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099300" cy="10234613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0" autoAdjust="0"/>
    <p:restoredTop sz="95665" autoAdjust="0"/>
  </p:normalViewPr>
  <p:slideViewPr>
    <p:cSldViewPr>
      <p:cViewPr>
        <p:scale>
          <a:sx n="50" d="100"/>
          <a:sy n="50" d="100"/>
        </p:scale>
        <p:origin x="84" y="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ine%20Pyrolysis%20experiments\Pine%20sphere%201''-1.25''%20&amp;%201.5''\1.5''%20SWPine%20sphe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ine%20Pyrolysis%20experiments\Pine%20sphere%201''-1.25''%20&amp;%201.5''\S&amp;HWPine%20spheres-1''-600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etta\Desktop\emf4%20user%20directory\Desktop\emf2014\biochar\iconbm\species%20profile%20New%20heartwood%20pine%20cylinders_colo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etta\Desktop\emf4%20user%20directory\Desktop\emf2014\biochar\iconbm\species%20profile%20New%20heartwood%20pine%20cylinders_colo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etta\Desktop\emf4%20user%20directory\Desktop\emf2014\biochar\iconbm\species%20profile%20New%20heartwood%20pine%20cylinders_col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4005588011176"/>
          <c:y val="4.9895534918791125E-2"/>
          <c:w val="0.83942024384048763"/>
          <c:h val="0.80562745244098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'3.81 cm products yields 3 T-SW'!$B$9:$C$9</c:f>
              <c:strCache>
                <c:ptCount val="1"/>
                <c:pt idx="0">
                  <c:v>371.23 °C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'3.81 cm products yields 3 T-SW'!$C$11:$C$17</c:f>
                <c:numCache>
                  <c:formatCode>General</c:formatCode>
                  <c:ptCount val="7"/>
                  <c:pt idx="0">
                    <c:v>4.1509188031671161E-2</c:v>
                  </c:pt>
                  <c:pt idx="1">
                    <c:v>1.1440770766538187E-2</c:v>
                  </c:pt>
                  <c:pt idx="2">
                    <c:v>1.2128563539653092E-2</c:v>
                  </c:pt>
                  <c:pt idx="3">
                    <c:v>0.14753316959836482</c:v>
                  </c:pt>
                  <c:pt idx="4">
                    <c:v>0.36654869598346801</c:v>
                  </c:pt>
                  <c:pt idx="5">
                    <c:v>3.7230483247182505E-2</c:v>
                  </c:pt>
                  <c:pt idx="6">
                    <c:v>0.50921272166657616</c:v>
                  </c:pt>
                </c:numCache>
              </c:numRef>
            </c:plus>
            <c:minus>
              <c:numRef>
                <c:f>'3.81 cm products yields 3 T-SW'!$C$11:$C$17</c:f>
                <c:numCache>
                  <c:formatCode>General</c:formatCode>
                  <c:ptCount val="7"/>
                  <c:pt idx="0">
                    <c:v>4.1509188031671161E-2</c:v>
                  </c:pt>
                  <c:pt idx="1">
                    <c:v>1.1440770766538187E-2</c:v>
                  </c:pt>
                  <c:pt idx="2">
                    <c:v>1.2128563539653092E-2</c:v>
                  </c:pt>
                  <c:pt idx="3">
                    <c:v>0.14753316959836482</c:v>
                  </c:pt>
                  <c:pt idx="4">
                    <c:v>0.36654869598346801</c:v>
                  </c:pt>
                  <c:pt idx="5">
                    <c:v>3.7230483247182505E-2</c:v>
                  </c:pt>
                  <c:pt idx="6">
                    <c:v>0.50921272166657616</c:v>
                  </c:pt>
                </c:numCache>
              </c:numRef>
            </c:minus>
          </c:errBars>
          <c:cat>
            <c:strRef>
              <c:f>'3.81 cm products yields 3 T-SW'!$A$11:$A$17</c:f>
              <c:strCache>
                <c:ptCount val="7"/>
                <c:pt idx="0">
                  <c:v>CO </c:v>
                </c:pt>
                <c:pt idx="1">
                  <c:v> CO2 </c:v>
                </c:pt>
                <c:pt idx="2">
                  <c:v> CH4  </c:v>
                </c:pt>
                <c:pt idx="3">
                  <c:v> CH3OH</c:v>
                </c:pt>
                <c:pt idx="4">
                  <c:v> HCHO</c:v>
                </c:pt>
                <c:pt idx="5">
                  <c:v>HCOOH</c:v>
                </c:pt>
                <c:pt idx="6">
                  <c:v>CH3COOH</c:v>
                </c:pt>
              </c:strCache>
            </c:strRef>
          </c:cat>
          <c:val>
            <c:numRef>
              <c:f>'3.81 cm products yields 3 T-SW'!$B$11:$B$17</c:f>
              <c:numCache>
                <c:formatCode>General</c:formatCode>
                <c:ptCount val="7"/>
                <c:pt idx="0">
                  <c:v>2.4657332213065439</c:v>
                </c:pt>
                <c:pt idx="1">
                  <c:v>5.5975166798111395</c:v>
                </c:pt>
                <c:pt idx="2">
                  <c:v>5.3588904273472515E-2</c:v>
                </c:pt>
                <c:pt idx="3">
                  <c:v>1.0513477026764493</c:v>
                </c:pt>
                <c:pt idx="4">
                  <c:v>2.9518619063192659</c:v>
                </c:pt>
                <c:pt idx="5">
                  <c:v>0.66737098840596887</c:v>
                </c:pt>
                <c:pt idx="6">
                  <c:v>2.6008423287563032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A-48AE-ACB4-38FEA5155842}"/>
            </c:ext>
          </c:extLst>
        </c:ser>
        <c:ser>
          <c:idx val="1"/>
          <c:order val="1"/>
          <c:tx>
            <c:strRef>
              <c:f>'3.81 cm products yields 3 T-SW'!$D$9:$E$9</c:f>
              <c:strCache>
                <c:ptCount val="1"/>
                <c:pt idx="0">
                  <c:v> 422.7 °C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'3.81 cm products yields 3 T-SW'!$E$11:$E$17</c:f>
                <c:numCache>
                  <c:formatCode>General</c:formatCode>
                  <c:ptCount val="7"/>
                  <c:pt idx="0">
                    <c:v>0.37598166481225859</c:v>
                  </c:pt>
                  <c:pt idx="1">
                    <c:v>0.31768003287764263</c:v>
                  </c:pt>
                  <c:pt idx="2">
                    <c:v>4.6440725198351629E-2</c:v>
                  </c:pt>
                  <c:pt idx="3">
                    <c:v>6.856585069494628E-3</c:v>
                  </c:pt>
                  <c:pt idx="4">
                    <c:v>6.6363086149033856E-2</c:v>
                  </c:pt>
                  <c:pt idx="5">
                    <c:v>2.9941240182621606E-2</c:v>
                  </c:pt>
                  <c:pt idx="6">
                    <c:v>0.71712920055773999</c:v>
                  </c:pt>
                </c:numCache>
              </c:numRef>
            </c:plus>
            <c:minus>
              <c:numRef>
                <c:f>'3.81 cm products yields 3 T-SW'!$E$11:$E$17</c:f>
                <c:numCache>
                  <c:formatCode>General</c:formatCode>
                  <c:ptCount val="7"/>
                  <c:pt idx="0">
                    <c:v>0.37598166481225859</c:v>
                  </c:pt>
                  <c:pt idx="1">
                    <c:v>0.31768003287764263</c:v>
                  </c:pt>
                  <c:pt idx="2">
                    <c:v>4.6440725198351629E-2</c:v>
                  </c:pt>
                  <c:pt idx="3">
                    <c:v>6.856585069494628E-3</c:v>
                  </c:pt>
                  <c:pt idx="4">
                    <c:v>6.6363086149033856E-2</c:v>
                  </c:pt>
                  <c:pt idx="5">
                    <c:v>2.9941240182621606E-2</c:v>
                  </c:pt>
                  <c:pt idx="6">
                    <c:v>0.71712920055773999</c:v>
                  </c:pt>
                </c:numCache>
              </c:numRef>
            </c:minus>
          </c:errBars>
          <c:cat>
            <c:strRef>
              <c:f>'3.81 cm products yields 3 T-SW'!$A$11:$A$17</c:f>
              <c:strCache>
                <c:ptCount val="7"/>
                <c:pt idx="0">
                  <c:v>CO </c:v>
                </c:pt>
                <c:pt idx="1">
                  <c:v> CO2 </c:v>
                </c:pt>
                <c:pt idx="2">
                  <c:v> CH4  </c:v>
                </c:pt>
                <c:pt idx="3">
                  <c:v> CH3OH</c:v>
                </c:pt>
                <c:pt idx="4">
                  <c:v> HCHO</c:v>
                </c:pt>
                <c:pt idx="5">
                  <c:v>HCOOH</c:v>
                </c:pt>
                <c:pt idx="6">
                  <c:v>CH3COOH</c:v>
                </c:pt>
              </c:strCache>
            </c:strRef>
          </c:cat>
          <c:val>
            <c:numRef>
              <c:f>'3.81 cm products yields 3 T-SW'!$D$11:$D$17</c:f>
              <c:numCache>
                <c:formatCode>General</c:formatCode>
                <c:ptCount val="7"/>
                <c:pt idx="0">
                  <c:v>3.2671467310036584</c:v>
                </c:pt>
                <c:pt idx="1">
                  <c:v>6.7957682039595442</c:v>
                </c:pt>
                <c:pt idx="2">
                  <c:v>0.3649101372672886</c:v>
                </c:pt>
                <c:pt idx="3">
                  <c:v>1.040198106774161</c:v>
                </c:pt>
                <c:pt idx="4">
                  <c:v>2.9509716989710255</c:v>
                </c:pt>
                <c:pt idx="5">
                  <c:v>0.60635826957039674</c:v>
                </c:pt>
                <c:pt idx="6">
                  <c:v>2.6403632508144552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A-48AE-ACB4-38FEA5155842}"/>
            </c:ext>
          </c:extLst>
        </c:ser>
        <c:ser>
          <c:idx val="2"/>
          <c:order val="2"/>
          <c:tx>
            <c:strRef>
              <c:f>'3.81 cm products yields 3 T-SW'!$F$9:$G$9</c:f>
              <c:strCache>
                <c:ptCount val="1"/>
                <c:pt idx="0">
                  <c:v> 467.5 °C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'3.81 cm products yields 3 T-SW'!$G$11:$G$17</c:f>
                <c:numCache>
                  <c:formatCode>General</c:formatCode>
                  <c:ptCount val="7"/>
                  <c:pt idx="0">
                    <c:v>0.223112110803033</c:v>
                  </c:pt>
                  <c:pt idx="1">
                    <c:v>0.32178075632514147</c:v>
                  </c:pt>
                  <c:pt idx="2">
                    <c:v>3.9887062550525931E-2</c:v>
                  </c:pt>
                  <c:pt idx="3">
                    <c:v>7.0882520443134145E-2</c:v>
                  </c:pt>
                  <c:pt idx="4">
                    <c:v>7.0709199798364514E-2</c:v>
                  </c:pt>
                  <c:pt idx="5">
                    <c:v>6.4013793134868324E-3</c:v>
                  </c:pt>
                  <c:pt idx="6">
                    <c:v>4.1592170655904225E-2</c:v>
                  </c:pt>
                </c:numCache>
              </c:numRef>
            </c:plus>
            <c:minus>
              <c:numRef>
                <c:f>'3.81 cm products yields 3 T-SW'!$G$11:$G$17</c:f>
                <c:numCache>
                  <c:formatCode>General</c:formatCode>
                  <c:ptCount val="7"/>
                  <c:pt idx="0">
                    <c:v>0.223112110803033</c:v>
                  </c:pt>
                  <c:pt idx="1">
                    <c:v>0.32178075632514147</c:v>
                  </c:pt>
                  <c:pt idx="2">
                    <c:v>3.9887062550525931E-2</c:v>
                  </c:pt>
                  <c:pt idx="3">
                    <c:v>7.0882520443134145E-2</c:v>
                  </c:pt>
                  <c:pt idx="4">
                    <c:v>7.0709199798364514E-2</c:v>
                  </c:pt>
                  <c:pt idx="5">
                    <c:v>6.4013793134868324E-3</c:v>
                  </c:pt>
                  <c:pt idx="6">
                    <c:v>4.1592170655904225E-2</c:v>
                  </c:pt>
                </c:numCache>
              </c:numRef>
            </c:minus>
          </c:errBars>
          <c:cat>
            <c:strRef>
              <c:f>'3.81 cm products yields 3 T-SW'!$A$11:$A$17</c:f>
              <c:strCache>
                <c:ptCount val="7"/>
                <c:pt idx="0">
                  <c:v>CO </c:v>
                </c:pt>
                <c:pt idx="1">
                  <c:v> CO2 </c:v>
                </c:pt>
                <c:pt idx="2">
                  <c:v> CH4  </c:v>
                </c:pt>
                <c:pt idx="3">
                  <c:v> CH3OH</c:v>
                </c:pt>
                <c:pt idx="4">
                  <c:v> HCHO</c:v>
                </c:pt>
                <c:pt idx="5">
                  <c:v>HCOOH</c:v>
                </c:pt>
                <c:pt idx="6">
                  <c:v>CH3COOH</c:v>
                </c:pt>
              </c:strCache>
            </c:strRef>
          </c:cat>
          <c:val>
            <c:numRef>
              <c:f>'3.81 cm products yields 3 T-SW'!$F$11:$F$17</c:f>
              <c:numCache>
                <c:formatCode>General</c:formatCode>
                <c:ptCount val="7"/>
                <c:pt idx="0">
                  <c:v>3.7852422870777054</c:v>
                </c:pt>
                <c:pt idx="1">
                  <c:v>6.8178882545614465</c:v>
                </c:pt>
                <c:pt idx="2">
                  <c:v>0.55237956358200735</c:v>
                </c:pt>
                <c:pt idx="3">
                  <c:v>1.1248159979164216</c:v>
                </c:pt>
                <c:pt idx="4">
                  <c:v>3.0521449461748187</c:v>
                </c:pt>
                <c:pt idx="5">
                  <c:v>0.50200634490824603</c:v>
                </c:pt>
                <c:pt idx="6">
                  <c:v>1.7825631692047283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A-48AE-ACB4-38FEA5155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059008"/>
        <c:axId val="144277888"/>
      </c:barChart>
      <c:catAx>
        <c:axId val="14405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4277888"/>
        <c:crosses val="autoZero"/>
        <c:auto val="1"/>
        <c:lblAlgn val="ctr"/>
        <c:lblOffset val="100"/>
        <c:noMultiLvlLbl val="0"/>
      </c:catAx>
      <c:valAx>
        <c:axId val="144277888"/>
        <c:scaling>
          <c:orientation val="minMax"/>
          <c:max val="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(% wt)</a:t>
                </a:r>
              </a:p>
            </c:rich>
          </c:tx>
          <c:layout>
            <c:manualLayout>
              <c:xMode val="edge"/>
              <c:yMode val="edge"/>
              <c:x val="1.0992898878831711E-3"/>
              <c:y val="0.308218258712940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405900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8905815089804219"/>
          <c:y val="9.8817905635979517E-2"/>
          <c:w val="0.29861584347411119"/>
          <c:h val="0.2698906962287608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1711091262872"/>
          <c:y val="4.4255178645578486E-2"/>
          <c:w val="0.85323541312005513"/>
          <c:h val="0.83139241456758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'products yields 3 T -sapwood'!$B$9</c:f>
              <c:strCache>
                <c:ptCount val="1"/>
                <c:pt idx="0">
                  <c:v>378 °C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'products yields 3 T -sapwood'!$C$11:$C$17</c:f>
                <c:numCache>
                  <c:formatCode>General</c:formatCode>
                  <c:ptCount val="7"/>
                  <c:pt idx="0">
                    <c:v>0.28027367185870583</c:v>
                  </c:pt>
                  <c:pt idx="1">
                    <c:v>0.41288061084050171</c:v>
                  </c:pt>
                  <c:pt idx="2">
                    <c:v>1.86422117796675E-2</c:v>
                  </c:pt>
                  <c:pt idx="3">
                    <c:v>8.2557063597487129E-2</c:v>
                  </c:pt>
                  <c:pt idx="4">
                    <c:v>0.26040596953457745</c:v>
                  </c:pt>
                  <c:pt idx="5">
                    <c:v>2.5720155096440479E-2</c:v>
                  </c:pt>
                  <c:pt idx="6">
                    <c:v>0.12037486036389017</c:v>
                  </c:pt>
                </c:numCache>
              </c:numRef>
            </c:plus>
            <c:minus>
              <c:numRef>
                <c:f>'products yields 3 T -sapwood'!$C$11:$C$17</c:f>
                <c:numCache>
                  <c:formatCode>General</c:formatCode>
                  <c:ptCount val="7"/>
                  <c:pt idx="0">
                    <c:v>0.28027367185870583</c:v>
                  </c:pt>
                  <c:pt idx="1">
                    <c:v>0.41288061084050171</c:v>
                  </c:pt>
                  <c:pt idx="2">
                    <c:v>1.86422117796675E-2</c:v>
                  </c:pt>
                  <c:pt idx="3">
                    <c:v>8.2557063597487129E-2</c:v>
                  </c:pt>
                  <c:pt idx="4">
                    <c:v>0.26040596953457745</c:v>
                  </c:pt>
                  <c:pt idx="5">
                    <c:v>2.5720155096440479E-2</c:v>
                  </c:pt>
                  <c:pt idx="6">
                    <c:v>0.12037486036389017</c:v>
                  </c:pt>
                </c:numCache>
              </c:numRef>
            </c:minus>
          </c:errBars>
          <c:cat>
            <c:strRef>
              <c:f>'products yields 3 T -sapwood'!$A$11:$A$17</c:f>
              <c:strCache>
                <c:ptCount val="7"/>
                <c:pt idx="0">
                  <c:v>CO </c:v>
                </c:pt>
                <c:pt idx="1">
                  <c:v> CO2 </c:v>
                </c:pt>
                <c:pt idx="2">
                  <c:v> CH4  </c:v>
                </c:pt>
                <c:pt idx="3">
                  <c:v> CH3OH</c:v>
                </c:pt>
                <c:pt idx="4">
                  <c:v> HCHO</c:v>
                </c:pt>
                <c:pt idx="5">
                  <c:v>HCOOH</c:v>
                </c:pt>
                <c:pt idx="6">
                  <c:v>CH3COOH</c:v>
                </c:pt>
              </c:strCache>
            </c:strRef>
          </c:cat>
          <c:val>
            <c:numRef>
              <c:f>'products yields 3 T -sapwood'!$B$11:$B$17</c:f>
              <c:numCache>
                <c:formatCode>General</c:formatCode>
                <c:ptCount val="7"/>
                <c:pt idx="0">
                  <c:v>3.4369913755887485</c:v>
                </c:pt>
                <c:pt idx="1">
                  <c:v>6.9806861635635178</c:v>
                </c:pt>
                <c:pt idx="2">
                  <c:v>2.0238924451097696E-2</c:v>
                </c:pt>
                <c:pt idx="3">
                  <c:v>1.4782479806442954</c:v>
                </c:pt>
                <c:pt idx="4">
                  <c:v>3.3815781605276518</c:v>
                </c:pt>
                <c:pt idx="5">
                  <c:v>0.97203548928421579</c:v>
                </c:pt>
                <c:pt idx="6">
                  <c:v>2.0620366495361488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1-4D24-B5F2-74D949E85E5D}"/>
            </c:ext>
          </c:extLst>
        </c:ser>
        <c:ser>
          <c:idx val="1"/>
          <c:order val="1"/>
          <c:tx>
            <c:strRef>
              <c:f>'products yields 3 T -sapwood'!$D$9</c:f>
              <c:strCache>
                <c:ptCount val="1"/>
                <c:pt idx="0">
                  <c:v>417.15 °C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'products yields 3 T -sapwood'!$E$11:$E$17</c:f>
                <c:numCache>
                  <c:formatCode>General</c:formatCode>
                  <c:ptCount val="7"/>
                  <c:pt idx="0">
                    <c:v>0.42334662726235328</c:v>
                  </c:pt>
                  <c:pt idx="1">
                    <c:v>0.43736080826897078</c:v>
                  </c:pt>
                  <c:pt idx="2">
                    <c:v>2.817058810323125E-2</c:v>
                  </c:pt>
                  <c:pt idx="3">
                    <c:v>6.6963870326453553E-2</c:v>
                  </c:pt>
                  <c:pt idx="4">
                    <c:v>0.39972135606295195</c:v>
                  </c:pt>
                  <c:pt idx="5">
                    <c:v>0.11100032266306185</c:v>
                  </c:pt>
                  <c:pt idx="6">
                    <c:v>0.21127026648210775</c:v>
                  </c:pt>
                </c:numCache>
              </c:numRef>
            </c:plus>
            <c:minus>
              <c:numRef>
                <c:f>'products yields 3 T -sapwood'!$E$11:$E$17</c:f>
                <c:numCache>
                  <c:formatCode>General</c:formatCode>
                  <c:ptCount val="7"/>
                  <c:pt idx="0">
                    <c:v>0.42334662726235328</c:v>
                  </c:pt>
                  <c:pt idx="1">
                    <c:v>0.43736080826897078</c:v>
                  </c:pt>
                  <c:pt idx="2">
                    <c:v>2.817058810323125E-2</c:v>
                  </c:pt>
                  <c:pt idx="3">
                    <c:v>6.6963870326453553E-2</c:v>
                  </c:pt>
                  <c:pt idx="4">
                    <c:v>0.39972135606295195</c:v>
                  </c:pt>
                  <c:pt idx="5">
                    <c:v>0.11100032266306185</c:v>
                  </c:pt>
                  <c:pt idx="6">
                    <c:v>0.21127026648210775</c:v>
                  </c:pt>
                </c:numCache>
              </c:numRef>
            </c:minus>
          </c:errBars>
          <c:val>
            <c:numRef>
              <c:f>'products yields 3 T -sapwood'!$D$11:$D$17</c:f>
              <c:numCache>
                <c:formatCode>General</c:formatCode>
                <c:ptCount val="7"/>
                <c:pt idx="0">
                  <c:v>3.444203707986202</c:v>
                </c:pt>
                <c:pt idx="1">
                  <c:v>7.0350079226956801</c:v>
                </c:pt>
                <c:pt idx="2">
                  <c:v>0.22055899056456002</c:v>
                </c:pt>
                <c:pt idx="3">
                  <c:v>1.645466957537189</c:v>
                </c:pt>
                <c:pt idx="4">
                  <c:v>3.2595707092486732</c:v>
                </c:pt>
                <c:pt idx="5">
                  <c:v>0.87645811010207741</c:v>
                </c:pt>
                <c:pt idx="6">
                  <c:v>1.726339452049698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1-4D24-B5F2-74D949E85E5D}"/>
            </c:ext>
          </c:extLst>
        </c:ser>
        <c:ser>
          <c:idx val="2"/>
          <c:order val="2"/>
          <c:tx>
            <c:strRef>
              <c:f>'products yields 3 T -sapwood'!$F$9</c:f>
              <c:strCache>
                <c:ptCount val="1"/>
                <c:pt idx="0">
                  <c:v>464 °C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'products yields 3 T -sapwood'!$G$11:$G$17</c:f>
                <c:numCache>
                  <c:formatCode>General</c:formatCode>
                  <c:ptCount val="7"/>
                  <c:pt idx="0">
                    <c:v>7.9258938542799751E-2</c:v>
                  </c:pt>
                  <c:pt idx="1">
                    <c:v>1.2083651213337827</c:v>
                  </c:pt>
                  <c:pt idx="2">
                    <c:v>5.9693792344792065E-2</c:v>
                  </c:pt>
                  <c:pt idx="3">
                    <c:v>6.58317231014586E-2</c:v>
                  </c:pt>
                  <c:pt idx="4">
                    <c:v>0.34466757106166362</c:v>
                  </c:pt>
                  <c:pt idx="5">
                    <c:v>1.7844634716389869E-2</c:v>
                  </c:pt>
                  <c:pt idx="6">
                    <c:v>0.32191072628998563</c:v>
                  </c:pt>
                </c:numCache>
              </c:numRef>
            </c:plus>
            <c:minus>
              <c:numRef>
                <c:f>'products yields 3 T -sapwood'!$G$11:$G$17</c:f>
                <c:numCache>
                  <c:formatCode>General</c:formatCode>
                  <c:ptCount val="7"/>
                  <c:pt idx="0">
                    <c:v>7.9258938542799751E-2</c:v>
                  </c:pt>
                  <c:pt idx="1">
                    <c:v>1.2083651213337827</c:v>
                  </c:pt>
                  <c:pt idx="2">
                    <c:v>5.9693792344792065E-2</c:v>
                  </c:pt>
                  <c:pt idx="3">
                    <c:v>6.58317231014586E-2</c:v>
                  </c:pt>
                  <c:pt idx="4">
                    <c:v>0.34466757106166362</c:v>
                  </c:pt>
                  <c:pt idx="5">
                    <c:v>1.7844634716389869E-2</c:v>
                  </c:pt>
                  <c:pt idx="6">
                    <c:v>0.32191072628998563</c:v>
                  </c:pt>
                </c:numCache>
              </c:numRef>
            </c:minus>
          </c:errBars>
          <c:val>
            <c:numRef>
              <c:f>'products yields 3 T -sapwood'!$F$11:$F$17</c:f>
              <c:numCache>
                <c:formatCode>General</c:formatCode>
                <c:ptCount val="7"/>
                <c:pt idx="0">
                  <c:v>3.79360036253795</c:v>
                </c:pt>
                <c:pt idx="1">
                  <c:v>7.3721351718351888</c:v>
                </c:pt>
                <c:pt idx="2">
                  <c:v>0.41001056477551029</c:v>
                </c:pt>
                <c:pt idx="3">
                  <c:v>1.6093997304983543</c:v>
                </c:pt>
                <c:pt idx="4">
                  <c:v>3.7228246344035973</c:v>
                </c:pt>
                <c:pt idx="5">
                  <c:v>0.60055330101141757</c:v>
                </c:pt>
                <c:pt idx="6">
                  <c:v>1.5299671465331679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1-4D24-B5F2-74D949E85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015552"/>
        <c:axId val="145017088"/>
      </c:barChart>
      <c:catAx>
        <c:axId val="14501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5017088"/>
        <c:crosses val="autoZero"/>
        <c:auto val="1"/>
        <c:lblAlgn val="ctr"/>
        <c:lblOffset val="100"/>
        <c:noMultiLvlLbl val="0"/>
      </c:catAx>
      <c:valAx>
        <c:axId val="145017088"/>
        <c:scaling>
          <c:orientation val="minMax"/>
          <c:max val="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(% wt)</a:t>
                </a:r>
              </a:p>
            </c:rich>
          </c:tx>
          <c:layout>
            <c:manualLayout>
              <c:xMode val="edge"/>
              <c:yMode val="edge"/>
              <c:x val="3.0917506279457067E-4"/>
              <c:y val="0.326528908422268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501555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3022296887955352"/>
          <c:y val="8.3850936599709117E-2"/>
          <c:w val="0.25742193863698071"/>
          <c:h val="0.3169161745406823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'compare 500 C'!$J$1</c:f>
              <c:strCache>
                <c:ptCount val="1"/>
                <c:pt idx="0">
                  <c:v>ppm-CO-run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500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  <c:pt idx="1910">
                  <c:v>31.16333333333333</c:v>
                </c:pt>
                <c:pt idx="1911">
                  <c:v>31.18</c:v>
                </c:pt>
                <c:pt idx="1912">
                  <c:v>31.196666666666665</c:v>
                </c:pt>
                <c:pt idx="1913">
                  <c:v>31.213333333333331</c:v>
                </c:pt>
                <c:pt idx="1914">
                  <c:v>31.229999999999997</c:v>
                </c:pt>
                <c:pt idx="1915">
                  <c:v>31.246666666666666</c:v>
                </c:pt>
                <c:pt idx="1916">
                  <c:v>31.263333333333332</c:v>
                </c:pt>
                <c:pt idx="1917">
                  <c:v>31.279999999999998</c:v>
                </c:pt>
                <c:pt idx="1918">
                  <c:v>31.296666666666663</c:v>
                </c:pt>
                <c:pt idx="1919">
                  <c:v>31.313333333333333</c:v>
                </c:pt>
                <c:pt idx="1920">
                  <c:v>31.33</c:v>
                </c:pt>
                <c:pt idx="1921">
                  <c:v>31.346666666666664</c:v>
                </c:pt>
                <c:pt idx="1922">
                  <c:v>31.36333333333333</c:v>
                </c:pt>
                <c:pt idx="1923">
                  <c:v>31.379999999999995</c:v>
                </c:pt>
                <c:pt idx="1924">
                  <c:v>31.396666666666668</c:v>
                </c:pt>
                <c:pt idx="1925">
                  <c:v>31.413333333333334</c:v>
                </c:pt>
                <c:pt idx="1926">
                  <c:v>31.43</c:v>
                </c:pt>
                <c:pt idx="1927">
                  <c:v>31.446666666666665</c:v>
                </c:pt>
                <c:pt idx="1928">
                  <c:v>31.463333333333331</c:v>
                </c:pt>
                <c:pt idx="1929">
                  <c:v>31.479999999999997</c:v>
                </c:pt>
                <c:pt idx="1930">
                  <c:v>31.496666666666663</c:v>
                </c:pt>
                <c:pt idx="1931">
                  <c:v>31.513333333333328</c:v>
                </c:pt>
                <c:pt idx="1932">
                  <c:v>31.53</c:v>
                </c:pt>
                <c:pt idx="1933">
                  <c:v>31.546666666666667</c:v>
                </c:pt>
                <c:pt idx="1934">
                  <c:v>31.563333333333333</c:v>
                </c:pt>
                <c:pt idx="1935">
                  <c:v>31.58</c:v>
                </c:pt>
                <c:pt idx="1936">
                  <c:v>31.596666666666664</c:v>
                </c:pt>
                <c:pt idx="1937">
                  <c:v>31.61333333333333</c:v>
                </c:pt>
                <c:pt idx="1938">
                  <c:v>31.629999999999995</c:v>
                </c:pt>
                <c:pt idx="1939">
                  <c:v>31.646666666666668</c:v>
                </c:pt>
                <c:pt idx="1940">
                  <c:v>31.663333333333334</c:v>
                </c:pt>
                <c:pt idx="1941">
                  <c:v>31.68</c:v>
                </c:pt>
                <c:pt idx="1942">
                  <c:v>31.696666666666665</c:v>
                </c:pt>
                <c:pt idx="1943">
                  <c:v>31.713333333333331</c:v>
                </c:pt>
                <c:pt idx="1944">
                  <c:v>31.729999999999997</c:v>
                </c:pt>
                <c:pt idx="1945">
                  <c:v>31.746666666666663</c:v>
                </c:pt>
                <c:pt idx="1946">
                  <c:v>31.763333333333328</c:v>
                </c:pt>
                <c:pt idx="1947">
                  <c:v>31.78</c:v>
                </c:pt>
                <c:pt idx="1948">
                  <c:v>31.796666666666667</c:v>
                </c:pt>
                <c:pt idx="1949">
                  <c:v>31.813333333333333</c:v>
                </c:pt>
                <c:pt idx="1950">
                  <c:v>31.83</c:v>
                </c:pt>
                <c:pt idx="1951">
                  <c:v>31.846666666666664</c:v>
                </c:pt>
                <c:pt idx="1952">
                  <c:v>31.86333333333333</c:v>
                </c:pt>
                <c:pt idx="1953">
                  <c:v>31.879999999999995</c:v>
                </c:pt>
                <c:pt idx="1954">
                  <c:v>31.896666666666668</c:v>
                </c:pt>
                <c:pt idx="1955">
                  <c:v>31.913333333333334</c:v>
                </c:pt>
                <c:pt idx="1956">
                  <c:v>31.93</c:v>
                </c:pt>
                <c:pt idx="1957">
                  <c:v>31.946666666666665</c:v>
                </c:pt>
                <c:pt idx="1958">
                  <c:v>31.963333333333331</c:v>
                </c:pt>
                <c:pt idx="1959">
                  <c:v>31.979999999999997</c:v>
                </c:pt>
                <c:pt idx="1960">
                  <c:v>31.996666666666663</c:v>
                </c:pt>
                <c:pt idx="1961">
                  <c:v>32.013333333333328</c:v>
                </c:pt>
                <c:pt idx="1962">
                  <c:v>32.03</c:v>
                </c:pt>
                <c:pt idx="1963">
                  <c:v>32.046666666666667</c:v>
                </c:pt>
                <c:pt idx="1964">
                  <c:v>32.063333333333333</c:v>
                </c:pt>
                <c:pt idx="1965">
                  <c:v>32.08</c:v>
                </c:pt>
                <c:pt idx="1966">
                  <c:v>32.096666666666664</c:v>
                </c:pt>
                <c:pt idx="1967">
                  <c:v>32.11333333333333</c:v>
                </c:pt>
                <c:pt idx="1968">
                  <c:v>32.129999999999995</c:v>
                </c:pt>
                <c:pt idx="1969">
                  <c:v>32.146666666666668</c:v>
                </c:pt>
                <c:pt idx="1970">
                  <c:v>32.163333333333334</c:v>
                </c:pt>
                <c:pt idx="1971">
                  <c:v>32.18</c:v>
                </c:pt>
                <c:pt idx="1972">
                  <c:v>32.196666666666665</c:v>
                </c:pt>
                <c:pt idx="1973">
                  <c:v>32.213333333333331</c:v>
                </c:pt>
                <c:pt idx="1974">
                  <c:v>32.229999999999997</c:v>
                </c:pt>
                <c:pt idx="1975">
                  <c:v>32.246666666666663</c:v>
                </c:pt>
                <c:pt idx="1976">
                  <c:v>32.263333333333328</c:v>
                </c:pt>
                <c:pt idx="1977">
                  <c:v>32.28</c:v>
                </c:pt>
                <c:pt idx="1978">
                  <c:v>32.296666666666667</c:v>
                </c:pt>
                <c:pt idx="1979">
                  <c:v>32.313333333333333</c:v>
                </c:pt>
                <c:pt idx="1980">
                  <c:v>32.33</c:v>
                </c:pt>
                <c:pt idx="1981">
                  <c:v>32.346666666666664</c:v>
                </c:pt>
                <c:pt idx="1982">
                  <c:v>32.36333333333333</c:v>
                </c:pt>
                <c:pt idx="1983">
                  <c:v>32.379999999999995</c:v>
                </c:pt>
                <c:pt idx="1984">
                  <c:v>32.396666666666668</c:v>
                </c:pt>
                <c:pt idx="1985">
                  <c:v>32.413333333333334</c:v>
                </c:pt>
                <c:pt idx="1986">
                  <c:v>32.43</c:v>
                </c:pt>
                <c:pt idx="1987">
                  <c:v>32.446666666666665</c:v>
                </c:pt>
                <c:pt idx="1988">
                  <c:v>32.463333333333331</c:v>
                </c:pt>
                <c:pt idx="1989">
                  <c:v>32.479999999999997</c:v>
                </c:pt>
                <c:pt idx="1990">
                  <c:v>32.496666666666663</c:v>
                </c:pt>
                <c:pt idx="1991">
                  <c:v>32.513333333333328</c:v>
                </c:pt>
                <c:pt idx="1992">
                  <c:v>32.53</c:v>
                </c:pt>
                <c:pt idx="1993">
                  <c:v>32.546666666666667</c:v>
                </c:pt>
                <c:pt idx="1994">
                  <c:v>32.563333333333333</c:v>
                </c:pt>
                <c:pt idx="1995">
                  <c:v>32.58</c:v>
                </c:pt>
                <c:pt idx="1996">
                  <c:v>32.596666666666664</c:v>
                </c:pt>
                <c:pt idx="1997">
                  <c:v>32.61333333333333</c:v>
                </c:pt>
                <c:pt idx="1998">
                  <c:v>32.629999999999995</c:v>
                </c:pt>
                <c:pt idx="1999">
                  <c:v>32.646666666666668</c:v>
                </c:pt>
                <c:pt idx="2000">
                  <c:v>32.663333333333334</c:v>
                </c:pt>
                <c:pt idx="2001">
                  <c:v>32.68</c:v>
                </c:pt>
                <c:pt idx="2002">
                  <c:v>-0.67</c:v>
                </c:pt>
                <c:pt idx="2003">
                  <c:v>32.713333333333331</c:v>
                </c:pt>
                <c:pt idx="2004">
                  <c:v>32.729999999999997</c:v>
                </c:pt>
                <c:pt idx="2005">
                  <c:v>32.746666666666663</c:v>
                </c:pt>
                <c:pt idx="2006">
                  <c:v>32.763333333333328</c:v>
                </c:pt>
                <c:pt idx="2007">
                  <c:v>32.78</c:v>
                </c:pt>
                <c:pt idx="2008">
                  <c:v>32.796666666666667</c:v>
                </c:pt>
                <c:pt idx="2009">
                  <c:v>32.813333333333333</c:v>
                </c:pt>
                <c:pt idx="2010">
                  <c:v>32.83</c:v>
                </c:pt>
                <c:pt idx="2011">
                  <c:v>32.846666666666664</c:v>
                </c:pt>
                <c:pt idx="2012">
                  <c:v>32.86333333333333</c:v>
                </c:pt>
                <c:pt idx="2013">
                  <c:v>32.879999999999995</c:v>
                </c:pt>
                <c:pt idx="2014">
                  <c:v>32.896666666666668</c:v>
                </c:pt>
                <c:pt idx="2015">
                  <c:v>32.913333333333334</c:v>
                </c:pt>
                <c:pt idx="2016">
                  <c:v>32.93</c:v>
                </c:pt>
                <c:pt idx="2017">
                  <c:v>32.946666666666665</c:v>
                </c:pt>
                <c:pt idx="2018">
                  <c:v>32.963333333333331</c:v>
                </c:pt>
                <c:pt idx="2019">
                  <c:v>32.979999999999997</c:v>
                </c:pt>
                <c:pt idx="2020">
                  <c:v>32.996666666666663</c:v>
                </c:pt>
                <c:pt idx="2021">
                  <c:v>33.013333333333328</c:v>
                </c:pt>
                <c:pt idx="2022">
                  <c:v>33.03</c:v>
                </c:pt>
                <c:pt idx="2023">
                  <c:v>33.046666666666667</c:v>
                </c:pt>
                <c:pt idx="2024">
                  <c:v>33.063333333333333</c:v>
                </c:pt>
                <c:pt idx="2025">
                  <c:v>33.08</c:v>
                </c:pt>
                <c:pt idx="2026">
                  <c:v>33.096666666666664</c:v>
                </c:pt>
                <c:pt idx="2027">
                  <c:v>33.11333333333333</c:v>
                </c:pt>
                <c:pt idx="2028">
                  <c:v>33.129999999999995</c:v>
                </c:pt>
                <c:pt idx="2029">
                  <c:v>33.146666666666668</c:v>
                </c:pt>
                <c:pt idx="2030">
                  <c:v>33.163333333333334</c:v>
                </c:pt>
                <c:pt idx="2031">
                  <c:v>33.18</c:v>
                </c:pt>
                <c:pt idx="2032">
                  <c:v>33.196666666666665</c:v>
                </c:pt>
                <c:pt idx="2033">
                  <c:v>33.213333333333331</c:v>
                </c:pt>
                <c:pt idx="2034">
                  <c:v>33.229999999999997</c:v>
                </c:pt>
              </c:numCache>
            </c:numRef>
          </c:xVal>
          <c:yVal>
            <c:numRef>
              <c:f>'compare 500 C'!$J$2:$J$2479</c:f>
              <c:numCache>
                <c:formatCode>General</c:formatCode>
                <c:ptCount val="24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0.1</c:v>
                </c:pt>
                <c:pt idx="48">
                  <c:v>0.1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0.3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0.4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0.6</c:v>
                </c:pt>
                <c:pt idx="66">
                  <c:v>0.5</c:v>
                </c:pt>
                <c:pt idx="67">
                  <c:v>0.6</c:v>
                </c:pt>
                <c:pt idx="68">
                  <c:v>0.6</c:v>
                </c:pt>
                <c:pt idx="69">
                  <c:v>0.6</c:v>
                </c:pt>
                <c:pt idx="70">
                  <c:v>0.7</c:v>
                </c:pt>
                <c:pt idx="71">
                  <c:v>0.7</c:v>
                </c:pt>
                <c:pt idx="72">
                  <c:v>0.7</c:v>
                </c:pt>
                <c:pt idx="73">
                  <c:v>0.7</c:v>
                </c:pt>
                <c:pt idx="74">
                  <c:v>0.7</c:v>
                </c:pt>
                <c:pt idx="75">
                  <c:v>0.7</c:v>
                </c:pt>
                <c:pt idx="76">
                  <c:v>0.6</c:v>
                </c:pt>
                <c:pt idx="77">
                  <c:v>0.6</c:v>
                </c:pt>
                <c:pt idx="78">
                  <c:v>0.7</c:v>
                </c:pt>
                <c:pt idx="79">
                  <c:v>0.7</c:v>
                </c:pt>
                <c:pt idx="80">
                  <c:v>0.7</c:v>
                </c:pt>
                <c:pt idx="81">
                  <c:v>0.7</c:v>
                </c:pt>
                <c:pt idx="82">
                  <c:v>0.7</c:v>
                </c:pt>
                <c:pt idx="83">
                  <c:v>0.8</c:v>
                </c:pt>
                <c:pt idx="84">
                  <c:v>0.8</c:v>
                </c:pt>
                <c:pt idx="85">
                  <c:v>0.9</c:v>
                </c:pt>
                <c:pt idx="86">
                  <c:v>0.9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1.1000000000000001</c:v>
                </c:pt>
                <c:pt idx="91">
                  <c:v>1.1000000000000001</c:v>
                </c:pt>
                <c:pt idx="92">
                  <c:v>1.2</c:v>
                </c:pt>
                <c:pt idx="93">
                  <c:v>1.2</c:v>
                </c:pt>
                <c:pt idx="94">
                  <c:v>1.3</c:v>
                </c:pt>
                <c:pt idx="95">
                  <c:v>1.3</c:v>
                </c:pt>
                <c:pt idx="96">
                  <c:v>1.4</c:v>
                </c:pt>
                <c:pt idx="97">
                  <c:v>1.5</c:v>
                </c:pt>
                <c:pt idx="98">
                  <c:v>1.5</c:v>
                </c:pt>
                <c:pt idx="99">
                  <c:v>1.6</c:v>
                </c:pt>
                <c:pt idx="100">
                  <c:v>1.7</c:v>
                </c:pt>
                <c:pt idx="101">
                  <c:v>1.8</c:v>
                </c:pt>
                <c:pt idx="102">
                  <c:v>1.8</c:v>
                </c:pt>
                <c:pt idx="103">
                  <c:v>1.9</c:v>
                </c:pt>
                <c:pt idx="104">
                  <c:v>2</c:v>
                </c:pt>
                <c:pt idx="105">
                  <c:v>2.1</c:v>
                </c:pt>
                <c:pt idx="106">
                  <c:v>2.2000000000000002</c:v>
                </c:pt>
                <c:pt idx="107">
                  <c:v>2.2999999999999998</c:v>
                </c:pt>
                <c:pt idx="108">
                  <c:v>2.4</c:v>
                </c:pt>
                <c:pt idx="109">
                  <c:v>2.5</c:v>
                </c:pt>
                <c:pt idx="110">
                  <c:v>2.6</c:v>
                </c:pt>
                <c:pt idx="111">
                  <c:v>2.8</c:v>
                </c:pt>
                <c:pt idx="112">
                  <c:v>2.9</c:v>
                </c:pt>
                <c:pt idx="113">
                  <c:v>3</c:v>
                </c:pt>
                <c:pt idx="114">
                  <c:v>3.1</c:v>
                </c:pt>
                <c:pt idx="115">
                  <c:v>3.2</c:v>
                </c:pt>
                <c:pt idx="116">
                  <c:v>3.4</c:v>
                </c:pt>
                <c:pt idx="117">
                  <c:v>3.5</c:v>
                </c:pt>
                <c:pt idx="118">
                  <c:v>3.6</c:v>
                </c:pt>
                <c:pt idx="119">
                  <c:v>3.7</c:v>
                </c:pt>
                <c:pt idx="120">
                  <c:v>3.9</c:v>
                </c:pt>
                <c:pt idx="121">
                  <c:v>4.0999999999999996</c:v>
                </c:pt>
                <c:pt idx="122">
                  <c:v>4.2</c:v>
                </c:pt>
                <c:pt idx="123">
                  <c:v>4.4000000000000004</c:v>
                </c:pt>
                <c:pt idx="124">
                  <c:v>4.5</c:v>
                </c:pt>
                <c:pt idx="125">
                  <c:v>4.7</c:v>
                </c:pt>
                <c:pt idx="126">
                  <c:v>4.9000000000000004</c:v>
                </c:pt>
                <c:pt idx="127">
                  <c:v>5.3</c:v>
                </c:pt>
                <c:pt idx="128">
                  <c:v>5.5</c:v>
                </c:pt>
                <c:pt idx="129">
                  <c:v>5.6</c:v>
                </c:pt>
                <c:pt idx="130">
                  <c:v>5.7</c:v>
                </c:pt>
                <c:pt idx="131">
                  <c:v>5.8</c:v>
                </c:pt>
                <c:pt idx="132">
                  <c:v>6.1</c:v>
                </c:pt>
                <c:pt idx="133">
                  <c:v>6.3</c:v>
                </c:pt>
                <c:pt idx="134">
                  <c:v>6.5</c:v>
                </c:pt>
                <c:pt idx="135">
                  <c:v>6.7</c:v>
                </c:pt>
                <c:pt idx="136">
                  <c:v>6.9</c:v>
                </c:pt>
                <c:pt idx="137">
                  <c:v>7</c:v>
                </c:pt>
                <c:pt idx="138">
                  <c:v>7.2</c:v>
                </c:pt>
                <c:pt idx="139">
                  <c:v>7.4</c:v>
                </c:pt>
                <c:pt idx="140">
                  <c:v>7.8</c:v>
                </c:pt>
                <c:pt idx="141">
                  <c:v>8</c:v>
                </c:pt>
                <c:pt idx="142">
                  <c:v>8.1999999999999993</c:v>
                </c:pt>
                <c:pt idx="143">
                  <c:v>8.4</c:v>
                </c:pt>
                <c:pt idx="144">
                  <c:v>8.5</c:v>
                </c:pt>
                <c:pt idx="145">
                  <c:v>8.8000000000000007</c:v>
                </c:pt>
                <c:pt idx="146">
                  <c:v>9</c:v>
                </c:pt>
                <c:pt idx="147">
                  <c:v>9.1999999999999993</c:v>
                </c:pt>
                <c:pt idx="148">
                  <c:v>9.6999999999999993</c:v>
                </c:pt>
                <c:pt idx="149">
                  <c:v>9.6999999999999993</c:v>
                </c:pt>
                <c:pt idx="150">
                  <c:v>9.9</c:v>
                </c:pt>
                <c:pt idx="151">
                  <c:v>10.199999999999999</c:v>
                </c:pt>
                <c:pt idx="152">
                  <c:v>10.4</c:v>
                </c:pt>
                <c:pt idx="153">
                  <c:v>10.7</c:v>
                </c:pt>
                <c:pt idx="154">
                  <c:v>11</c:v>
                </c:pt>
                <c:pt idx="155">
                  <c:v>11</c:v>
                </c:pt>
                <c:pt idx="156">
                  <c:v>11.4</c:v>
                </c:pt>
                <c:pt idx="157">
                  <c:v>11.5</c:v>
                </c:pt>
                <c:pt idx="158">
                  <c:v>11.6</c:v>
                </c:pt>
                <c:pt idx="159">
                  <c:v>11.8</c:v>
                </c:pt>
                <c:pt idx="160">
                  <c:v>12</c:v>
                </c:pt>
                <c:pt idx="161">
                  <c:v>12.2</c:v>
                </c:pt>
                <c:pt idx="162">
                  <c:v>12.5</c:v>
                </c:pt>
                <c:pt idx="163">
                  <c:v>12.7</c:v>
                </c:pt>
                <c:pt idx="164">
                  <c:v>12.9</c:v>
                </c:pt>
                <c:pt idx="165">
                  <c:v>13.2</c:v>
                </c:pt>
                <c:pt idx="166">
                  <c:v>13.4</c:v>
                </c:pt>
                <c:pt idx="167">
                  <c:v>13.6</c:v>
                </c:pt>
                <c:pt idx="168">
                  <c:v>13.8</c:v>
                </c:pt>
                <c:pt idx="169">
                  <c:v>14</c:v>
                </c:pt>
                <c:pt idx="170">
                  <c:v>14.4</c:v>
                </c:pt>
                <c:pt idx="171">
                  <c:v>14.7</c:v>
                </c:pt>
                <c:pt idx="172">
                  <c:v>14.7</c:v>
                </c:pt>
                <c:pt idx="173">
                  <c:v>14.9</c:v>
                </c:pt>
                <c:pt idx="174">
                  <c:v>15.4</c:v>
                </c:pt>
                <c:pt idx="175">
                  <c:v>15.7</c:v>
                </c:pt>
                <c:pt idx="176">
                  <c:v>15.7</c:v>
                </c:pt>
                <c:pt idx="177">
                  <c:v>15.8</c:v>
                </c:pt>
                <c:pt idx="178">
                  <c:v>16.100000000000001</c:v>
                </c:pt>
                <c:pt idx="179">
                  <c:v>16.3</c:v>
                </c:pt>
                <c:pt idx="180">
                  <c:v>16.600000000000001</c:v>
                </c:pt>
                <c:pt idx="181">
                  <c:v>17</c:v>
                </c:pt>
                <c:pt idx="182">
                  <c:v>17.100000000000001</c:v>
                </c:pt>
                <c:pt idx="183">
                  <c:v>17.399999999999999</c:v>
                </c:pt>
                <c:pt idx="184">
                  <c:v>17.7</c:v>
                </c:pt>
                <c:pt idx="185">
                  <c:v>17.899999999999999</c:v>
                </c:pt>
                <c:pt idx="186">
                  <c:v>18.2</c:v>
                </c:pt>
                <c:pt idx="187">
                  <c:v>18.399999999999999</c:v>
                </c:pt>
                <c:pt idx="188">
                  <c:v>18.600000000000001</c:v>
                </c:pt>
                <c:pt idx="189">
                  <c:v>19</c:v>
                </c:pt>
                <c:pt idx="190">
                  <c:v>19.2</c:v>
                </c:pt>
                <c:pt idx="191">
                  <c:v>19.5</c:v>
                </c:pt>
                <c:pt idx="192">
                  <c:v>19.899999999999999</c:v>
                </c:pt>
                <c:pt idx="193">
                  <c:v>20</c:v>
                </c:pt>
                <c:pt idx="194">
                  <c:v>20.2</c:v>
                </c:pt>
                <c:pt idx="195">
                  <c:v>20.3</c:v>
                </c:pt>
                <c:pt idx="196">
                  <c:v>20.399999999999999</c:v>
                </c:pt>
                <c:pt idx="197">
                  <c:v>20.7</c:v>
                </c:pt>
                <c:pt idx="198">
                  <c:v>21.1</c:v>
                </c:pt>
                <c:pt idx="199">
                  <c:v>21.5</c:v>
                </c:pt>
                <c:pt idx="200">
                  <c:v>21.6</c:v>
                </c:pt>
                <c:pt idx="201">
                  <c:v>21.7</c:v>
                </c:pt>
                <c:pt idx="202">
                  <c:v>22.3</c:v>
                </c:pt>
                <c:pt idx="203">
                  <c:v>22.5</c:v>
                </c:pt>
                <c:pt idx="204">
                  <c:v>22.6</c:v>
                </c:pt>
                <c:pt idx="205">
                  <c:v>22.8</c:v>
                </c:pt>
                <c:pt idx="206">
                  <c:v>23</c:v>
                </c:pt>
                <c:pt idx="207">
                  <c:v>23.3</c:v>
                </c:pt>
                <c:pt idx="208">
                  <c:v>23.5</c:v>
                </c:pt>
                <c:pt idx="209">
                  <c:v>23.8</c:v>
                </c:pt>
                <c:pt idx="210">
                  <c:v>24</c:v>
                </c:pt>
                <c:pt idx="211">
                  <c:v>24.3</c:v>
                </c:pt>
                <c:pt idx="212">
                  <c:v>24.6</c:v>
                </c:pt>
                <c:pt idx="213">
                  <c:v>24.8</c:v>
                </c:pt>
                <c:pt idx="214">
                  <c:v>25.1</c:v>
                </c:pt>
                <c:pt idx="215">
                  <c:v>25.4</c:v>
                </c:pt>
                <c:pt idx="216">
                  <c:v>25.8</c:v>
                </c:pt>
                <c:pt idx="217">
                  <c:v>25.9</c:v>
                </c:pt>
                <c:pt idx="218">
                  <c:v>26.4</c:v>
                </c:pt>
                <c:pt idx="219">
                  <c:v>26.8</c:v>
                </c:pt>
                <c:pt idx="220">
                  <c:v>27.2</c:v>
                </c:pt>
                <c:pt idx="221">
                  <c:v>27.3</c:v>
                </c:pt>
                <c:pt idx="222">
                  <c:v>27.5</c:v>
                </c:pt>
                <c:pt idx="223">
                  <c:v>27.7</c:v>
                </c:pt>
                <c:pt idx="224">
                  <c:v>27.9</c:v>
                </c:pt>
                <c:pt idx="225">
                  <c:v>28.3</c:v>
                </c:pt>
                <c:pt idx="226">
                  <c:v>28.6</c:v>
                </c:pt>
                <c:pt idx="227">
                  <c:v>28.8</c:v>
                </c:pt>
                <c:pt idx="228">
                  <c:v>29</c:v>
                </c:pt>
                <c:pt idx="229">
                  <c:v>29.4</c:v>
                </c:pt>
                <c:pt idx="230">
                  <c:v>29.5</c:v>
                </c:pt>
                <c:pt idx="231">
                  <c:v>29.8</c:v>
                </c:pt>
                <c:pt idx="232">
                  <c:v>30</c:v>
                </c:pt>
                <c:pt idx="233">
                  <c:v>30.3</c:v>
                </c:pt>
                <c:pt idx="234">
                  <c:v>30.5</c:v>
                </c:pt>
                <c:pt idx="235">
                  <c:v>30.8</c:v>
                </c:pt>
                <c:pt idx="236">
                  <c:v>31.1</c:v>
                </c:pt>
                <c:pt idx="237">
                  <c:v>31.4</c:v>
                </c:pt>
                <c:pt idx="238">
                  <c:v>31.7</c:v>
                </c:pt>
                <c:pt idx="239">
                  <c:v>32</c:v>
                </c:pt>
                <c:pt idx="240">
                  <c:v>32.200000000000003</c:v>
                </c:pt>
                <c:pt idx="241">
                  <c:v>32.5</c:v>
                </c:pt>
                <c:pt idx="242">
                  <c:v>32.799999999999997</c:v>
                </c:pt>
                <c:pt idx="243">
                  <c:v>33.1</c:v>
                </c:pt>
                <c:pt idx="244">
                  <c:v>33.4</c:v>
                </c:pt>
                <c:pt idx="245">
                  <c:v>33.6</c:v>
                </c:pt>
                <c:pt idx="246">
                  <c:v>34</c:v>
                </c:pt>
                <c:pt idx="247">
                  <c:v>34.299999999999997</c:v>
                </c:pt>
                <c:pt idx="248">
                  <c:v>34.6</c:v>
                </c:pt>
                <c:pt idx="249">
                  <c:v>34.9</c:v>
                </c:pt>
                <c:pt idx="250">
                  <c:v>35.200000000000003</c:v>
                </c:pt>
                <c:pt idx="251">
                  <c:v>35.4</c:v>
                </c:pt>
                <c:pt idx="252">
                  <c:v>36.200000000000003</c:v>
                </c:pt>
                <c:pt idx="253">
                  <c:v>36.4</c:v>
                </c:pt>
                <c:pt idx="254">
                  <c:v>36.799999999999997</c:v>
                </c:pt>
                <c:pt idx="255">
                  <c:v>37.299999999999997</c:v>
                </c:pt>
                <c:pt idx="256">
                  <c:v>37.299999999999997</c:v>
                </c:pt>
                <c:pt idx="257">
                  <c:v>37.299999999999997</c:v>
                </c:pt>
                <c:pt idx="258">
                  <c:v>37.6</c:v>
                </c:pt>
                <c:pt idx="259">
                  <c:v>37.9</c:v>
                </c:pt>
                <c:pt idx="260">
                  <c:v>38.200000000000003</c:v>
                </c:pt>
                <c:pt idx="261">
                  <c:v>38.5</c:v>
                </c:pt>
                <c:pt idx="262">
                  <c:v>38.799999999999997</c:v>
                </c:pt>
                <c:pt idx="263">
                  <c:v>39.1</c:v>
                </c:pt>
                <c:pt idx="264">
                  <c:v>39.4</c:v>
                </c:pt>
                <c:pt idx="265">
                  <c:v>39.700000000000003</c:v>
                </c:pt>
                <c:pt idx="266">
                  <c:v>40</c:v>
                </c:pt>
                <c:pt idx="267">
                  <c:v>40.299999999999997</c:v>
                </c:pt>
                <c:pt idx="268">
                  <c:v>40.5</c:v>
                </c:pt>
                <c:pt idx="269">
                  <c:v>40.799999999999997</c:v>
                </c:pt>
                <c:pt idx="270">
                  <c:v>41.1</c:v>
                </c:pt>
                <c:pt idx="271">
                  <c:v>41.4</c:v>
                </c:pt>
                <c:pt idx="272">
                  <c:v>41.7</c:v>
                </c:pt>
                <c:pt idx="273">
                  <c:v>42.1</c:v>
                </c:pt>
                <c:pt idx="274">
                  <c:v>42.4</c:v>
                </c:pt>
                <c:pt idx="275">
                  <c:v>42.7</c:v>
                </c:pt>
                <c:pt idx="276">
                  <c:v>43</c:v>
                </c:pt>
                <c:pt idx="277">
                  <c:v>43.5</c:v>
                </c:pt>
                <c:pt idx="278">
                  <c:v>43.7</c:v>
                </c:pt>
                <c:pt idx="279">
                  <c:v>44</c:v>
                </c:pt>
                <c:pt idx="280">
                  <c:v>44.3</c:v>
                </c:pt>
                <c:pt idx="281">
                  <c:v>44.7</c:v>
                </c:pt>
                <c:pt idx="282">
                  <c:v>45.2</c:v>
                </c:pt>
                <c:pt idx="283">
                  <c:v>45.7</c:v>
                </c:pt>
                <c:pt idx="284">
                  <c:v>46.2</c:v>
                </c:pt>
                <c:pt idx="285">
                  <c:v>46.7</c:v>
                </c:pt>
                <c:pt idx="286">
                  <c:v>46.7</c:v>
                </c:pt>
                <c:pt idx="287">
                  <c:v>46.8</c:v>
                </c:pt>
                <c:pt idx="288">
                  <c:v>47.1</c:v>
                </c:pt>
                <c:pt idx="289">
                  <c:v>47.5</c:v>
                </c:pt>
                <c:pt idx="290">
                  <c:v>47.6</c:v>
                </c:pt>
                <c:pt idx="291">
                  <c:v>47.9</c:v>
                </c:pt>
                <c:pt idx="292">
                  <c:v>48.3</c:v>
                </c:pt>
                <c:pt idx="293">
                  <c:v>48.8</c:v>
                </c:pt>
                <c:pt idx="294">
                  <c:v>49.3</c:v>
                </c:pt>
                <c:pt idx="295">
                  <c:v>49.2</c:v>
                </c:pt>
                <c:pt idx="296">
                  <c:v>49.5</c:v>
                </c:pt>
                <c:pt idx="297">
                  <c:v>50</c:v>
                </c:pt>
                <c:pt idx="298">
                  <c:v>50.1</c:v>
                </c:pt>
                <c:pt idx="299">
                  <c:v>50.4</c:v>
                </c:pt>
                <c:pt idx="300">
                  <c:v>50.7</c:v>
                </c:pt>
                <c:pt idx="301">
                  <c:v>51.1</c:v>
                </c:pt>
                <c:pt idx="302">
                  <c:v>51.4</c:v>
                </c:pt>
                <c:pt idx="303">
                  <c:v>51.7</c:v>
                </c:pt>
                <c:pt idx="304">
                  <c:v>52</c:v>
                </c:pt>
                <c:pt idx="305">
                  <c:v>52.3</c:v>
                </c:pt>
                <c:pt idx="306">
                  <c:v>52.8</c:v>
                </c:pt>
                <c:pt idx="307">
                  <c:v>52.9</c:v>
                </c:pt>
                <c:pt idx="308">
                  <c:v>53.4</c:v>
                </c:pt>
                <c:pt idx="309">
                  <c:v>53.9</c:v>
                </c:pt>
                <c:pt idx="310">
                  <c:v>54.1</c:v>
                </c:pt>
                <c:pt idx="311">
                  <c:v>54.2</c:v>
                </c:pt>
                <c:pt idx="312">
                  <c:v>54.5</c:v>
                </c:pt>
                <c:pt idx="313">
                  <c:v>55</c:v>
                </c:pt>
                <c:pt idx="314">
                  <c:v>55</c:v>
                </c:pt>
                <c:pt idx="315">
                  <c:v>55.3</c:v>
                </c:pt>
                <c:pt idx="316">
                  <c:v>55.6</c:v>
                </c:pt>
                <c:pt idx="317">
                  <c:v>55.9</c:v>
                </c:pt>
                <c:pt idx="318">
                  <c:v>56.2</c:v>
                </c:pt>
                <c:pt idx="319">
                  <c:v>56.5</c:v>
                </c:pt>
                <c:pt idx="320">
                  <c:v>56.8</c:v>
                </c:pt>
                <c:pt idx="321">
                  <c:v>57.2</c:v>
                </c:pt>
                <c:pt idx="322">
                  <c:v>57.7</c:v>
                </c:pt>
                <c:pt idx="323">
                  <c:v>58.3</c:v>
                </c:pt>
                <c:pt idx="324">
                  <c:v>58.6</c:v>
                </c:pt>
                <c:pt idx="325">
                  <c:v>58.8</c:v>
                </c:pt>
                <c:pt idx="326">
                  <c:v>58.8</c:v>
                </c:pt>
                <c:pt idx="327">
                  <c:v>58.8</c:v>
                </c:pt>
                <c:pt idx="328">
                  <c:v>59.2</c:v>
                </c:pt>
                <c:pt idx="329">
                  <c:v>59.5</c:v>
                </c:pt>
                <c:pt idx="330">
                  <c:v>59.9</c:v>
                </c:pt>
                <c:pt idx="331">
                  <c:v>60.6</c:v>
                </c:pt>
                <c:pt idx="332">
                  <c:v>60.9</c:v>
                </c:pt>
                <c:pt idx="333">
                  <c:v>61.1</c:v>
                </c:pt>
                <c:pt idx="334">
                  <c:v>61.3</c:v>
                </c:pt>
                <c:pt idx="335">
                  <c:v>61.5</c:v>
                </c:pt>
                <c:pt idx="336">
                  <c:v>61.7</c:v>
                </c:pt>
                <c:pt idx="337">
                  <c:v>62.1</c:v>
                </c:pt>
                <c:pt idx="338">
                  <c:v>62.3</c:v>
                </c:pt>
                <c:pt idx="339">
                  <c:v>62.4</c:v>
                </c:pt>
                <c:pt idx="340">
                  <c:v>62.6</c:v>
                </c:pt>
                <c:pt idx="341">
                  <c:v>62.6</c:v>
                </c:pt>
                <c:pt idx="342">
                  <c:v>62.6</c:v>
                </c:pt>
                <c:pt idx="343">
                  <c:v>62.9</c:v>
                </c:pt>
                <c:pt idx="344">
                  <c:v>63.2</c:v>
                </c:pt>
                <c:pt idx="345">
                  <c:v>63.3</c:v>
                </c:pt>
                <c:pt idx="346">
                  <c:v>63.6</c:v>
                </c:pt>
                <c:pt idx="347">
                  <c:v>64</c:v>
                </c:pt>
                <c:pt idx="348">
                  <c:v>64.2</c:v>
                </c:pt>
                <c:pt idx="349">
                  <c:v>64.400000000000006</c:v>
                </c:pt>
                <c:pt idx="350">
                  <c:v>64.5</c:v>
                </c:pt>
                <c:pt idx="351">
                  <c:v>64.7</c:v>
                </c:pt>
                <c:pt idx="352">
                  <c:v>65.099999999999994</c:v>
                </c:pt>
                <c:pt idx="353">
                  <c:v>65.2</c:v>
                </c:pt>
                <c:pt idx="354">
                  <c:v>65.3</c:v>
                </c:pt>
                <c:pt idx="355">
                  <c:v>65.400000000000006</c:v>
                </c:pt>
                <c:pt idx="356">
                  <c:v>65.599999999999994</c:v>
                </c:pt>
                <c:pt idx="357">
                  <c:v>66.2</c:v>
                </c:pt>
                <c:pt idx="358">
                  <c:v>66.400000000000006</c:v>
                </c:pt>
                <c:pt idx="359">
                  <c:v>66.7</c:v>
                </c:pt>
                <c:pt idx="360">
                  <c:v>66.8</c:v>
                </c:pt>
                <c:pt idx="361">
                  <c:v>66.900000000000006</c:v>
                </c:pt>
                <c:pt idx="362">
                  <c:v>67.099999999999994</c:v>
                </c:pt>
                <c:pt idx="363">
                  <c:v>67.099999999999994</c:v>
                </c:pt>
                <c:pt idx="364">
                  <c:v>67</c:v>
                </c:pt>
                <c:pt idx="365">
                  <c:v>67.400000000000006</c:v>
                </c:pt>
                <c:pt idx="366">
                  <c:v>67.599999999999994</c:v>
                </c:pt>
                <c:pt idx="367">
                  <c:v>67.7</c:v>
                </c:pt>
                <c:pt idx="368">
                  <c:v>67.7</c:v>
                </c:pt>
                <c:pt idx="369">
                  <c:v>67.7</c:v>
                </c:pt>
                <c:pt idx="370">
                  <c:v>67.7</c:v>
                </c:pt>
                <c:pt idx="371">
                  <c:v>67.900000000000006</c:v>
                </c:pt>
                <c:pt idx="372">
                  <c:v>68</c:v>
                </c:pt>
                <c:pt idx="373">
                  <c:v>68.2</c:v>
                </c:pt>
                <c:pt idx="374">
                  <c:v>68.3</c:v>
                </c:pt>
                <c:pt idx="375">
                  <c:v>68.400000000000006</c:v>
                </c:pt>
                <c:pt idx="376">
                  <c:v>68.400000000000006</c:v>
                </c:pt>
                <c:pt idx="377">
                  <c:v>68.5</c:v>
                </c:pt>
                <c:pt idx="378">
                  <c:v>68.7</c:v>
                </c:pt>
                <c:pt idx="379">
                  <c:v>68.8</c:v>
                </c:pt>
                <c:pt idx="380">
                  <c:v>68.900000000000006</c:v>
                </c:pt>
                <c:pt idx="381">
                  <c:v>68.900000000000006</c:v>
                </c:pt>
                <c:pt idx="382">
                  <c:v>69.099999999999994</c:v>
                </c:pt>
                <c:pt idx="383">
                  <c:v>69.099999999999994</c:v>
                </c:pt>
                <c:pt idx="384">
                  <c:v>69.400000000000006</c:v>
                </c:pt>
                <c:pt idx="385">
                  <c:v>69.400000000000006</c:v>
                </c:pt>
                <c:pt idx="386">
                  <c:v>69.7</c:v>
                </c:pt>
                <c:pt idx="387">
                  <c:v>69.8</c:v>
                </c:pt>
                <c:pt idx="388">
                  <c:v>69.900000000000006</c:v>
                </c:pt>
                <c:pt idx="389">
                  <c:v>69.900000000000006</c:v>
                </c:pt>
                <c:pt idx="390">
                  <c:v>70</c:v>
                </c:pt>
                <c:pt idx="391">
                  <c:v>70</c:v>
                </c:pt>
                <c:pt idx="392">
                  <c:v>70</c:v>
                </c:pt>
                <c:pt idx="393">
                  <c:v>70.099999999999994</c:v>
                </c:pt>
                <c:pt idx="394">
                  <c:v>70.2</c:v>
                </c:pt>
                <c:pt idx="395">
                  <c:v>70.2</c:v>
                </c:pt>
                <c:pt idx="396">
                  <c:v>70.3</c:v>
                </c:pt>
                <c:pt idx="397">
                  <c:v>70.3</c:v>
                </c:pt>
                <c:pt idx="398">
                  <c:v>70.400000000000006</c:v>
                </c:pt>
                <c:pt idx="399">
                  <c:v>70.5</c:v>
                </c:pt>
                <c:pt idx="400">
                  <c:v>70.5</c:v>
                </c:pt>
                <c:pt idx="401">
                  <c:v>70.5</c:v>
                </c:pt>
                <c:pt idx="402">
                  <c:v>70.599999999999994</c:v>
                </c:pt>
                <c:pt idx="403">
                  <c:v>70.7</c:v>
                </c:pt>
                <c:pt idx="404">
                  <c:v>70.7</c:v>
                </c:pt>
                <c:pt idx="405">
                  <c:v>70.8</c:v>
                </c:pt>
                <c:pt idx="406">
                  <c:v>70.8</c:v>
                </c:pt>
                <c:pt idx="407">
                  <c:v>70.8</c:v>
                </c:pt>
                <c:pt idx="408">
                  <c:v>70.900000000000006</c:v>
                </c:pt>
                <c:pt idx="409">
                  <c:v>70.900000000000006</c:v>
                </c:pt>
                <c:pt idx="410">
                  <c:v>70.900000000000006</c:v>
                </c:pt>
                <c:pt idx="411">
                  <c:v>70.900000000000006</c:v>
                </c:pt>
                <c:pt idx="412">
                  <c:v>70.900000000000006</c:v>
                </c:pt>
                <c:pt idx="413">
                  <c:v>70.900000000000006</c:v>
                </c:pt>
                <c:pt idx="414">
                  <c:v>70.900000000000006</c:v>
                </c:pt>
                <c:pt idx="415">
                  <c:v>71</c:v>
                </c:pt>
                <c:pt idx="416">
                  <c:v>71</c:v>
                </c:pt>
                <c:pt idx="417">
                  <c:v>71</c:v>
                </c:pt>
                <c:pt idx="418">
                  <c:v>70.900000000000006</c:v>
                </c:pt>
                <c:pt idx="419">
                  <c:v>71</c:v>
                </c:pt>
                <c:pt idx="420">
                  <c:v>70.900000000000006</c:v>
                </c:pt>
                <c:pt idx="421">
                  <c:v>70.900000000000006</c:v>
                </c:pt>
                <c:pt idx="422">
                  <c:v>70.900000000000006</c:v>
                </c:pt>
                <c:pt idx="423">
                  <c:v>70.900000000000006</c:v>
                </c:pt>
                <c:pt idx="424">
                  <c:v>70.900000000000006</c:v>
                </c:pt>
                <c:pt idx="425">
                  <c:v>70.900000000000006</c:v>
                </c:pt>
                <c:pt idx="426">
                  <c:v>70.900000000000006</c:v>
                </c:pt>
                <c:pt idx="427">
                  <c:v>70.8</c:v>
                </c:pt>
                <c:pt idx="428">
                  <c:v>70.7</c:v>
                </c:pt>
                <c:pt idx="429">
                  <c:v>70.7</c:v>
                </c:pt>
                <c:pt idx="430">
                  <c:v>70.599999999999994</c:v>
                </c:pt>
                <c:pt idx="431">
                  <c:v>70.2</c:v>
                </c:pt>
                <c:pt idx="432">
                  <c:v>70.2</c:v>
                </c:pt>
                <c:pt idx="433">
                  <c:v>70.2</c:v>
                </c:pt>
                <c:pt idx="434">
                  <c:v>70.099999999999994</c:v>
                </c:pt>
                <c:pt idx="435">
                  <c:v>70</c:v>
                </c:pt>
                <c:pt idx="436">
                  <c:v>69.900000000000006</c:v>
                </c:pt>
                <c:pt idx="437">
                  <c:v>69.8</c:v>
                </c:pt>
                <c:pt idx="438">
                  <c:v>69.7</c:v>
                </c:pt>
                <c:pt idx="439">
                  <c:v>69.599999999999994</c:v>
                </c:pt>
                <c:pt idx="440">
                  <c:v>69.400000000000006</c:v>
                </c:pt>
                <c:pt idx="441">
                  <c:v>69.2</c:v>
                </c:pt>
                <c:pt idx="442">
                  <c:v>69.099999999999994</c:v>
                </c:pt>
                <c:pt idx="443">
                  <c:v>69</c:v>
                </c:pt>
                <c:pt idx="444">
                  <c:v>68.8</c:v>
                </c:pt>
                <c:pt idx="445">
                  <c:v>68.599999999999994</c:v>
                </c:pt>
                <c:pt idx="446">
                  <c:v>68.400000000000006</c:v>
                </c:pt>
                <c:pt idx="447">
                  <c:v>68.2</c:v>
                </c:pt>
                <c:pt idx="448">
                  <c:v>68</c:v>
                </c:pt>
                <c:pt idx="449">
                  <c:v>67.7</c:v>
                </c:pt>
                <c:pt idx="450">
                  <c:v>67.5</c:v>
                </c:pt>
                <c:pt idx="451">
                  <c:v>67.3</c:v>
                </c:pt>
                <c:pt idx="452">
                  <c:v>67.099999999999994</c:v>
                </c:pt>
                <c:pt idx="453">
                  <c:v>66.8</c:v>
                </c:pt>
                <c:pt idx="454">
                  <c:v>66.599999999999994</c:v>
                </c:pt>
                <c:pt idx="455">
                  <c:v>66.3</c:v>
                </c:pt>
                <c:pt idx="456">
                  <c:v>66.099999999999994</c:v>
                </c:pt>
                <c:pt idx="457">
                  <c:v>65.8</c:v>
                </c:pt>
                <c:pt idx="458">
                  <c:v>65.400000000000006</c:v>
                </c:pt>
                <c:pt idx="459">
                  <c:v>65.099999999999994</c:v>
                </c:pt>
                <c:pt idx="460">
                  <c:v>64.8</c:v>
                </c:pt>
                <c:pt idx="461">
                  <c:v>64.400000000000006</c:v>
                </c:pt>
                <c:pt idx="462">
                  <c:v>64.099999999999994</c:v>
                </c:pt>
                <c:pt idx="463">
                  <c:v>63.8</c:v>
                </c:pt>
                <c:pt idx="464">
                  <c:v>63.4</c:v>
                </c:pt>
                <c:pt idx="465">
                  <c:v>63.1</c:v>
                </c:pt>
                <c:pt idx="466">
                  <c:v>62.7</c:v>
                </c:pt>
                <c:pt idx="467">
                  <c:v>62.4</c:v>
                </c:pt>
                <c:pt idx="468">
                  <c:v>62</c:v>
                </c:pt>
                <c:pt idx="469">
                  <c:v>61.6</c:v>
                </c:pt>
                <c:pt idx="470">
                  <c:v>61.2</c:v>
                </c:pt>
                <c:pt idx="471">
                  <c:v>60.8</c:v>
                </c:pt>
                <c:pt idx="472">
                  <c:v>60.4</c:v>
                </c:pt>
                <c:pt idx="473">
                  <c:v>59.7</c:v>
                </c:pt>
                <c:pt idx="474">
                  <c:v>59.3</c:v>
                </c:pt>
                <c:pt idx="475">
                  <c:v>58.7</c:v>
                </c:pt>
                <c:pt idx="476">
                  <c:v>58.1</c:v>
                </c:pt>
                <c:pt idx="477">
                  <c:v>58.1</c:v>
                </c:pt>
                <c:pt idx="478">
                  <c:v>57.9</c:v>
                </c:pt>
                <c:pt idx="479">
                  <c:v>57</c:v>
                </c:pt>
                <c:pt idx="480">
                  <c:v>56.8</c:v>
                </c:pt>
                <c:pt idx="481">
                  <c:v>56.9</c:v>
                </c:pt>
                <c:pt idx="482">
                  <c:v>56.4</c:v>
                </c:pt>
                <c:pt idx="483">
                  <c:v>56</c:v>
                </c:pt>
                <c:pt idx="484">
                  <c:v>55.6</c:v>
                </c:pt>
                <c:pt idx="485">
                  <c:v>55.1</c:v>
                </c:pt>
                <c:pt idx="486">
                  <c:v>54.7</c:v>
                </c:pt>
                <c:pt idx="487">
                  <c:v>53.8</c:v>
                </c:pt>
                <c:pt idx="488">
                  <c:v>53.8</c:v>
                </c:pt>
                <c:pt idx="489">
                  <c:v>53.4</c:v>
                </c:pt>
                <c:pt idx="490">
                  <c:v>52.7</c:v>
                </c:pt>
                <c:pt idx="491">
                  <c:v>52.1</c:v>
                </c:pt>
                <c:pt idx="492">
                  <c:v>51.4</c:v>
                </c:pt>
                <c:pt idx="493">
                  <c:v>51.2</c:v>
                </c:pt>
                <c:pt idx="494">
                  <c:v>51.2</c:v>
                </c:pt>
                <c:pt idx="495">
                  <c:v>50.8</c:v>
                </c:pt>
                <c:pt idx="496">
                  <c:v>50.3</c:v>
                </c:pt>
                <c:pt idx="497">
                  <c:v>49.9</c:v>
                </c:pt>
                <c:pt idx="498">
                  <c:v>49.5</c:v>
                </c:pt>
                <c:pt idx="499">
                  <c:v>49</c:v>
                </c:pt>
                <c:pt idx="500">
                  <c:v>48.6</c:v>
                </c:pt>
                <c:pt idx="501">
                  <c:v>48.1</c:v>
                </c:pt>
                <c:pt idx="502">
                  <c:v>47.4</c:v>
                </c:pt>
                <c:pt idx="503">
                  <c:v>46.5</c:v>
                </c:pt>
                <c:pt idx="504">
                  <c:v>45.8</c:v>
                </c:pt>
                <c:pt idx="505">
                  <c:v>45.1</c:v>
                </c:pt>
                <c:pt idx="506">
                  <c:v>44.4</c:v>
                </c:pt>
                <c:pt idx="507">
                  <c:v>44.2</c:v>
                </c:pt>
                <c:pt idx="508">
                  <c:v>44.2</c:v>
                </c:pt>
                <c:pt idx="509">
                  <c:v>44.2</c:v>
                </c:pt>
                <c:pt idx="510">
                  <c:v>43.6</c:v>
                </c:pt>
                <c:pt idx="511">
                  <c:v>43</c:v>
                </c:pt>
                <c:pt idx="512">
                  <c:v>42.1</c:v>
                </c:pt>
                <c:pt idx="513">
                  <c:v>41.4</c:v>
                </c:pt>
                <c:pt idx="514">
                  <c:v>41.2</c:v>
                </c:pt>
                <c:pt idx="515">
                  <c:v>41.3</c:v>
                </c:pt>
                <c:pt idx="516">
                  <c:v>41.3</c:v>
                </c:pt>
                <c:pt idx="517">
                  <c:v>40.9</c:v>
                </c:pt>
                <c:pt idx="518">
                  <c:v>40.4</c:v>
                </c:pt>
                <c:pt idx="519">
                  <c:v>39.299999999999997</c:v>
                </c:pt>
                <c:pt idx="520">
                  <c:v>39.1</c:v>
                </c:pt>
                <c:pt idx="521">
                  <c:v>38.9</c:v>
                </c:pt>
                <c:pt idx="522">
                  <c:v>38.700000000000003</c:v>
                </c:pt>
                <c:pt idx="523">
                  <c:v>38.299999999999997</c:v>
                </c:pt>
                <c:pt idx="524">
                  <c:v>37.4</c:v>
                </c:pt>
                <c:pt idx="525">
                  <c:v>37.200000000000003</c:v>
                </c:pt>
                <c:pt idx="526">
                  <c:v>37</c:v>
                </c:pt>
                <c:pt idx="527">
                  <c:v>36.6</c:v>
                </c:pt>
                <c:pt idx="528">
                  <c:v>36.1</c:v>
                </c:pt>
                <c:pt idx="529">
                  <c:v>35.799999999999997</c:v>
                </c:pt>
                <c:pt idx="530">
                  <c:v>35.4</c:v>
                </c:pt>
                <c:pt idx="531">
                  <c:v>34.9</c:v>
                </c:pt>
                <c:pt idx="532">
                  <c:v>34.5</c:v>
                </c:pt>
                <c:pt idx="533">
                  <c:v>33.799999999999997</c:v>
                </c:pt>
                <c:pt idx="534">
                  <c:v>33.200000000000003</c:v>
                </c:pt>
                <c:pt idx="535">
                  <c:v>32.799999999999997</c:v>
                </c:pt>
                <c:pt idx="536">
                  <c:v>31.9</c:v>
                </c:pt>
                <c:pt idx="537">
                  <c:v>31</c:v>
                </c:pt>
                <c:pt idx="538">
                  <c:v>30.6</c:v>
                </c:pt>
                <c:pt idx="539">
                  <c:v>30.2</c:v>
                </c:pt>
                <c:pt idx="540">
                  <c:v>29.8</c:v>
                </c:pt>
                <c:pt idx="541">
                  <c:v>29.4</c:v>
                </c:pt>
                <c:pt idx="542">
                  <c:v>29.4</c:v>
                </c:pt>
                <c:pt idx="543">
                  <c:v>29.4</c:v>
                </c:pt>
                <c:pt idx="544">
                  <c:v>29.2</c:v>
                </c:pt>
                <c:pt idx="545">
                  <c:v>28</c:v>
                </c:pt>
                <c:pt idx="546">
                  <c:v>27.4</c:v>
                </c:pt>
                <c:pt idx="547">
                  <c:v>27.1</c:v>
                </c:pt>
                <c:pt idx="548">
                  <c:v>26.7</c:v>
                </c:pt>
                <c:pt idx="549">
                  <c:v>26.3</c:v>
                </c:pt>
                <c:pt idx="550">
                  <c:v>26</c:v>
                </c:pt>
                <c:pt idx="551">
                  <c:v>25.9</c:v>
                </c:pt>
                <c:pt idx="552">
                  <c:v>25.4</c:v>
                </c:pt>
                <c:pt idx="553">
                  <c:v>25.1</c:v>
                </c:pt>
                <c:pt idx="554">
                  <c:v>24.9</c:v>
                </c:pt>
                <c:pt idx="555">
                  <c:v>24.6</c:v>
                </c:pt>
                <c:pt idx="556">
                  <c:v>24.3</c:v>
                </c:pt>
                <c:pt idx="557">
                  <c:v>24.2</c:v>
                </c:pt>
                <c:pt idx="558">
                  <c:v>23.7</c:v>
                </c:pt>
                <c:pt idx="559">
                  <c:v>23.2</c:v>
                </c:pt>
                <c:pt idx="560">
                  <c:v>22.9</c:v>
                </c:pt>
                <c:pt idx="561">
                  <c:v>22.8</c:v>
                </c:pt>
                <c:pt idx="562">
                  <c:v>22.5</c:v>
                </c:pt>
                <c:pt idx="563">
                  <c:v>22.2</c:v>
                </c:pt>
                <c:pt idx="564">
                  <c:v>21.9</c:v>
                </c:pt>
                <c:pt idx="565">
                  <c:v>21.8</c:v>
                </c:pt>
                <c:pt idx="566">
                  <c:v>21.2</c:v>
                </c:pt>
                <c:pt idx="567">
                  <c:v>20.9</c:v>
                </c:pt>
                <c:pt idx="568">
                  <c:v>20.8</c:v>
                </c:pt>
                <c:pt idx="569">
                  <c:v>20.7</c:v>
                </c:pt>
                <c:pt idx="570">
                  <c:v>20.7</c:v>
                </c:pt>
                <c:pt idx="571">
                  <c:v>20.5</c:v>
                </c:pt>
                <c:pt idx="572">
                  <c:v>20.399999999999999</c:v>
                </c:pt>
                <c:pt idx="573">
                  <c:v>19.8</c:v>
                </c:pt>
                <c:pt idx="574">
                  <c:v>19.399999999999999</c:v>
                </c:pt>
                <c:pt idx="575">
                  <c:v>19.100000000000001</c:v>
                </c:pt>
                <c:pt idx="576">
                  <c:v>19</c:v>
                </c:pt>
                <c:pt idx="577">
                  <c:v>19.100000000000001</c:v>
                </c:pt>
                <c:pt idx="578">
                  <c:v>18.5</c:v>
                </c:pt>
                <c:pt idx="579">
                  <c:v>17.7</c:v>
                </c:pt>
                <c:pt idx="580">
                  <c:v>17.600000000000001</c:v>
                </c:pt>
                <c:pt idx="581">
                  <c:v>17.3</c:v>
                </c:pt>
                <c:pt idx="582">
                  <c:v>17.100000000000001</c:v>
                </c:pt>
                <c:pt idx="583">
                  <c:v>16.7</c:v>
                </c:pt>
                <c:pt idx="584">
                  <c:v>16.5</c:v>
                </c:pt>
                <c:pt idx="585">
                  <c:v>16.2</c:v>
                </c:pt>
                <c:pt idx="586">
                  <c:v>16</c:v>
                </c:pt>
                <c:pt idx="587">
                  <c:v>15.8</c:v>
                </c:pt>
                <c:pt idx="588">
                  <c:v>15.6</c:v>
                </c:pt>
                <c:pt idx="589">
                  <c:v>15.3</c:v>
                </c:pt>
                <c:pt idx="590">
                  <c:v>15.1</c:v>
                </c:pt>
                <c:pt idx="591">
                  <c:v>14.9</c:v>
                </c:pt>
                <c:pt idx="592">
                  <c:v>14.7</c:v>
                </c:pt>
                <c:pt idx="593">
                  <c:v>14.5</c:v>
                </c:pt>
                <c:pt idx="594">
                  <c:v>14.3</c:v>
                </c:pt>
                <c:pt idx="595">
                  <c:v>14.1</c:v>
                </c:pt>
                <c:pt idx="596">
                  <c:v>14.1</c:v>
                </c:pt>
                <c:pt idx="597">
                  <c:v>14</c:v>
                </c:pt>
                <c:pt idx="598">
                  <c:v>13.5</c:v>
                </c:pt>
                <c:pt idx="599">
                  <c:v>13.3</c:v>
                </c:pt>
                <c:pt idx="600">
                  <c:v>13.2</c:v>
                </c:pt>
                <c:pt idx="601">
                  <c:v>13.1</c:v>
                </c:pt>
                <c:pt idx="602">
                  <c:v>12.9</c:v>
                </c:pt>
                <c:pt idx="603">
                  <c:v>12.9</c:v>
                </c:pt>
                <c:pt idx="604">
                  <c:v>12.6</c:v>
                </c:pt>
                <c:pt idx="605">
                  <c:v>12.3</c:v>
                </c:pt>
                <c:pt idx="606">
                  <c:v>12.1</c:v>
                </c:pt>
                <c:pt idx="607">
                  <c:v>12</c:v>
                </c:pt>
                <c:pt idx="608">
                  <c:v>11.8</c:v>
                </c:pt>
                <c:pt idx="609">
                  <c:v>11.7</c:v>
                </c:pt>
                <c:pt idx="610">
                  <c:v>11.6</c:v>
                </c:pt>
                <c:pt idx="611">
                  <c:v>11.4</c:v>
                </c:pt>
                <c:pt idx="612">
                  <c:v>11.3</c:v>
                </c:pt>
                <c:pt idx="613">
                  <c:v>11.3</c:v>
                </c:pt>
                <c:pt idx="614">
                  <c:v>11.3</c:v>
                </c:pt>
                <c:pt idx="615">
                  <c:v>11.1</c:v>
                </c:pt>
                <c:pt idx="616">
                  <c:v>11</c:v>
                </c:pt>
                <c:pt idx="617">
                  <c:v>10.9</c:v>
                </c:pt>
                <c:pt idx="618">
                  <c:v>10.8</c:v>
                </c:pt>
                <c:pt idx="619">
                  <c:v>10.7</c:v>
                </c:pt>
                <c:pt idx="620">
                  <c:v>10.199999999999999</c:v>
                </c:pt>
                <c:pt idx="621">
                  <c:v>10.1</c:v>
                </c:pt>
                <c:pt idx="622">
                  <c:v>10</c:v>
                </c:pt>
                <c:pt idx="623">
                  <c:v>10</c:v>
                </c:pt>
                <c:pt idx="624">
                  <c:v>10</c:v>
                </c:pt>
                <c:pt idx="625">
                  <c:v>9.9</c:v>
                </c:pt>
                <c:pt idx="626">
                  <c:v>9.6999999999999993</c:v>
                </c:pt>
                <c:pt idx="627">
                  <c:v>9.5</c:v>
                </c:pt>
                <c:pt idx="628">
                  <c:v>9.5</c:v>
                </c:pt>
                <c:pt idx="629">
                  <c:v>9.1999999999999993</c:v>
                </c:pt>
                <c:pt idx="630">
                  <c:v>9.1</c:v>
                </c:pt>
                <c:pt idx="631">
                  <c:v>9</c:v>
                </c:pt>
                <c:pt idx="632">
                  <c:v>8.8000000000000007</c:v>
                </c:pt>
                <c:pt idx="633">
                  <c:v>8.6999999999999993</c:v>
                </c:pt>
                <c:pt idx="634">
                  <c:v>8.6999999999999993</c:v>
                </c:pt>
                <c:pt idx="635">
                  <c:v>8.6</c:v>
                </c:pt>
                <c:pt idx="636">
                  <c:v>8.5</c:v>
                </c:pt>
                <c:pt idx="637">
                  <c:v>8.4</c:v>
                </c:pt>
                <c:pt idx="638">
                  <c:v>8.3000000000000007</c:v>
                </c:pt>
                <c:pt idx="639">
                  <c:v>8.1</c:v>
                </c:pt>
                <c:pt idx="640">
                  <c:v>8</c:v>
                </c:pt>
                <c:pt idx="641">
                  <c:v>7.9</c:v>
                </c:pt>
                <c:pt idx="642">
                  <c:v>7.8</c:v>
                </c:pt>
                <c:pt idx="643">
                  <c:v>7.7</c:v>
                </c:pt>
                <c:pt idx="644">
                  <c:v>7.6</c:v>
                </c:pt>
                <c:pt idx="645">
                  <c:v>7.6</c:v>
                </c:pt>
                <c:pt idx="646">
                  <c:v>7.5</c:v>
                </c:pt>
                <c:pt idx="647">
                  <c:v>7.4</c:v>
                </c:pt>
                <c:pt idx="648">
                  <c:v>7.4</c:v>
                </c:pt>
                <c:pt idx="649">
                  <c:v>7.2</c:v>
                </c:pt>
                <c:pt idx="650">
                  <c:v>7.2</c:v>
                </c:pt>
                <c:pt idx="651">
                  <c:v>7.2</c:v>
                </c:pt>
                <c:pt idx="652">
                  <c:v>7.1</c:v>
                </c:pt>
                <c:pt idx="653">
                  <c:v>7.1</c:v>
                </c:pt>
                <c:pt idx="654">
                  <c:v>6.9</c:v>
                </c:pt>
                <c:pt idx="655">
                  <c:v>6.8</c:v>
                </c:pt>
                <c:pt idx="656">
                  <c:v>6.7</c:v>
                </c:pt>
                <c:pt idx="657">
                  <c:v>6.6</c:v>
                </c:pt>
                <c:pt idx="658">
                  <c:v>6.7</c:v>
                </c:pt>
                <c:pt idx="659">
                  <c:v>6.6</c:v>
                </c:pt>
                <c:pt idx="660">
                  <c:v>6.6</c:v>
                </c:pt>
                <c:pt idx="661">
                  <c:v>6.5</c:v>
                </c:pt>
                <c:pt idx="662">
                  <c:v>6.4</c:v>
                </c:pt>
                <c:pt idx="663">
                  <c:v>6.4</c:v>
                </c:pt>
                <c:pt idx="664">
                  <c:v>6.3</c:v>
                </c:pt>
                <c:pt idx="665">
                  <c:v>6.2</c:v>
                </c:pt>
                <c:pt idx="666">
                  <c:v>6.2</c:v>
                </c:pt>
                <c:pt idx="667">
                  <c:v>6.2</c:v>
                </c:pt>
                <c:pt idx="668">
                  <c:v>6.1</c:v>
                </c:pt>
                <c:pt idx="669">
                  <c:v>6</c:v>
                </c:pt>
                <c:pt idx="670">
                  <c:v>6</c:v>
                </c:pt>
                <c:pt idx="671">
                  <c:v>6</c:v>
                </c:pt>
                <c:pt idx="672">
                  <c:v>5.9</c:v>
                </c:pt>
                <c:pt idx="673">
                  <c:v>5.9</c:v>
                </c:pt>
                <c:pt idx="674">
                  <c:v>5.9</c:v>
                </c:pt>
                <c:pt idx="675">
                  <c:v>5.9</c:v>
                </c:pt>
                <c:pt idx="676">
                  <c:v>5.8</c:v>
                </c:pt>
                <c:pt idx="677">
                  <c:v>5.8</c:v>
                </c:pt>
                <c:pt idx="678">
                  <c:v>5.7</c:v>
                </c:pt>
                <c:pt idx="679">
                  <c:v>5.6</c:v>
                </c:pt>
                <c:pt idx="680">
                  <c:v>5.6</c:v>
                </c:pt>
                <c:pt idx="681">
                  <c:v>5.5</c:v>
                </c:pt>
                <c:pt idx="682">
                  <c:v>5.5</c:v>
                </c:pt>
                <c:pt idx="683">
                  <c:v>5.4</c:v>
                </c:pt>
                <c:pt idx="684">
                  <c:v>5.4</c:v>
                </c:pt>
                <c:pt idx="685">
                  <c:v>5.4</c:v>
                </c:pt>
                <c:pt idx="686">
                  <c:v>5.3</c:v>
                </c:pt>
                <c:pt idx="687">
                  <c:v>5.2</c:v>
                </c:pt>
                <c:pt idx="688">
                  <c:v>5.2</c:v>
                </c:pt>
                <c:pt idx="689">
                  <c:v>5</c:v>
                </c:pt>
                <c:pt idx="690">
                  <c:v>5</c:v>
                </c:pt>
                <c:pt idx="691">
                  <c:v>5</c:v>
                </c:pt>
                <c:pt idx="692">
                  <c:v>4.9000000000000004</c:v>
                </c:pt>
                <c:pt idx="693">
                  <c:v>4.8</c:v>
                </c:pt>
                <c:pt idx="694">
                  <c:v>4.8</c:v>
                </c:pt>
                <c:pt idx="695">
                  <c:v>4.8</c:v>
                </c:pt>
                <c:pt idx="696">
                  <c:v>4.8</c:v>
                </c:pt>
                <c:pt idx="697">
                  <c:v>4.7</c:v>
                </c:pt>
                <c:pt idx="698">
                  <c:v>4.7</c:v>
                </c:pt>
                <c:pt idx="699">
                  <c:v>4.7</c:v>
                </c:pt>
                <c:pt idx="700">
                  <c:v>4.5999999999999996</c:v>
                </c:pt>
                <c:pt idx="701">
                  <c:v>4.5999999999999996</c:v>
                </c:pt>
                <c:pt idx="702">
                  <c:v>4.5</c:v>
                </c:pt>
                <c:pt idx="703">
                  <c:v>4.3</c:v>
                </c:pt>
                <c:pt idx="704">
                  <c:v>4.3</c:v>
                </c:pt>
                <c:pt idx="705">
                  <c:v>4.3</c:v>
                </c:pt>
                <c:pt idx="706">
                  <c:v>4.2</c:v>
                </c:pt>
                <c:pt idx="707">
                  <c:v>4.2</c:v>
                </c:pt>
                <c:pt idx="708">
                  <c:v>4.0999999999999996</c:v>
                </c:pt>
                <c:pt idx="709">
                  <c:v>4.2</c:v>
                </c:pt>
                <c:pt idx="710">
                  <c:v>4.0999999999999996</c:v>
                </c:pt>
                <c:pt idx="711">
                  <c:v>4.0999999999999996</c:v>
                </c:pt>
                <c:pt idx="712">
                  <c:v>4</c:v>
                </c:pt>
                <c:pt idx="713">
                  <c:v>4</c:v>
                </c:pt>
                <c:pt idx="714">
                  <c:v>4</c:v>
                </c:pt>
                <c:pt idx="715">
                  <c:v>4</c:v>
                </c:pt>
                <c:pt idx="716">
                  <c:v>4</c:v>
                </c:pt>
                <c:pt idx="717">
                  <c:v>3.9</c:v>
                </c:pt>
                <c:pt idx="718">
                  <c:v>3.8</c:v>
                </c:pt>
                <c:pt idx="719">
                  <c:v>3.8</c:v>
                </c:pt>
                <c:pt idx="720">
                  <c:v>3.8</c:v>
                </c:pt>
                <c:pt idx="721">
                  <c:v>3.8</c:v>
                </c:pt>
                <c:pt idx="722">
                  <c:v>3.8</c:v>
                </c:pt>
                <c:pt idx="723">
                  <c:v>3.7</c:v>
                </c:pt>
                <c:pt idx="724">
                  <c:v>3.7</c:v>
                </c:pt>
                <c:pt idx="725">
                  <c:v>3.6</c:v>
                </c:pt>
                <c:pt idx="726">
                  <c:v>3.6</c:v>
                </c:pt>
                <c:pt idx="727">
                  <c:v>3.6</c:v>
                </c:pt>
                <c:pt idx="728">
                  <c:v>3.6</c:v>
                </c:pt>
                <c:pt idx="729">
                  <c:v>3.6</c:v>
                </c:pt>
                <c:pt idx="730">
                  <c:v>3.6</c:v>
                </c:pt>
                <c:pt idx="731">
                  <c:v>3.6</c:v>
                </c:pt>
                <c:pt idx="732">
                  <c:v>3.6</c:v>
                </c:pt>
                <c:pt idx="733">
                  <c:v>3.6</c:v>
                </c:pt>
                <c:pt idx="734">
                  <c:v>3.6</c:v>
                </c:pt>
                <c:pt idx="735">
                  <c:v>3.6</c:v>
                </c:pt>
                <c:pt idx="736">
                  <c:v>3.6</c:v>
                </c:pt>
                <c:pt idx="737">
                  <c:v>3.6</c:v>
                </c:pt>
                <c:pt idx="738">
                  <c:v>3.6</c:v>
                </c:pt>
                <c:pt idx="739">
                  <c:v>3.5</c:v>
                </c:pt>
                <c:pt idx="740">
                  <c:v>3.5</c:v>
                </c:pt>
                <c:pt idx="741">
                  <c:v>3.4</c:v>
                </c:pt>
                <c:pt idx="742">
                  <c:v>3.4</c:v>
                </c:pt>
                <c:pt idx="743">
                  <c:v>3.3</c:v>
                </c:pt>
                <c:pt idx="744">
                  <c:v>3.3</c:v>
                </c:pt>
                <c:pt idx="745">
                  <c:v>3.3</c:v>
                </c:pt>
                <c:pt idx="746">
                  <c:v>3.3</c:v>
                </c:pt>
                <c:pt idx="747">
                  <c:v>3.3</c:v>
                </c:pt>
                <c:pt idx="748">
                  <c:v>3.3</c:v>
                </c:pt>
                <c:pt idx="749">
                  <c:v>3.2</c:v>
                </c:pt>
                <c:pt idx="750">
                  <c:v>3.2</c:v>
                </c:pt>
                <c:pt idx="751">
                  <c:v>3.2</c:v>
                </c:pt>
                <c:pt idx="752">
                  <c:v>3.2</c:v>
                </c:pt>
                <c:pt idx="753">
                  <c:v>3.1</c:v>
                </c:pt>
                <c:pt idx="754">
                  <c:v>3.2</c:v>
                </c:pt>
                <c:pt idx="755">
                  <c:v>3.1</c:v>
                </c:pt>
                <c:pt idx="756">
                  <c:v>3.1</c:v>
                </c:pt>
                <c:pt idx="757">
                  <c:v>3.1</c:v>
                </c:pt>
                <c:pt idx="758">
                  <c:v>3.1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2.9</c:v>
                </c:pt>
                <c:pt idx="763">
                  <c:v>2.9</c:v>
                </c:pt>
                <c:pt idx="764">
                  <c:v>2.9</c:v>
                </c:pt>
                <c:pt idx="765">
                  <c:v>2.9</c:v>
                </c:pt>
                <c:pt idx="766">
                  <c:v>2.9</c:v>
                </c:pt>
                <c:pt idx="767">
                  <c:v>2.9</c:v>
                </c:pt>
                <c:pt idx="768">
                  <c:v>2.9</c:v>
                </c:pt>
                <c:pt idx="769">
                  <c:v>2.8</c:v>
                </c:pt>
                <c:pt idx="770">
                  <c:v>2.8</c:v>
                </c:pt>
                <c:pt idx="771">
                  <c:v>2.8</c:v>
                </c:pt>
                <c:pt idx="772">
                  <c:v>2.8</c:v>
                </c:pt>
                <c:pt idx="773">
                  <c:v>2.8</c:v>
                </c:pt>
                <c:pt idx="774">
                  <c:v>2.8</c:v>
                </c:pt>
                <c:pt idx="775">
                  <c:v>2.8</c:v>
                </c:pt>
                <c:pt idx="776">
                  <c:v>2.8</c:v>
                </c:pt>
                <c:pt idx="777">
                  <c:v>2.6</c:v>
                </c:pt>
                <c:pt idx="778">
                  <c:v>2.6</c:v>
                </c:pt>
                <c:pt idx="779">
                  <c:v>2.6</c:v>
                </c:pt>
                <c:pt idx="780">
                  <c:v>2.6</c:v>
                </c:pt>
                <c:pt idx="781">
                  <c:v>2.6</c:v>
                </c:pt>
                <c:pt idx="782">
                  <c:v>2.5</c:v>
                </c:pt>
                <c:pt idx="783">
                  <c:v>2.4</c:v>
                </c:pt>
                <c:pt idx="784">
                  <c:v>2.5</c:v>
                </c:pt>
                <c:pt idx="785">
                  <c:v>2.4</c:v>
                </c:pt>
                <c:pt idx="786">
                  <c:v>2.4</c:v>
                </c:pt>
                <c:pt idx="787">
                  <c:v>2.4</c:v>
                </c:pt>
                <c:pt idx="788">
                  <c:v>2.4</c:v>
                </c:pt>
                <c:pt idx="789">
                  <c:v>2.4</c:v>
                </c:pt>
                <c:pt idx="790">
                  <c:v>2.4</c:v>
                </c:pt>
                <c:pt idx="791">
                  <c:v>2.4</c:v>
                </c:pt>
                <c:pt idx="792">
                  <c:v>2.4</c:v>
                </c:pt>
                <c:pt idx="793">
                  <c:v>2.4</c:v>
                </c:pt>
                <c:pt idx="794">
                  <c:v>2.4</c:v>
                </c:pt>
                <c:pt idx="795">
                  <c:v>2.4</c:v>
                </c:pt>
                <c:pt idx="796">
                  <c:v>2.4</c:v>
                </c:pt>
                <c:pt idx="797">
                  <c:v>2.4</c:v>
                </c:pt>
                <c:pt idx="798">
                  <c:v>2.4</c:v>
                </c:pt>
                <c:pt idx="799">
                  <c:v>2.4</c:v>
                </c:pt>
                <c:pt idx="800">
                  <c:v>2.4</c:v>
                </c:pt>
                <c:pt idx="801">
                  <c:v>2.4</c:v>
                </c:pt>
                <c:pt idx="802">
                  <c:v>2.2999999999999998</c:v>
                </c:pt>
                <c:pt idx="803">
                  <c:v>2.2999999999999998</c:v>
                </c:pt>
                <c:pt idx="804">
                  <c:v>2.2999999999999998</c:v>
                </c:pt>
                <c:pt idx="805">
                  <c:v>2.2999999999999998</c:v>
                </c:pt>
                <c:pt idx="806">
                  <c:v>2.2000000000000002</c:v>
                </c:pt>
                <c:pt idx="807">
                  <c:v>2.2999999999999998</c:v>
                </c:pt>
                <c:pt idx="808">
                  <c:v>2.2999999999999998</c:v>
                </c:pt>
                <c:pt idx="809">
                  <c:v>2.2000000000000002</c:v>
                </c:pt>
                <c:pt idx="810">
                  <c:v>2.2000000000000002</c:v>
                </c:pt>
                <c:pt idx="811">
                  <c:v>2.2000000000000002</c:v>
                </c:pt>
                <c:pt idx="812">
                  <c:v>2.2999999999999998</c:v>
                </c:pt>
                <c:pt idx="813">
                  <c:v>2.2999999999999998</c:v>
                </c:pt>
                <c:pt idx="814">
                  <c:v>2.2999999999999998</c:v>
                </c:pt>
                <c:pt idx="815">
                  <c:v>2.2000000000000002</c:v>
                </c:pt>
                <c:pt idx="816">
                  <c:v>2.2000000000000002</c:v>
                </c:pt>
                <c:pt idx="817">
                  <c:v>2.2000000000000002</c:v>
                </c:pt>
                <c:pt idx="818">
                  <c:v>2.2999999999999998</c:v>
                </c:pt>
                <c:pt idx="819">
                  <c:v>2.2000000000000002</c:v>
                </c:pt>
                <c:pt idx="820">
                  <c:v>2.2000000000000002</c:v>
                </c:pt>
                <c:pt idx="821">
                  <c:v>2.2000000000000002</c:v>
                </c:pt>
                <c:pt idx="822">
                  <c:v>2.2000000000000002</c:v>
                </c:pt>
                <c:pt idx="823">
                  <c:v>2.2000000000000002</c:v>
                </c:pt>
                <c:pt idx="824">
                  <c:v>2.2000000000000002</c:v>
                </c:pt>
                <c:pt idx="825">
                  <c:v>2.2000000000000002</c:v>
                </c:pt>
                <c:pt idx="826">
                  <c:v>2.2000000000000002</c:v>
                </c:pt>
                <c:pt idx="827">
                  <c:v>2.2000000000000002</c:v>
                </c:pt>
                <c:pt idx="828">
                  <c:v>2.1</c:v>
                </c:pt>
                <c:pt idx="829">
                  <c:v>2.2000000000000002</c:v>
                </c:pt>
                <c:pt idx="830">
                  <c:v>2.2000000000000002</c:v>
                </c:pt>
                <c:pt idx="831">
                  <c:v>2.1</c:v>
                </c:pt>
                <c:pt idx="832">
                  <c:v>2.1</c:v>
                </c:pt>
                <c:pt idx="833">
                  <c:v>2.1</c:v>
                </c:pt>
                <c:pt idx="834">
                  <c:v>2.1</c:v>
                </c:pt>
                <c:pt idx="835">
                  <c:v>2.1</c:v>
                </c:pt>
                <c:pt idx="836">
                  <c:v>2.1</c:v>
                </c:pt>
                <c:pt idx="837">
                  <c:v>2.1</c:v>
                </c:pt>
                <c:pt idx="838">
                  <c:v>2.1</c:v>
                </c:pt>
                <c:pt idx="839">
                  <c:v>2.1</c:v>
                </c:pt>
                <c:pt idx="840">
                  <c:v>2.1</c:v>
                </c:pt>
                <c:pt idx="841">
                  <c:v>2.1</c:v>
                </c:pt>
                <c:pt idx="842">
                  <c:v>2.1</c:v>
                </c:pt>
                <c:pt idx="843">
                  <c:v>1.9</c:v>
                </c:pt>
                <c:pt idx="844">
                  <c:v>1.9</c:v>
                </c:pt>
                <c:pt idx="845">
                  <c:v>1.9</c:v>
                </c:pt>
                <c:pt idx="846">
                  <c:v>1.9</c:v>
                </c:pt>
                <c:pt idx="847">
                  <c:v>1.9</c:v>
                </c:pt>
                <c:pt idx="848">
                  <c:v>1.9</c:v>
                </c:pt>
                <c:pt idx="849">
                  <c:v>1.9</c:v>
                </c:pt>
                <c:pt idx="850">
                  <c:v>1.9</c:v>
                </c:pt>
                <c:pt idx="851">
                  <c:v>1.8</c:v>
                </c:pt>
                <c:pt idx="852">
                  <c:v>1.8</c:v>
                </c:pt>
                <c:pt idx="853">
                  <c:v>1.8</c:v>
                </c:pt>
                <c:pt idx="854">
                  <c:v>1.8</c:v>
                </c:pt>
                <c:pt idx="855">
                  <c:v>1.8</c:v>
                </c:pt>
                <c:pt idx="856">
                  <c:v>1.8</c:v>
                </c:pt>
                <c:pt idx="857">
                  <c:v>1.8</c:v>
                </c:pt>
                <c:pt idx="858">
                  <c:v>1.7</c:v>
                </c:pt>
                <c:pt idx="859">
                  <c:v>1.7</c:v>
                </c:pt>
                <c:pt idx="860">
                  <c:v>1.6</c:v>
                </c:pt>
                <c:pt idx="861">
                  <c:v>1.7</c:v>
                </c:pt>
                <c:pt idx="862">
                  <c:v>1.6</c:v>
                </c:pt>
                <c:pt idx="863">
                  <c:v>1.6</c:v>
                </c:pt>
                <c:pt idx="864">
                  <c:v>1.6</c:v>
                </c:pt>
                <c:pt idx="865">
                  <c:v>1.6</c:v>
                </c:pt>
                <c:pt idx="866">
                  <c:v>1.6</c:v>
                </c:pt>
                <c:pt idx="867">
                  <c:v>1.7</c:v>
                </c:pt>
                <c:pt idx="868">
                  <c:v>1.7</c:v>
                </c:pt>
                <c:pt idx="869">
                  <c:v>1.7</c:v>
                </c:pt>
                <c:pt idx="870">
                  <c:v>1.7</c:v>
                </c:pt>
                <c:pt idx="871">
                  <c:v>1.7</c:v>
                </c:pt>
                <c:pt idx="872">
                  <c:v>1.7</c:v>
                </c:pt>
                <c:pt idx="873">
                  <c:v>1.7</c:v>
                </c:pt>
                <c:pt idx="874">
                  <c:v>1.7</c:v>
                </c:pt>
                <c:pt idx="875">
                  <c:v>1.7</c:v>
                </c:pt>
                <c:pt idx="876">
                  <c:v>1.7</c:v>
                </c:pt>
                <c:pt idx="877">
                  <c:v>1.7</c:v>
                </c:pt>
                <c:pt idx="878">
                  <c:v>1.7</c:v>
                </c:pt>
                <c:pt idx="879">
                  <c:v>1.7</c:v>
                </c:pt>
                <c:pt idx="880">
                  <c:v>1.7</c:v>
                </c:pt>
                <c:pt idx="881">
                  <c:v>1.7</c:v>
                </c:pt>
                <c:pt idx="882">
                  <c:v>1.7</c:v>
                </c:pt>
                <c:pt idx="883">
                  <c:v>1.7</c:v>
                </c:pt>
                <c:pt idx="884">
                  <c:v>1.7</c:v>
                </c:pt>
                <c:pt idx="885">
                  <c:v>1.7</c:v>
                </c:pt>
                <c:pt idx="886">
                  <c:v>1.7</c:v>
                </c:pt>
                <c:pt idx="887">
                  <c:v>1.7</c:v>
                </c:pt>
                <c:pt idx="888">
                  <c:v>1.7</c:v>
                </c:pt>
                <c:pt idx="889">
                  <c:v>1.7</c:v>
                </c:pt>
                <c:pt idx="890">
                  <c:v>1.8</c:v>
                </c:pt>
                <c:pt idx="891">
                  <c:v>1.7</c:v>
                </c:pt>
                <c:pt idx="892">
                  <c:v>1.7</c:v>
                </c:pt>
                <c:pt idx="893">
                  <c:v>1.7</c:v>
                </c:pt>
                <c:pt idx="894">
                  <c:v>1.7</c:v>
                </c:pt>
                <c:pt idx="895">
                  <c:v>1.7</c:v>
                </c:pt>
                <c:pt idx="896">
                  <c:v>1.7</c:v>
                </c:pt>
                <c:pt idx="897">
                  <c:v>1.7</c:v>
                </c:pt>
                <c:pt idx="898">
                  <c:v>1.7</c:v>
                </c:pt>
                <c:pt idx="899">
                  <c:v>1.7</c:v>
                </c:pt>
                <c:pt idx="900">
                  <c:v>1.7</c:v>
                </c:pt>
                <c:pt idx="901">
                  <c:v>1.6</c:v>
                </c:pt>
                <c:pt idx="902">
                  <c:v>1.6</c:v>
                </c:pt>
                <c:pt idx="903">
                  <c:v>1.6</c:v>
                </c:pt>
                <c:pt idx="904">
                  <c:v>1.6</c:v>
                </c:pt>
                <c:pt idx="905">
                  <c:v>1.6</c:v>
                </c:pt>
                <c:pt idx="906">
                  <c:v>1.6</c:v>
                </c:pt>
                <c:pt idx="907">
                  <c:v>1.6</c:v>
                </c:pt>
                <c:pt idx="908">
                  <c:v>1.7</c:v>
                </c:pt>
                <c:pt idx="909">
                  <c:v>1.7</c:v>
                </c:pt>
                <c:pt idx="910">
                  <c:v>1.7</c:v>
                </c:pt>
                <c:pt idx="911">
                  <c:v>1.7</c:v>
                </c:pt>
                <c:pt idx="912">
                  <c:v>1.7</c:v>
                </c:pt>
                <c:pt idx="913">
                  <c:v>1.7</c:v>
                </c:pt>
                <c:pt idx="914">
                  <c:v>1.6</c:v>
                </c:pt>
                <c:pt idx="915">
                  <c:v>1.6</c:v>
                </c:pt>
                <c:pt idx="916">
                  <c:v>1.6</c:v>
                </c:pt>
                <c:pt idx="917">
                  <c:v>1.6</c:v>
                </c:pt>
                <c:pt idx="918">
                  <c:v>1.6</c:v>
                </c:pt>
                <c:pt idx="919">
                  <c:v>1.6</c:v>
                </c:pt>
                <c:pt idx="920">
                  <c:v>1.6</c:v>
                </c:pt>
                <c:pt idx="921">
                  <c:v>1.6</c:v>
                </c:pt>
                <c:pt idx="922">
                  <c:v>1.6</c:v>
                </c:pt>
                <c:pt idx="923">
                  <c:v>1.6</c:v>
                </c:pt>
                <c:pt idx="924">
                  <c:v>1.6</c:v>
                </c:pt>
                <c:pt idx="925">
                  <c:v>1.6</c:v>
                </c:pt>
                <c:pt idx="926">
                  <c:v>1.6</c:v>
                </c:pt>
                <c:pt idx="927">
                  <c:v>1.6</c:v>
                </c:pt>
                <c:pt idx="928">
                  <c:v>1.6</c:v>
                </c:pt>
                <c:pt idx="929">
                  <c:v>1.6</c:v>
                </c:pt>
                <c:pt idx="930">
                  <c:v>1.5</c:v>
                </c:pt>
                <c:pt idx="931">
                  <c:v>1.5</c:v>
                </c:pt>
                <c:pt idx="932">
                  <c:v>1.5</c:v>
                </c:pt>
                <c:pt idx="933">
                  <c:v>1.5</c:v>
                </c:pt>
                <c:pt idx="934">
                  <c:v>1.5</c:v>
                </c:pt>
                <c:pt idx="935">
                  <c:v>1.5</c:v>
                </c:pt>
                <c:pt idx="936">
                  <c:v>1.5</c:v>
                </c:pt>
                <c:pt idx="937">
                  <c:v>1.5</c:v>
                </c:pt>
                <c:pt idx="938">
                  <c:v>1.5</c:v>
                </c:pt>
                <c:pt idx="939">
                  <c:v>1.5</c:v>
                </c:pt>
                <c:pt idx="940">
                  <c:v>1.5</c:v>
                </c:pt>
                <c:pt idx="941">
                  <c:v>1.5</c:v>
                </c:pt>
                <c:pt idx="942">
                  <c:v>1.5</c:v>
                </c:pt>
                <c:pt idx="943">
                  <c:v>1.5</c:v>
                </c:pt>
                <c:pt idx="944">
                  <c:v>1.5</c:v>
                </c:pt>
                <c:pt idx="945">
                  <c:v>1.5</c:v>
                </c:pt>
                <c:pt idx="946">
                  <c:v>1.5</c:v>
                </c:pt>
                <c:pt idx="947">
                  <c:v>1.5</c:v>
                </c:pt>
                <c:pt idx="948">
                  <c:v>1.5</c:v>
                </c:pt>
                <c:pt idx="949">
                  <c:v>1.5</c:v>
                </c:pt>
                <c:pt idx="950">
                  <c:v>1.5</c:v>
                </c:pt>
                <c:pt idx="951">
                  <c:v>1.5</c:v>
                </c:pt>
                <c:pt idx="952">
                  <c:v>1.5</c:v>
                </c:pt>
                <c:pt idx="953">
                  <c:v>1.5</c:v>
                </c:pt>
                <c:pt idx="954">
                  <c:v>1.5</c:v>
                </c:pt>
                <c:pt idx="955">
                  <c:v>1.5</c:v>
                </c:pt>
                <c:pt idx="956">
                  <c:v>1.5</c:v>
                </c:pt>
                <c:pt idx="957">
                  <c:v>1.5</c:v>
                </c:pt>
                <c:pt idx="958">
                  <c:v>1.5</c:v>
                </c:pt>
                <c:pt idx="959">
                  <c:v>1.5</c:v>
                </c:pt>
                <c:pt idx="960">
                  <c:v>1.5</c:v>
                </c:pt>
                <c:pt idx="961">
                  <c:v>1.5</c:v>
                </c:pt>
                <c:pt idx="962">
                  <c:v>1.6</c:v>
                </c:pt>
                <c:pt idx="963">
                  <c:v>1.5</c:v>
                </c:pt>
                <c:pt idx="964">
                  <c:v>1.6</c:v>
                </c:pt>
                <c:pt idx="965">
                  <c:v>1.6</c:v>
                </c:pt>
                <c:pt idx="966">
                  <c:v>1.6</c:v>
                </c:pt>
                <c:pt idx="967">
                  <c:v>1.6</c:v>
                </c:pt>
                <c:pt idx="968">
                  <c:v>1.6</c:v>
                </c:pt>
                <c:pt idx="969">
                  <c:v>1.6</c:v>
                </c:pt>
                <c:pt idx="970">
                  <c:v>1.6</c:v>
                </c:pt>
                <c:pt idx="971">
                  <c:v>1.5</c:v>
                </c:pt>
                <c:pt idx="972">
                  <c:v>1.6</c:v>
                </c:pt>
                <c:pt idx="973">
                  <c:v>1.6</c:v>
                </c:pt>
                <c:pt idx="974">
                  <c:v>1.6</c:v>
                </c:pt>
                <c:pt idx="975">
                  <c:v>1.6</c:v>
                </c:pt>
                <c:pt idx="976">
                  <c:v>1.5</c:v>
                </c:pt>
                <c:pt idx="977">
                  <c:v>1.5</c:v>
                </c:pt>
                <c:pt idx="978">
                  <c:v>1.5</c:v>
                </c:pt>
                <c:pt idx="979">
                  <c:v>1.4</c:v>
                </c:pt>
                <c:pt idx="980">
                  <c:v>1.5</c:v>
                </c:pt>
                <c:pt idx="981">
                  <c:v>1.4</c:v>
                </c:pt>
                <c:pt idx="982">
                  <c:v>1.4</c:v>
                </c:pt>
                <c:pt idx="983">
                  <c:v>1.4</c:v>
                </c:pt>
                <c:pt idx="984">
                  <c:v>1.4</c:v>
                </c:pt>
                <c:pt idx="985">
                  <c:v>1.4</c:v>
                </c:pt>
                <c:pt idx="986">
                  <c:v>1.5</c:v>
                </c:pt>
                <c:pt idx="987">
                  <c:v>1.5</c:v>
                </c:pt>
                <c:pt idx="988">
                  <c:v>1.5</c:v>
                </c:pt>
                <c:pt idx="989">
                  <c:v>1.5</c:v>
                </c:pt>
                <c:pt idx="990">
                  <c:v>1.5</c:v>
                </c:pt>
                <c:pt idx="991">
                  <c:v>1.5</c:v>
                </c:pt>
                <c:pt idx="992">
                  <c:v>1.4</c:v>
                </c:pt>
                <c:pt idx="993">
                  <c:v>1.5</c:v>
                </c:pt>
                <c:pt idx="994">
                  <c:v>1.5</c:v>
                </c:pt>
                <c:pt idx="995">
                  <c:v>1.4</c:v>
                </c:pt>
                <c:pt idx="996">
                  <c:v>1.4</c:v>
                </c:pt>
                <c:pt idx="997">
                  <c:v>1.4</c:v>
                </c:pt>
                <c:pt idx="998">
                  <c:v>1.4</c:v>
                </c:pt>
                <c:pt idx="999">
                  <c:v>1.4</c:v>
                </c:pt>
                <c:pt idx="1000">
                  <c:v>1.4</c:v>
                </c:pt>
                <c:pt idx="1001">
                  <c:v>1.4</c:v>
                </c:pt>
                <c:pt idx="1002">
                  <c:v>1.4</c:v>
                </c:pt>
                <c:pt idx="1003">
                  <c:v>1.4</c:v>
                </c:pt>
                <c:pt idx="1004">
                  <c:v>1.4</c:v>
                </c:pt>
                <c:pt idx="1005">
                  <c:v>1.4</c:v>
                </c:pt>
                <c:pt idx="1006">
                  <c:v>1.4</c:v>
                </c:pt>
                <c:pt idx="1007">
                  <c:v>1.4</c:v>
                </c:pt>
                <c:pt idx="1008">
                  <c:v>1.4</c:v>
                </c:pt>
                <c:pt idx="1009">
                  <c:v>1.4</c:v>
                </c:pt>
                <c:pt idx="1010">
                  <c:v>1.4</c:v>
                </c:pt>
                <c:pt idx="1011">
                  <c:v>1.4</c:v>
                </c:pt>
                <c:pt idx="1012">
                  <c:v>1.4</c:v>
                </c:pt>
                <c:pt idx="1013">
                  <c:v>1.4</c:v>
                </c:pt>
                <c:pt idx="1014">
                  <c:v>1.4</c:v>
                </c:pt>
                <c:pt idx="1015">
                  <c:v>1.4</c:v>
                </c:pt>
                <c:pt idx="1016">
                  <c:v>1.4</c:v>
                </c:pt>
                <c:pt idx="1017">
                  <c:v>1.4</c:v>
                </c:pt>
                <c:pt idx="1018">
                  <c:v>1.4</c:v>
                </c:pt>
                <c:pt idx="1019">
                  <c:v>1.4</c:v>
                </c:pt>
                <c:pt idx="1020">
                  <c:v>1.3</c:v>
                </c:pt>
                <c:pt idx="1021">
                  <c:v>1.3</c:v>
                </c:pt>
                <c:pt idx="1022">
                  <c:v>1.3</c:v>
                </c:pt>
                <c:pt idx="1023">
                  <c:v>1.3</c:v>
                </c:pt>
                <c:pt idx="1024">
                  <c:v>1.3</c:v>
                </c:pt>
                <c:pt idx="1025">
                  <c:v>1.3</c:v>
                </c:pt>
                <c:pt idx="1026">
                  <c:v>1.3</c:v>
                </c:pt>
                <c:pt idx="1027">
                  <c:v>1.3</c:v>
                </c:pt>
                <c:pt idx="1028">
                  <c:v>1.3</c:v>
                </c:pt>
                <c:pt idx="1029">
                  <c:v>1.3</c:v>
                </c:pt>
                <c:pt idx="1030">
                  <c:v>1.3</c:v>
                </c:pt>
                <c:pt idx="1031">
                  <c:v>1.3</c:v>
                </c:pt>
                <c:pt idx="1032">
                  <c:v>1.3</c:v>
                </c:pt>
                <c:pt idx="1033">
                  <c:v>1.3</c:v>
                </c:pt>
                <c:pt idx="1034">
                  <c:v>1.3</c:v>
                </c:pt>
                <c:pt idx="1035">
                  <c:v>1.3</c:v>
                </c:pt>
                <c:pt idx="1036">
                  <c:v>1.3</c:v>
                </c:pt>
                <c:pt idx="1037">
                  <c:v>1.4</c:v>
                </c:pt>
                <c:pt idx="1038">
                  <c:v>1.4</c:v>
                </c:pt>
                <c:pt idx="1039">
                  <c:v>1.3</c:v>
                </c:pt>
                <c:pt idx="1040">
                  <c:v>1.3</c:v>
                </c:pt>
                <c:pt idx="1041">
                  <c:v>1.3</c:v>
                </c:pt>
                <c:pt idx="1042">
                  <c:v>1.3</c:v>
                </c:pt>
                <c:pt idx="1043">
                  <c:v>1.3</c:v>
                </c:pt>
                <c:pt idx="1044">
                  <c:v>1.3</c:v>
                </c:pt>
                <c:pt idx="1045">
                  <c:v>1.3</c:v>
                </c:pt>
                <c:pt idx="1046">
                  <c:v>1.3</c:v>
                </c:pt>
                <c:pt idx="1047">
                  <c:v>1.2</c:v>
                </c:pt>
                <c:pt idx="1048">
                  <c:v>1.2</c:v>
                </c:pt>
                <c:pt idx="1049">
                  <c:v>1.2</c:v>
                </c:pt>
                <c:pt idx="1050">
                  <c:v>1.2</c:v>
                </c:pt>
                <c:pt idx="1051">
                  <c:v>1.2</c:v>
                </c:pt>
                <c:pt idx="1052">
                  <c:v>1.2</c:v>
                </c:pt>
                <c:pt idx="1053">
                  <c:v>1.2</c:v>
                </c:pt>
                <c:pt idx="1054">
                  <c:v>1.2</c:v>
                </c:pt>
                <c:pt idx="1055">
                  <c:v>1.2</c:v>
                </c:pt>
                <c:pt idx="1056">
                  <c:v>1.2</c:v>
                </c:pt>
                <c:pt idx="1057">
                  <c:v>1.2</c:v>
                </c:pt>
                <c:pt idx="1058">
                  <c:v>1.3</c:v>
                </c:pt>
                <c:pt idx="1059">
                  <c:v>1.2</c:v>
                </c:pt>
                <c:pt idx="1060">
                  <c:v>1.2</c:v>
                </c:pt>
                <c:pt idx="1061">
                  <c:v>1.2</c:v>
                </c:pt>
                <c:pt idx="1062">
                  <c:v>1.2</c:v>
                </c:pt>
                <c:pt idx="1063">
                  <c:v>1.2</c:v>
                </c:pt>
                <c:pt idx="1064">
                  <c:v>1.2</c:v>
                </c:pt>
                <c:pt idx="1065">
                  <c:v>1.1000000000000001</c:v>
                </c:pt>
                <c:pt idx="1066">
                  <c:v>1.1000000000000001</c:v>
                </c:pt>
                <c:pt idx="1067">
                  <c:v>1.1000000000000001</c:v>
                </c:pt>
                <c:pt idx="1068">
                  <c:v>1.1000000000000001</c:v>
                </c:pt>
                <c:pt idx="1069">
                  <c:v>1.1000000000000001</c:v>
                </c:pt>
                <c:pt idx="1070">
                  <c:v>1.1000000000000001</c:v>
                </c:pt>
                <c:pt idx="1071">
                  <c:v>1.1000000000000001</c:v>
                </c:pt>
                <c:pt idx="1072">
                  <c:v>1.1000000000000001</c:v>
                </c:pt>
                <c:pt idx="1073">
                  <c:v>1.1000000000000001</c:v>
                </c:pt>
                <c:pt idx="1074">
                  <c:v>1.1000000000000001</c:v>
                </c:pt>
                <c:pt idx="1075">
                  <c:v>1.1000000000000001</c:v>
                </c:pt>
                <c:pt idx="1076">
                  <c:v>1.1000000000000001</c:v>
                </c:pt>
                <c:pt idx="1077">
                  <c:v>1.1000000000000001</c:v>
                </c:pt>
                <c:pt idx="1078">
                  <c:v>1.1000000000000001</c:v>
                </c:pt>
                <c:pt idx="1079">
                  <c:v>1.1000000000000001</c:v>
                </c:pt>
                <c:pt idx="1080">
                  <c:v>1.1000000000000001</c:v>
                </c:pt>
                <c:pt idx="1081">
                  <c:v>1.1000000000000001</c:v>
                </c:pt>
                <c:pt idx="1082">
                  <c:v>1.2</c:v>
                </c:pt>
                <c:pt idx="1083">
                  <c:v>1.2</c:v>
                </c:pt>
                <c:pt idx="1084">
                  <c:v>1.3</c:v>
                </c:pt>
                <c:pt idx="1085">
                  <c:v>1.3</c:v>
                </c:pt>
                <c:pt idx="1086">
                  <c:v>1.3</c:v>
                </c:pt>
                <c:pt idx="1087">
                  <c:v>1.2</c:v>
                </c:pt>
                <c:pt idx="1088">
                  <c:v>1.2</c:v>
                </c:pt>
                <c:pt idx="1089">
                  <c:v>1.2</c:v>
                </c:pt>
                <c:pt idx="1090">
                  <c:v>1.2</c:v>
                </c:pt>
                <c:pt idx="1091">
                  <c:v>1.3</c:v>
                </c:pt>
                <c:pt idx="1092">
                  <c:v>1.3</c:v>
                </c:pt>
                <c:pt idx="1093">
                  <c:v>1.3</c:v>
                </c:pt>
                <c:pt idx="1094">
                  <c:v>1.3</c:v>
                </c:pt>
                <c:pt idx="1095">
                  <c:v>1.3</c:v>
                </c:pt>
                <c:pt idx="1096">
                  <c:v>1.2</c:v>
                </c:pt>
                <c:pt idx="1097">
                  <c:v>1.2</c:v>
                </c:pt>
                <c:pt idx="1098">
                  <c:v>1.2</c:v>
                </c:pt>
                <c:pt idx="1099">
                  <c:v>1.2</c:v>
                </c:pt>
                <c:pt idx="1100">
                  <c:v>1.2</c:v>
                </c:pt>
                <c:pt idx="1101">
                  <c:v>1.2</c:v>
                </c:pt>
                <c:pt idx="1102">
                  <c:v>1.2</c:v>
                </c:pt>
                <c:pt idx="1103">
                  <c:v>1.2</c:v>
                </c:pt>
                <c:pt idx="1104">
                  <c:v>1.3</c:v>
                </c:pt>
                <c:pt idx="1105">
                  <c:v>1.3</c:v>
                </c:pt>
                <c:pt idx="1106">
                  <c:v>1.3</c:v>
                </c:pt>
                <c:pt idx="1107">
                  <c:v>1.3</c:v>
                </c:pt>
                <c:pt idx="1108">
                  <c:v>1.3</c:v>
                </c:pt>
                <c:pt idx="1109">
                  <c:v>1.3</c:v>
                </c:pt>
                <c:pt idx="1110">
                  <c:v>1.3</c:v>
                </c:pt>
                <c:pt idx="1111">
                  <c:v>1.3</c:v>
                </c:pt>
                <c:pt idx="1112">
                  <c:v>1.3</c:v>
                </c:pt>
                <c:pt idx="1113">
                  <c:v>1.3</c:v>
                </c:pt>
                <c:pt idx="1114">
                  <c:v>1.3</c:v>
                </c:pt>
                <c:pt idx="1115">
                  <c:v>1.3</c:v>
                </c:pt>
                <c:pt idx="1116">
                  <c:v>1.3</c:v>
                </c:pt>
                <c:pt idx="1117">
                  <c:v>1.3</c:v>
                </c:pt>
                <c:pt idx="1118">
                  <c:v>1.3</c:v>
                </c:pt>
                <c:pt idx="1119">
                  <c:v>1.3</c:v>
                </c:pt>
                <c:pt idx="1120">
                  <c:v>1.3</c:v>
                </c:pt>
                <c:pt idx="1121">
                  <c:v>1.3</c:v>
                </c:pt>
                <c:pt idx="1122">
                  <c:v>1.3</c:v>
                </c:pt>
                <c:pt idx="1123">
                  <c:v>1.3</c:v>
                </c:pt>
                <c:pt idx="1124">
                  <c:v>1.2</c:v>
                </c:pt>
                <c:pt idx="1125">
                  <c:v>1.2</c:v>
                </c:pt>
                <c:pt idx="1126">
                  <c:v>1.2</c:v>
                </c:pt>
                <c:pt idx="1127">
                  <c:v>1.2</c:v>
                </c:pt>
                <c:pt idx="1128">
                  <c:v>1.2</c:v>
                </c:pt>
                <c:pt idx="1129">
                  <c:v>1.2</c:v>
                </c:pt>
                <c:pt idx="1130">
                  <c:v>1.2</c:v>
                </c:pt>
                <c:pt idx="1131">
                  <c:v>1.1000000000000001</c:v>
                </c:pt>
                <c:pt idx="1132">
                  <c:v>1.2</c:v>
                </c:pt>
                <c:pt idx="1133">
                  <c:v>1.1000000000000001</c:v>
                </c:pt>
                <c:pt idx="1134">
                  <c:v>1.1000000000000001</c:v>
                </c:pt>
                <c:pt idx="1135">
                  <c:v>1.2</c:v>
                </c:pt>
                <c:pt idx="1136">
                  <c:v>1.2</c:v>
                </c:pt>
                <c:pt idx="1137">
                  <c:v>1.1000000000000001</c:v>
                </c:pt>
                <c:pt idx="1138">
                  <c:v>1.1000000000000001</c:v>
                </c:pt>
                <c:pt idx="1139">
                  <c:v>1.1000000000000001</c:v>
                </c:pt>
                <c:pt idx="1140">
                  <c:v>1.1000000000000001</c:v>
                </c:pt>
                <c:pt idx="1141">
                  <c:v>1.1000000000000001</c:v>
                </c:pt>
                <c:pt idx="1142">
                  <c:v>1.1000000000000001</c:v>
                </c:pt>
                <c:pt idx="1143">
                  <c:v>1.1000000000000001</c:v>
                </c:pt>
                <c:pt idx="1144">
                  <c:v>1.1000000000000001</c:v>
                </c:pt>
                <c:pt idx="1145">
                  <c:v>1.1000000000000001</c:v>
                </c:pt>
                <c:pt idx="1146">
                  <c:v>1.1000000000000001</c:v>
                </c:pt>
                <c:pt idx="1147">
                  <c:v>1.1000000000000001</c:v>
                </c:pt>
                <c:pt idx="1148">
                  <c:v>1.1000000000000001</c:v>
                </c:pt>
                <c:pt idx="1149">
                  <c:v>1.1000000000000001</c:v>
                </c:pt>
                <c:pt idx="1150">
                  <c:v>1.1000000000000001</c:v>
                </c:pt>
                <c:pt idx="1151">
                  <c:v>1</c:v>
                </c:pt>
                <c:pt idx="1152">
                  <c:v>1.1000000000000001</c:v>
                </c:pt>
                <c:pt idx="1153">
                  <c:v>1.1000000000000001</c:v>
                </c:pt>
                <c:pt idx="1154">
                  <c:v>1.2</c:v>
                </c:pt>
                <c:pt idx="1155">
                  <c:v>1.2</c:v>
                </c:pt>
                <c:pt idx="1156">
                  <c:v>1.2</c:v>
                </c:pt>
                <c:pt idx="1157">
                  <c:v>1.1000000000000001</c:v>
                </c:pt>
                <c:pt idx="1158">
                  <c:v>1.1000000000000001</c:v>
                </c:pt>
                <c:pt idx="1159">
                  <c:v>1.2</c:v>
                </c:pt>
                <c:pt idx="1160">
                  <c:v>1.2</c:v>
                </c:pt>
                <c:pt idx="1161">
                  <c:v>1.2</c:v>
                </c:pt>
                <c:pt idx="1162">
                  <c:v>1.2</c:v>
                </c:pt>
                <c:pt idx="1163">
                  <c:v>1.2</c:v>
                </c:pt>
                <c:pt idx="1164">
                  <c:v>1.2</c:v>
                </c:pt>
                <c:pt idx="1165">
                  <c:v>1.1000000000000001</c:v>
                </c:pt>
                <c:pt idx="1166">
                  <c:v>1.1000000000000001</c:v>
                </c:pt>
                <c:pt idx="1167">
                  <c:v>1.1000000000000001</c:v>
                </c:pt>
                <c:pt idx="1168">
                  <c:v>1.1000000000000001</c:v>
                </c:pt>
                <c:pt idx="1169">
                  <c:v>1.1000000000000001</c:v>
                </c:pt>
                <c:pt idx="1170">
                  <c:v>1.1000000000000001</c:v>
                </c:pt>
                <c:pt idx="1171">
                  <c:v>1.1000000000000001</c:v>
                </c:pt>
                <c:pt idx="1172">
                  <c:v>1.1000000000000001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0.9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0.9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0.9</c:v>
                </c:pt>
                <c:pt idx="1199">
                  <c:v>0.9</c:v>
                </c:pt>
                <c:pt idx="1200">
                  <c:v>0.9</c:v>
                </c:pt>
                <c:pt idx="1201">
                  <c:v>0.9</c:v>
                </c:pt>
                <c:pt idx="1202">
                  <c:v>0.9</c:v>
                </c:pt>
                <c:pt idx="1203">
                  <c:v>0.9</c:v>
                </c:pt>
                <c:pt idx="1204">
                  <c:v>0.9</c:v>
                </c:pt>
                <c:pt idx="1205">
                  <c:v>0.9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0.9</c:v>
                </c:pt>
                <c:pt idx="1219">
                  <c:v>0.9</c:v>
                </c:pt>
                <c:pt idx="1220">
                  <c:v>0.9</c:v>
                </c:pt>
                <c:pt idx="1221">
                  <c:v>0.9</c:v>
                </c:pt>
                <c:pt idx="1222">
                  <c:v>0.9</c:v>
                </c:pt>
                <c:pt idx="1223">
                  <c:v>0.8</c:v>
                </c:pt>
                <c:pt idx="1224">
                  <c:v>0.8</c:v>
                </c:pt>
                <c:pt idx="1225">
                  <c:v>0.8</c:v>
                </c:pt>
                <c:pt idx="1226">
                  <c:v>0.8</c:v>
                </c:pt>
                <c:pt idx="1227">
                  <c:v>0.8</c:v>
                </c:pt>
                <c:pt idx="1228">
                  <c:v>0.9</c:v>
                </c:pt>
                <c:pt idx="1229">
                  <c:v>0.9</c:v>
                </c:pt>
                <c:pt idx="1230">
                  <c:v>0.9</c:v>
                </c:pt>
                <c:pt idx="1231">
                  <c:v>1</c:v>
                </c:pt>
                <c:pt idx="1232">
                  <c:v>1</c:v>
                </c:pt>
                <c:pt idx="1233">
                  <c:v>0.9</c:v>
                </c:pt>
                <c:pt idx="1234">
                  <c:v>0.9</c:v>
                </c:pt>
                <c:pt idx="1235">
                  <c:v>0.9</c:v>
                </c:pt>
                <c:pt idx="1236">
                  <c:v>0.9</c:v>
                </c:pt>
                <c:pt idx="1237">
                  <c:v>0.9</c:v>
                </c:pt>
                <c:pt idx="1238">
                  <c:v>0.9</c:v>
                </c:pt>
                <c:pt idx="1239">
                  <c:v>0.9</c:v>
                </c:pt>
                <c:pt idx="1240">
                  <c:v>0.9</c:v>
                </c:pt>
                <c:pt idx="1241">
                  <c:v>0.9</c:v>
                </c:pt>
                <c:pt idx="1242">
                  <c:v>1</c:v>
                </c:pt>
                <c:pt idx="1243">
                  <c:v>0.9</c:v>
                </c:pt>
                <c:pt idx="1244">
                  <c:v>0.9</c:v>
                </c:pt>
                <c:pt idx="1245">
                  <c:v>0.9</c:v>
                </c:pt>
                <c:pt idx="1246">
                  <c:v>0.9</c:v>
                </c:pt>
                <c:pt idx="1247">
                  <c:v>0.9</c:v>
                </c:pt>
                <c:pt idx="1248">
                  <c:v>0.9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1.1000000000000001</c:v>
                </c:pt>
                <c:pt idx="1267">
                  <c:v>1</c:v>
                </c:pt>
                <c:pt idx="1268">
                  <c:v>1.1000000000000001</c:v>
                </c:pt>
                <c:pt idx="1269">
                  <c:v>1.1000000000000001</c:v>
                </c:pt>
                <c:pt idx="1270">
                  <c:v>1</c:v>
                </c:pt>
                <c:pt idx="1271">
                  <c:v>1</c:v>
                </c:pt>
                <c:pt idx="1272">
                  <c:v>1.1000000000000001</c:v>
                </c:pt>
                <c:pt idx="1273">
                  <c:v>1.1000000000000001</c:v>
                </c:pt>
                <c:pt idx="1274">
                  <c:v>1.1000000000000001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1.1000000000000001</c:v>
                </c:pt>
                <c:pt idx="1279">
                  <c:v>1.1000000000000001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0.9</c:v>
                </c:pt>
                <c:pt idx="1297">
                  <c:v>0.9</c:v>
                </c:pt>
                <c:pt idx="1298">
                  <c:v>0.9</c:v>
                </c:pt>
                <c:pt idx="1299">
                  <c:v>0.9</c:v>
                </c:pt>
                <c:pt idx="1300">
                  <c:v>0.9</c:v>
                </c:pt>
                <c:pt idx="1301">
                  <c:v>0.9</c:v>
                </c:pt>
                <c:pt idx="1302">
                  <c:v>0.9</c:v>
                </c:pt>
                <c:pt idx="1303">
                  <c:v>0.8</c:v>
                </c:pt>
                <c:pt idx="1304">
                  <c:v>0.9</c:v>
                </c:pt>
                <c:pt idx="1305">
                  <c:v>0.9</c:v>
                </c:pt>
                <c:pt idx="1306">
                  <c:v>0.9</c:v>
                </c:pt>
                <c:pt idx="1307">
                  <c:v>0.9</c:v>
                </c:pt>
                <c:pt idx="1308">
                  <c:v>0.9</c:v>
                </c:pt>
                <c:pt idx="1309">
                  <c:v>0.9</c:v>
                </c:pt>
                <c:pt idx="1310">
                  <c:v>0.9</c:v>
                </c:pt>
                <c:pt idx="1311">
                  <c:v>0.9</c:v>
                </c:pt>
                <c:pt idx="1312">
                  <c:v>0.9</c:v>
                </c:pt>
                <c:pt idx="1313">
                  <c:v>0.9</c:v>
                </c:pt>
                <c:pt idx="1314">
                  <c:v>0.9</c:v>
                </c:pt>
                <c:pt idx="1315">
                  <c:v>0.9</c:v>
                </c:pt>
                <c:pt idx="1316">
                  <c:v>0.9</c:v>
                </c:pt>
                <c:pt idx="1317">
                  <c:v>0.9</c:v>
                </c:pt>
                <c:pt idx="1318">
                  <c:v>0.9</c:v>
                </c:pt>
                <c:pt idx="1319">
                  <c:v>0.9</c:v>
                </c:pt>
                <c:pt idx="1320">
                  <c:v>0.8</c:v>
                </c:pt>
                <c:pt idx="1321">
                  <c:v>0.8</c:v>
                </c:pt>
                <c:pt idx="1322">
                  <c:v>0.8</c:v>
                </c:pt>
                <c:pt idx="1323">
                  <c:v>0.9</c:v>
                </c:pt>
                <c:pt idx="1324">
                  <c:v>0.9</c:v>
                </c:pt>
                <c:pt idx="1325">
                  <c:v>0.9</c:v>
                </c:pt>
                <c:pt idx="1326">
                  <c:v>0.9</c:v>
                </c:pt>
                <c:pt idx="1327">
                  <c:v>0.9</c:v>
                </c:pt>
                <c:pt idx="1328">
                  <c:v>0.9</c:v>
                </c:pt>
                <c:pt idx="1329">
                  <c:v>0.9</c:v>
                </c:pt>
                <c:pt idx="1330">
                  <c:v>0.9</c:v>
                </c:pt>
                <c:pt idx="1331">
                  <c:v>0.9</c:v>
                </c:pt>
                <c:pt idx="1332">
                  <c:v>0.9</c:v>
                </c:pt>
                <c:pt idx="1333">
                  <c:v>0.9</c:v>
                </c:pt>
                <c:pt idx="1334">
                  <c:v>0.9</c:v>
                </c:pt>
                <c:pt idx="1335">
                  <c:v>0.9</c:v>
                </c:pt>
                <c:pt idx="1336">
                  <c:v>0.9</c:v>
                </c:pt>
                <c:pt idx="1337">
                  <c:v>0.8</c:v>
                </c:pt>
                <c:pt idx="1338">
                  <c:v>0.7</c:v>
                </c:pt>
                <c:pt idx="1339">
                  <c:v>0.7</c:v>
                </c:pt>
                <c:pt idx="1340">
                  <c:v>0.7</c:v>
                </c:pt>
                <c:pt idx="1341">
                  <c:v>0.7</c:v>
                </c:pt>
                <c:pt idx="1342">
                  <c:v>0.7</c:v>
                </c:pt>
                <c:pt idx="1343">
                  <c:v>0.7</c:v>
                </c:pt>
                <c:pt idx="1344">
                  <c:v>0.7</c:v>
                </c:pt>
                <c:pt idx="1345">
                  <c:v>0.7</c:v>
                </c:pt>
                <c:pt idx="1346">
                  <c:v>0.7</c:v>
                </c:pt>
                <c:pt idx="1347">
                  <c:v>0.7</c:v>
                </c:pt>
                <c:pt idx="1348">
                  <c:v>0.7</c:v>
                </c:pt>
                <c:pt idx="1349">
                  <c:v>0.7</c:v>
                </c:pt>
                <c:pt idx="1350">
                  <c:v>0.7</c:v>
                </c:pt>
                <c:pt idx="1351">
                  <c:v>0.7</c:v>
                </c:pt>
                <c:pt idx="1352">
                  <c:v>0.7</c:v>
                </c:pt>
                <c:pt idx="1353">
                  <c:v>0.7</c:v>
                </c:pt>
                <c:pt idx="1354">
                  <c:v>0.6</c:v>
                </c:pt>
                <c:pt idx="1355">
                  <c:v>0.6</c:v>
                </c:pt>
                <c:pt idx="1356">
                  <c:v>0.6</c:v>
                </c:pt>
                <c:pt idx="1357">
                  <c:v>0.6</c:v>
                </c:pt>
                <c:pt idx="1358">
                  <c:v>0.6</c:v>
                </c:pt>
                <c:pt idx="1359">
                  <c:v>0.6</c:v>
                </c:pt>
                <c:pt idx="1360">
                  <c:v>0.6</c:v>
                </c:pt>
                <c:pt idx="1361">
                  <c:v>0.6</c:v>
                </c:pt>
                <c:pt idx="1362">
                  <c:v>0.6</c:v>
                </c:pt>
                <c:pt idx="1363">
                  <c:v>0.7</c:v>
                </c:pt>
                <c:pt idx="1364">
                  <c:v>0.7</c:v>
                </c:pt>
                <c:pt idx="1365">
                  <c:v>0.7</c:v>
                </c:pt>
                <c:pt idx="1366">
                  <c:v>0.7</c:v>
                </c:pt>
                <c:pt idx="1367">
                  <c:v>0.7</c:v>
                </c:pt>
                <c:pt idx="1368">
                  <c:v>0.7</c:v>
                </c:pt>
                <c:pt idx="1369">
                  <c:v>0.7</c:v>
                </c:pt>
                <c:pt idx="1370">
                  <c:v>0.7</c:v>
                </c:pt>
                <c:pt idx="1371">
                  <c:v>0.7</c:v>
                </c:pt>
                <c:pt idx="1372">
                  <c:v>0.7</c:v>
                </c:pt>
                <c:pt idx="1373">
                  <c:v>0.7</c:v>
                </c:pt>
                <c:pt idx="1374">
                  <c:v>0.7</c:v>
                </c:pt>
                <c:pt idx="1375">
                  <c:v>0.7</c:v>
                </c:pt>
                <c:pt idx="1376">
                  <c:v>0.7</c:v>
                </c:pt>
                <c:pt idx="1377">
                  <c:v>0.8</c:v>
                </c:pt>
                <c:pt idx="1378">
                  <c:v>0.8</c:v>
                </c:pt>
                <c:pt idx="1379">
                  <c:v>0.8</c:v>
                </c:pt>
                <c:pt idx="1380">
                  <c:v>0.8</c:v>
                </c:pt>
                <c:pt idx="1381">
                  <c:v>0.8</c:v>
                </c:pt>
                <c:pt idx="1382">
                  <c:v>0.8</c:v>
                </c:pt>
                <c:pt idx="1383">
                  <c:v>0.8</c:v>
                </c:pt>
                <c:pt idx="1384">
                  <c:v>0.8</c:v>
                </c:pt>
                <c:pt idx="1385">
                  <c:v>0.8</c:v>
                </c:pt>
                <c:pt idx="1386">
                  <c:v>0.8</c:v>
                </c:pt>
                <c:pt idx="1387">
                  <c:v>0.9</c:v>
                </c:pt>
                <c:pt idx="1388">
                  <c:v>0.9</c:v>
                </c:pt>
                <c:pt idx="1389">
                  <c:v>0.9</c:v>
                </c:pt>
                <c:pt idx="1390">
                  <c:v>0.9</c:v>
                </c:pt>
                <c:pt idx="1391">
                  <c:v>0.9</c:v>
                </c:pt>
                <c:pt idx="1392">
                  <c:v>0.9</c:v>
                </c:pt>
                <c:pt idx="1393">
                  <c:v>0.9</c:v>
                </c:pt>
                <c:pt idx="1394">
                  <c:v>0.9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1.1000000000000001</c:v>
                </c:pt>
                <c:pt idx="1413">
                  <c:v>1.1000000000000001</c:v>
                </c:pt>
                <c:pt idx="1414">
                  <c:v>1.1000000000000001</c:v>
                </c:pt>
                <c:pt idx="1415">
                  <c:v>1.1000000000000001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0.9</c:v>
                </c:pt>
                <c:pt idx="1421">
                  <c:v>0.9</c:v>
                </c:pt>
                <c:pt idx="1422">
                  <c:v>0.9</c:v>
                </c:pt>
                <c:pt idx="1423">
                  <c:v>0.8</c:v>
                </c:pt>
                <c:pt idx="1424">
                  <c:v>0.9</c:v>
                </c:pt>
                <c:pt idx="1425">
                  <c:v>0.8</c:v>
                </c:pt>
                <c:pt idx="1426">
                  <c:v>0.7</c:v>
                </c:pt>
                <c:pt idx="1427">
                  <c:v>0.7</c:v>
                </c:pt>
                <c:pt idx="1428">
                  <c:v>0.7</c:v>
                </c:pt>
                <c:pt idx="1429">
                  <c:v>0.7</c:v>
                </c:pt>
                <c:pt idx="1430">
                  <c:v>0.7</c:v>
                </c:pt>
                <c:pt idx="1431">
                  <c:v>0.7</c:v>
                </c:pt>
                <c:pt idx="1432">
                  <c:v>0.7</c:v>
                </c:pt>
                <c:pt idx="1433">
                  <c:v>0.7</c:v>
                </c:pt>
                <c:pt idx="1434">
                  <c:v>0.7</c:v>
                </c:pt>
                <c:pt idx="1435">
                  <c:v>0.7</c:v>
                </c:pt>
                <c:pt idx="1436">
                  <c:v>0.7</c:v>
                </c:pt>
                <c:pt idx="1437">
                  <c:v>0.7</c:v>
                </c:pt>
                <c:pt idx="1438">
                  <c:v>0.7</c:v>
                </c:pt>
                <c:pt idx="1439">
                  <c:v>0.7</c:v>
                </c:pt>
                <c:pt idx="1440">
                  <c:v>0.7</c:v>
                </c:pt>
                <c:pt idx="1441">
                  <c:v>0.7</c:v>
                </c:pt>
                <c:pt idx="1442">
                  <c:v>0.7</c:v>
                </c:pt>
                <c:pt idx="1443">
                  <c:v>0.7</c:v>
                </c:pt>
                <c:pt idx="1444">
                  <c:v>0.6</c:v>
                </c:pt>
                <c:pt idx="1445">
                  <c:v>0.6</c:v>
                </c:pt>
                <c:pt idx="1446">
                  <c:v>0.6</c:v>
                </c:pt>
                <c:pt idx="1447">
                  <c:v>0.6</c:v>
                </c:pt>
                <c:pt idx="1448">
                  <c:v>0.6</c:v>
                </c:pt>
                <c:pt idx="1449">
                  <c:v>0.6</c:v>
                </c:pt>
                <c:pt idx="1450">
                  <c:v>0.6</c:v>
                </c:pt>
                <c:pt idx="1451">
                  <c:v>0.7</c:v>
                </c:pt>
                <c:pt idx="1452">
                  <c:v>0.7</c:v>
                </c:pt>
                <c:pt idx="1453">
                  <c:v>0.7</c:v>
                </c:pt>
                <c:pt idx="1454">
                  <c:v>0.7</c:v>
                </c:pt>
                <c:pt idx="1455">
                  <c:v>0.7</c:v>
                </c:pt>
                <c:pt idx="1456">
                  <c:v>0.7</c:v>
                </c:pt>
                <c:pt idx="1457">
                  <c:v>0.7</c:v>
                </c:pt>
                <c:pt idx="1458">
                  <c:v>0.7</c:v>
                </c:pt>
                <c:pt idx="1459">
                  <c:v>0.7</c:v>
                </c:pt>
                <c:pt idx="1460">
                  <c:v>0.7</c:v>
                </c:pt>
                <c:pt idx="1461">
                  <c:v>0.7</c:v>
                </c:pt>
                <c:pt idx="1462">
                  <c:v>0.7</c:v>
                </c:pt>
                <c:pt idx="1463">
                  <c:v>0.6</c:v>
                </c:pt>
                <c:pt idx="1464">
                  <c:v>0.6</c:v>
                </c:pt>
                <c:pt idx="1465">
                  <c:v>0.7</c:v>
                </c:pt>
                <c:pt idx="1466">
                  <c:v>0.6</c:v>
                </c:pt>
                <c:pt idx="1467">
                  <c:v>0.6</c:v>
                </c:pt>
                <c:pt idx="1468">
                  <c:v>0.7</c:v>
                </c:pt>
                <c:pt idx="1469">
                  <c:v>0.7</c:v>
                </c:pt>
                <c:pt idx="1470">
                  <c:v>0.7</c:v>
                </c:pt>
                <c:pt idx="1471">
                  <c:v>0.7</c:v>
                </c:pt>
                <c:pt idx="1472">
                  <c:v>0.7</c:v>
                </c:pt>
                <c:pt idx="1473">
                  <c:v>0.7</c:v>
                </c:pt>
                <c:pt idx="1474">
                  <c:v>0.7</c:v>
                </c:pt>
                <c:pt idx="1475">
                  <c:v>0.7</c:v>
                </c:pt>
                <c:pt idx="1476">
                  <c:v>0.7</c:v>
                </c:pt>
                <c:pt idx="1477">
                  <c:v>0.7</c:v>
                </c:pt>
                <c:pt idx="1478">
                  <c:v>0.7</c:v>
                </c:pt>
                <c:pt idx="1479">
                  <c:v>0.7</c:v>
                </c:pt>
                <c:pt idx="1480">
                  <c:v>0.7</c:v>
                </c:pt>
                <c:pt idx="1481">
                  <c:v>0.7</c:v>
                </c:pt>
                <c:pt idx="1482">
                  <c:v>0.7</c:v>
                </c:pt>
                <c:pt idx="1483">
                  <c:v>0.7</c:v>
                </c:pt>
                <c:pt idx="1484">
                  <c:v>0.7</c:v>
                </c:pt>
                <c:pt idx="1485">
                  <c:v>0.7</c:v>
                </c:pt>
                <c:pt idx="1486">
                  <c:v>0.7</c:v>
                </c:pt>
                <c:pt idx="1487">
                  <c:v>0.7</c:v>
                </c:pt>
                <c:pt idx="1488">
                  <c:v>0.7</c:v>
                </c:pt>
                <c:pt idx="1489">
                  <c:v>0.7</c:v>
                </c:pt>
                <c:pt idx="1490">
                  <c:v>0.7</c:v>
                </c:pt>
                <c:pt idx="1491">
                  <c:v>0.8</c:v>
                </c:pt>
                <c:pt idx="1492">
                  <c:v>0.8</c:v>
                </c:pt>
                <c:pt idx="1493">
                  <c:v>0.8</c:v>
                </c:pt>
                <c:pt idx="1494">
                  <c:v>0.8</c:v>
                </c:pt>
                <c:pt idx="1495">
                  <c:v>0.8</c:v>
                </c:pt>
                <c:pt idx="1496">
                  <c:v>0.8</c:v>
                </c:pt>
                <c:pt idx="1497">
                  <c:v>0.8</c:v>
                </c:pt>
                <c:pt idx="1498">
                  <c:v>0.8</c:v>
                </c:pt>
                <c:pt idx="1499">
                  <c:v>0.8</c:v>
                </c:pt>
                <c:pt idx="1500">
                  <c:v>0.8</c:v>
                </c:pt>
                <c:pt idx="1501">
                  <c:v>0.8</c:v>
                </c:pt>
                <c:pt idx="1502">
                  <c:v>0.8</c:v>
                </c:pt>
                <c:pt idx="1503">
                  <c:v>0.7</c:v>
                </c:pt>
                <c:pt idx="1504">
                  <c:v>0.7</c:v>
                </c:pt>
                <c:pt idx="1505">
                  <c:v>0.7</c:v>
                </c:pt>
                <c:pt idx="1506">
                  <c:v>0.7</c:v>
                </c:pt>
                <c:pt idx="1507">
                  <c:v>0.7</c:v>
                </c:pt>
                <c:pt idx="1508">
                  <c:v>0.7</c:v>
                </c:pt>
                <c:pt idx="1509">
                  <c:v>0.8</c:v>
                </c:pt>
                <c:pt idx="1510">
                  <c:v>0.8</c:v>
                </c:pt>
                <c:pt idx="1511">
                  <c:v>0.8</c:v>
                </c:pt>
                <c:pt idx="1512">
                  <c:v>0.8</c:v>
                </c:pt>
                <c:pt idx="1513">
                  <c:v>0.8</c:v>
                </c:pt>
                <c:pt idx="1514">
                  <c:v>0.8</c:v>
                </c:pt>
                <c:pt idx="1515">
                  <c:v>0.7</c:v>
                </c:pt>
                <c:pt idx="1516">
                  <c:v>0.7</c:v>
                </c:pt>
                <c:pt idx="1517">
                  <c:v>0.7</c:v>
                </c:pt>
                <c:pt idx="1518">
                  <c:v>0.7</c:v>
                </c:pt>
                <c:pt idx="1519">
                  <c:v>0.7</c:v>
                </c:pt>
                <c:pt idx="1520">
                  <c:v>0.7</c:v>
                </c:pt>
                <c:pt idx="1521">
                  <c:v>0.7</c:v>
                </c:pt>
                <c:pt idx="1522">
                  <c:v>0.7</c:v>
                </c:pt>
                <c:pt idx="1523">
                  <c:v>0.6</c:v>
                </c:pt>
                <c:pt idx="1524">
                  <c:v>0.7</c:v>
                </c:pt>
                <c:pt idx="1525">
                  <c:v>0.7</c:v>
                </c:pt>
                <c:pt idx="1526">
                  <c:v>0.6</c:v>
                </c:pt>
                <c:pt idx="1527">
                  <c:v>0.6</c:v>
                </c:pt>
                <c:pt idx="1528">
                  <c:v>0.6</c:v>
                </c:pt>
                <c:pt idx="1529">
                  <c:v>0.6</c:v>
                </c:pt>
                <c:pt idx="1530">
                  <c:v>0.6</c:v>
                </c:pt>
                <c:pt idx="1531">
                  <c:v>0.6</c:v>
                </c:pt>
                <c:pt idx="1532">
                  <c:v>0.6</c:v>
                </c:pt>
                <c:pt idx="1533">
                  <c:v>0.6</c:v>
                </c:pt>
                <c:pt idx="1534">
                  <c:v>0.6</c:v>
                </c:pt>
                <c:pt idx="1535">
                  <c:v>0.6</c:v>
                </c:pt>
                <c:pt idx="1536">
                  <c:v>0.6</c:v>
                </c:pt>
                <c:pt idx="1537">
                  <c:v>0.6</c:v>
                </c:pt>
                <c:pt idx="1538">
                  <c:v>0.6</c:v>
                </c:pt>
                <c:pt idx="1539">
                  <c:v>0.6</c:v>
                </c:pt>
                <c:pt idx="1540">
                  <c:v>0.6</c:v>
                </c:pt>
                <c:pt idx="1541">
                  <c:v>0.6</c:v>
                </c:pt>
                <c:pt idx="1542">
                  <c:v>0.7</c:v>
                </c:pt>
                <c:pt idx="1543">
                  <c:v>0.7</c:v>
                </c:pt>
                <c:pt idx="1544">
                  <c:v>0.7</c:v>
                </c:pt>
                <c:pt idx="1545">
                  <c:v>0.7</c:v>
                </c:pt>
                <c:pt idx="1546">
                  <c:v>0.7</c:v>
                </c:pt>
                <c:pt idx="1547">
                  <c:v>0.7</c:v>
                </c:pt>
                <c:pt idx="1548">
                  <c:v>0.7</c:v>
                </c:pt>
                <c:pt idx="1549">
                  <c:v>0.7</c:v>
                </c:pt>
                <c:pt idx="1550">
                  <c:v>0.7</c:v>
                </c:pt>
                <c:pt idx="1551">
                  <c:v>0.7</c:v>
                </c:pt>
                <c:pt idx="1552">
                  <c:v>0.7</c:v>
                </c:pt>
                <c:pt idx="1553">
                  <c:v>0.7</c:v>
                </c:pt>
                <c:pt idx="1554">
                  <c:v>0.7</c:v>
                </c:pt>
                <c:pt idx="1555">
                  <c:v>0.7</c:v>
                </c:pt>
                <c:pt idx="1556">
                  <c:v>0.8</c:v>
                </c:pt>
                <c:pt idx="1557">
                  <c:v>0.7</c:v>
                </c:pt>
                <c:pt idx="1558">
                  <c:v>0.8</c:v>
                </c:pt>
                <c:pt idx="1559">
                  <c:v>0.8</c:v>
                </c:pt>
                <c:pt idx="1560">
                  <c:v>0.7</c:v>
                </c:pt>
                <c:pt idx="1561">
                  <c:v>0.7</c:v>
                </c:pt>
                <c:pt idx="1562">
                  <c:v>0.7</c:v>
                </c:pt>
                <c:pt idx="1563">
                  <c:v>0.7</c:v>
                </c:pt>
                <c:pt idx="1564">
                  <c:v>0.7</c:v>
                </c:pt>
                <c:pt idx="1565">
                  <c:v>0.7</c:v>
                </c:pt>
                <c:pt idx="1566">
                  <c:v>0.7</c:v>
                </c:pt>
                <c:pt idx="1567">
                  <c:v>0.6</c:v>
                </c:pt>
                <c:pt idx="1568">
                  <c:v>0.6</c:v>
                </c:pt>
                <c:pt idx="1569">
                  <c:v>0.6</c:v>
                </c:pt>
                <c:pt idx="1570">
                  <c:v>0.6</c:v>
                </c:pt>
                <c:pt idx="1571">
                  <c:v>0.6</c:v>
                </c:pt>
                <c:pt idx="1572">
                  <c:v>0.6</c:v>
                </c:pt>
                <c:pt idx="1573">
                  <c:v>0.6</c:v>
                </c:pt>
                <c:pt idx="1574">
                  <c:v>0.6</c:v>
                </c:pt>
                <c:pt idx="1575">
                  <c:v>0.6</c:v>
                </c:pt>
                <c:pt idx="1576">
                  <c:v>0.6</c:v>
                </c:pt>
                <c:pt idx="1577">
                  <c:v>0.7</c:v>
                </c:pt>
                <c:pt idx="1578">
                  <c:v>0.6</c:v>
                </c:pt>
                <c:pt idx="1579">
                  <c:v>0.6</c:v>
                </c:pt>
                <c:pt idx="1580">
                  <c:v>0.6</c:v>
                </c:pt>
                <c:pt idx="1581">
                  <c:v>0.6</c:v>
                </c:pt>
                <c:pt idx="1582">
                  <c:v>0.6</c:v>
                </c:pt>
                <c:pt idx="1583">
                  <c:v>0.6</c:v>
                </c:pt>
                <c:pt idx="1584">
                  <c:v>0.6</c:v>
                </c:pt>
                <c:pt idx="1585">
                  <c:v>0.6</c:v>
                </c:pt>
                <c:pt idx="1586">
                  <c:v>0.6</c:v>
                </c:pt>
                <c:pt idx="1587">
                  <c:v>0.6</c:v>
                </c:pt>
                <c:pt idx="1588">
                  <c:v>0.6</c:v>
                </c:pt>
                <c:pt idx="1589">
                  <c:v>0.6</c:v>
                </c:pt>
                <c:pt idx="1590">
                  <c:v>0.6</c:v>
                </c:pt>
                <c:pt idx="1591">
                  <c:v>0.7</c:v>
                </c:pt>
                <c:pt idx="1592">
                  <c:v>0.7</c:v>
                </c:pt>
                <c:pt idx="1593">
                  <c:v>0.7</c:v>
                </c:pt>
                <c:pt idx="1594">
                  <c:v>0.8</c:v>
                </c:pt>
                <c:pt idx="1595">
                  <c:v>0.8</c:v>
                </c:pt>
                <c:pt idx="1596">
                  <c:v>0.8</c:v>
                </c:pt>
                <c:pt idx="1597">
                  <c:v>0.7</c:v>
                </c:pt>
                <c:pt idx="1598">
                  <c:v>0.7</c:v>
                </c:pt>
                <c:pt idx="1599">
                  <c:v>0.8</c:v>
                </c:pt>
                <c:pt idx="1600">
                  <c:v>0.7</c:v>
                </c:pt>
                <c:pt idx="1601">
                  <c:v>0.7</c:v>
                </c:pt>
                <c:pt idx="1602">
                  <c:v>0.7</c:v>
                </c:pt>
                <c:pt idx="1603">
                  <c:v>0.8</c:v>
                </c:pt>
                <c:pt idx="1604">
                  <c:v>0.8</c:v>
                </c:pt>
                <c:pt idx="1605">
                  <c:v>0.7</c:v>
                </c:pt>
                <c:pt idx="1606">
                  <c:v>0.7</c:v>
                </c:pt>
                <c:pt idx="1607">
                  <c:v>0.7</c:v>
                </c:pt>
                <c:pt idx="1608">
                  <c:v>0.7</c:v>
                </c:pt>
                <c:pt idx="1609">
                  <c:v>0.7</c:v>
                </c:pt>
                <c:pt idx="1610">
                  <c:v>0.7</c:v>
                </c:pt>
                <c:pt idx="1611">
                  <c:v>0.6</c:v>
                </c:pt>
                <c:pt idx="1612">
                  <c:v>0.6</c:v>
                </c:pt>
                <c:pt idx="1613">
                  <c:v>0.6</c:v>
                </c:pt>
                <c:pt idx="1614">
                  <c:v>0.6</c:v>
                </c:pt>
                <c:pt idx="1615">
                  <c:v>0.6</c:v>
                </c:pt>
                <c:pt idx="1616">
                  <c:v>0.6</c:v>
                </c:pt>
                <c:pt idx="1617">
                  <c:v>0.6</c:v>
                </c:pt>
                <c:pt idx="1618">
                  <c:v>0.6</c:v>
                </c:pt>
                <c:pt idx="1619">
                  <c:v>0.6</c:v>
                </c:pt>
                <c:pt idx="1620">
                  <c:v>0.6</c:v>
                </c:pt>
                <c:pt idx="1621">
                  <c:v>0.6</c:v>
                </c:pt>
                <c:pt idx="1622">
                  <c:v>0.5</c:v>
                </c:pt>
                <c:pt idx="1623">
                  <c:v>0.5</c:v>
                </c:pt>
                <c:pt idx="1624">
                  <c:v>0.5</c:v>
                </c:pt>
                <c:pt idx="1625">
                  <c:v>0.5</c:v>
                </c:pt>
                <c:pt idx="1626">
                  <c:v>0.5</c:v>
                </c:pt>
                <c:pt idx="1627">
                  <c:v>0.5</c:v>
                </c:pt>
                <c:pt idx="1628">
                  <c:v>0.6</c:v>
                </c:pt>
                <c:pt idx="1629">
                  <c:v>0.5</c:v>
                </c:pt>
                <c:pt idx="1630">
                  <c:v>0.5</c:v>
                </c:pt>
                <c:pt idx="1631">
                  <c:v>0.5</c:v>
                </c:pt>
                <c:pt idx="1632">
                  <c:v>0.5</c:v>
                </c:pt>
                <c:pt idx="1633">
                  <c:v>0.5</c:v>
                </c:pt>
                <c:pt idx="1634">
                  <c:v>0.5</c:v>
                </c:pt>
                <c:pt idx="1635">
                  <c:v>0.5</c:v>
                </c:pt>
                <c:pt idx="1636">
                  <c:v>0.5</c:v>
                </c:pt>
                <c:pt idx="1637">
                  <c:v>0.5</c:v>
                </c:pt>
                <c:pt idx="1638">
                  <c:v>0.5</c:v>
                </c:pt>
                <c:pt idx="1639">
                  <c:v>0.5</c:v>
                </c:pt>
                <c:pt idx="1640">
                  <c:v>0.5</c:v>
                </c:pt>
                <c:pt idx="1641">
                  <c:v>0.6</c:v>
                </c:pt>
                <c:pt idx="1642">
                  <c:v>0.6</c:v>
                </c:pt>
                <c:pt idx="1643">
                  <c:v>0.6</c:v>
                </c:pt>
                <c:pt idx="1644">
                  <c:v>0.6</c:v>
                </c:pt>
                <c:pt idx="1645">
                  <c:v>0.6</c:v>
                </c:pt>
                <c:pt idx="1646">
                  <c:v>0.6</c:v>
                </c:pt>
                <c:pt idx="1647">
                  <c:v>0.6</c:v>
                </c:pt>
                <c:pt idx="1648">
                  <c:v>0.6</c:v>
                </c:pt>
                <c:pt idx="1649">
                  <c:v>0.6</c:v>
                </c:pt>
                <c:pt idx="1650">
                  <c:v>0.6</c:v>
                </c:pt>
                <c:pt idx="1651">
                  <c:v>0.6</c:v>
                </c:pt>
                <c:pt idx="1652">
                  <c:v>0.7</c:v>
                </c:pt>
                <c:pt idx="1653">
                  <c:v>0.7</c:v>
                </c:pt>
                <c:pt idx="1654">
                  <c:v>0.7</c:v>
                </c:pt>
                <c:pt idx="1655">
                  <c:v>0.7</c:v>
                </c:pt>
                <c:pt idx="1656">
                  <c:v>0.8</c:v>
                </c:pt>
                <c:pt idx="1657">
                  <c:v>0.7</c:v>
                </c:pt>
                <c:pt idx="1658">
                  <c:v>0.7</c:v>
                </c:pt>
                <c:pt idx="1659">
                  <c:v>0.8</c:v>
                </c:pt>
                <c:pt idx="1660">
                  <c:v>0.7</c:v>
                </c:pt>
                <c:pt idx="1661">
                  <c:v>0.7</c:v>
                </c:pt>
                <c:pt idx="1662">
                  <c:v>0.8</c:v>
                </c:pt>
                <c:pt idx="1663">
                  <c:v>0.8</c:v>
                </c:pt>
                <c:pt idx="1664">
                  <c:v>0.8</c:v>
                </c:pt>
                <c:pt idx="1665">
                  <c:v>0.8</c:v>
                </c:pt>
                <c:pt idx="1666">
                  <c:v>0.7</c:v>
                </c:pt>
                <c:pt idx="1667">
                  <c:v>0.7</c:v>
                </c:pt>
                <c:pt idx="1668">
                  <c:v>0.7</c:v>
                </c:pt>
                <c:pt idx="1669">
                  <c:v>0.7</c:v>
                </c:pt>
                <c:pt idx="1670">
                  <c:v>0.7</c:v>
                </c:pt>
                <c:pt idx="1671">
                  <c:v>0.7</c:v>
                </c:pt>
                <c:pt idx="1672">
                  <c:v>0.7</c:v>
                </c:pt>
                <c:pt idx="1673">
                  <c:v>0.7</c:v>
                </c:pt>
                <c:pt idx="1674">
                  <c:v>0.7</c:v>
                </c:pt>
                <c:pt idx="1675">
                  <c:v>0.7</c:v>
                </c:pt>
                <c:pt idx="1676">
                  <c:v>0.7</c:v>
                </c:pt>
                <c:pt idx="1677">
                  <c:v>0.7</c:v>
                </c:pt>
                <c:pt idx="1678">
                  <c:v>0.7</c:v>
                </c:pt>
                <c:pt idx="1679">
                  <c:v>0.7</c:v>
                </c:pt>
                <c:pt idx="1680">
                  <c:v>0.8</c:v>
                </c:pt>
                <c:pt idx="1681">
                  <c:v>0.7</c:v>
                </c:pt>
                <c:pt idx="1682">
                  <c:v>0.7</c:v>
                </c:pt>
                <c:pt idx="1683">
                  <c:v>0.7</c:v>
                </c:pt>
                <c:pt idx="1684">
                  <c:v>0.7</c:v>
                </c:pt>
                <c:pt idx="1685">
                  <c:v>0.7</c:v>
                </c:pt>
                <c:pt idx="1686">
                  <c:v>0.7</c:v>
                </c:pt>
                <c:pt idx="1687">
                  <c:v>0.7</c:v>
                </c:pt>
                <c:pt idx="1688">
                  <c:v>0.8</c:v>
                </c:pt>
                <c:pt idx="1689">
                  <c:v>0.8</c:v>
                </c:pt>
                <c:pt idx="1690">
                  <c:v>0.8</c:v>
                </c:pt>
                <c:pt idx="1691">
                  <c:v>0.7</c:v>
                </c:pt>
                <c:pt idx="1692">
                  <c:v>0.8</c:v>
                </c:pt>
                <c:pt idx="1693">
                  <c:v>0.8</c:v>
                </c:pt>
                <c:pt idx="1694">
                  <c:v>0.8</c:v>
                </c:pt>
                <c:pt idx="1695">
                  <c:v>0.8</c:v>
                </c:pt>
                <c:pt idx="1696">
                  <c:v>0.7</c:v>
                </c:pt>
                <c:pt idx="1697">
                  <c:v>0.7</c:v>
                </c:pt>
                <c:pt idx="1698">
                  <c:v>0.7</c:v>
                </c:pt>
                <c:pt idx="1699">
                  <c:v>0.7</c:v>
                </c:pt>
                <c:pt idx="1700">
                  <c:v>0.7</c:v>
                </c:pt>
                <c:pt idx="1701">
                  <c:v>0.7</c:v>
                </c:pt>
                <c:pt idx="1702">
                  <c:v>0.7</c:v>
                </c:pt>
                <c:pt idx="1703">
                  <c:v>0.7</c:v>
                </c:pt>
                <c:pt idx="1704">
                  <c:v>0.7</c:v>
                </c:pt>
                <c:pt idx="1705">
                  <c:v>0.7</c:v>
                </c:pt>
                <c:pt idx="1706">
                  <c:v>0.7</c:v>
                </c:pt>
                <c:pt idx="1707">
                  <c:v>0.7</c:v>
                </c:pt>
                <c:pt idx="1708">
                  <c:v>0.7</c:v>
                </c:pt>
                <c:pt idx="1709">
                  <c:v>0.7</c:v>
                </c:pt>
                <c:pt idx="1710">
                  <c:v>0.7</c:v>
                </c:pt>
                <c:pt idx="1711">
                  <c:v>0.7</c:v>
                </c:pt>
                <c:pt idx="1712">
                  <c:v>0.8</c:v>
                </c:pt>
                <c:pt idx="1713">
                  <c:v>0.7</c:v>
                </c:pt>
                <c:pt idx="1714">
                  <c:v>0.7</c:v>
                </c:pt>
                <c:pt idx="1715">
                  <c:v>0.7</c:v>
                </c:pt>
                <c:pt idx="1716">
                  <c:v>0.7</c:v>
                </c:pt>
                <c:pt idx="1717">
                  <c:v>0.8</c:v>
                </c:pt>
                <c:pt idx="1718">
                  <c:v>0.8</c:v>
                </c:pt>
                <c:pt idx="1719">
                  <c:v>0.8</c:v>
                </c:pt>
                <c:pt idx="1720">
                  <c:v>0.7</c:v>
                </c:pt>
                <c:pt idx="1721">
                  <c:v>0.7</c:v>
                </c:pt>
                <c:pt idx="1722">
                  <c:v>0.7</c:v>
                </c:pt>
                <c:pt idx="1723">
                  <c:v>0.7</c:v>
                </c:pt>
                <c:pt idx="1724">
                  <c:v>0.7</c:v>
                </c:pt>
                <c:pt idx="1725">
                  <c:v>0.7</c:v>
                </c:pt>
                <c:pt idx="1726">
                  <c:v>0.8</c:v>
                </c:pt>
                <c:pt idx="1727">
                  <c:v>0.8</c:v>
                </c:pt>
                <c:pt idx="1728">
                  <c:v>0.7</c:v>
                </c:pt>
                <c:pt idx="1729">
                  <c:v>0.8</c:v>
                </c:pt>
                <c:pt idx="1730">
                  <c:v>0.7</c:v>
                </c:pt>
                <c:pt idx="1731">
                  <c:v>0.8</c:v>
                </c:pt>
                <c:pt idx="1732">
                  <c:v>0.7</c:v>
                </c:pt>
                <c:pt idx="1733">
                  <c:v>0.8</c:v>
                </c:pt>
                <c:pt idx="1734">
                  <c:v>0.8</c:v>
                </c:pt>
                <c:pt idx="1735">
                  <c:v>0.8</c:v>
                </c:pt>
                <c:pt idx="1736">
                  <c:v>0.8</c:v>
                </c:pt>
                <c:pt idx="1737">
                  <c:v>0.8</c:v>
                </c:pt>
                <c:pt idx="1738">
                  <c:v>0.8</c:v>
                </c:pt>
                <c:pt idx="1739">
                  <c:v>0.8</c:v>
                </c:pt>
                <c:pt idx="1740">
                  <c:v>0.8</c:v>
                </c:pt>
                <c:pt idx="1741">
                  <c:v>0.7</c:v>
                </c:pt>
                <c:pt idx="1742">
                  <c:v>0.7</c:v>
                </c:pt>
                <c:pt idx="1743">
                  <c:v>0.7</c:v>
                </c:pt>
                <c:pt idx="1744">
                  <c:v>0.7</c:v>
                </c:pt>
                <c:pt idx="1745">
                  <c:v>0.7</c:v>
                </c:pt>
                <c:pt idx="1746">
                  <c:v>0.7</c:v>
                </c:pt>
                <c:pt idx="1747">
                  <c:v>0.7</c:v>
                </c:pt>
                <c:pt idx="1748">
                  <c:v>0.7</c:v>
                </c:pt>
                <c:pt idx="1749">
                  <c:v>0.7</c:v>
                </c:pt>
                <c:pt idx="1750">
                  <c:v>0.7</c:v>
                </c:pt>
                <c:pt idx="1751">
                  <c:v>0.7</c:v>
                </c:pt>
                <c:pt idx="1752">
                  <c:v>0.7</c:v>
                </c:pt>
                <c:pt idx="1753">
                  <c:v>0.7</c:v>
                </c:pt>
                <c:pt idx="1754">
                  <c:v>0.7</c:v>
                </c:pt>
                <c:pt idx="1755">
                  <c:v>0.7</c:v>
                </c:pt>
                <c:pt idx="1756">
                  <c:v>0.7</c:v>
                </c:pt>
                <c:pt idx="1757">
                  <c:v>0.7</c:v>
                </c:pt>
                <c:pt idx="1758">
                  <c:v>0.7</c:v>
                </c:pt>
                <c:pt idx="1759">
                  <c:v>0.7</c:v>
                </c:pt>
                <c:pt idx="1760">
                  <c:v>0.7</c:v>
                </c:pt>
                <c:pt idx="1761">
                  <c:v>0.6</c:v>
                </c:pt>
                <c:pt idx="1762">
                  <c:v>0.7</c:v>
                </c:pt>
                <c:pt idx="1763">
                  <c:v>0.7</c:v>
                </c:pt>
                <c:pt idx="1764">
                  <c:v>0.7</c:v>
                </c:pt>
                <c:pt idx="1765">
                  <c:v>0.7</c:v>
                </c:pt>
                <c:pt idx="1766">
                  <c:v>0.7</c:v>
                </c:pt>
                <c:pt idx="1767">
                  <c:v>0.7</c:v>
                </c:pt>
                <c:pt idx="1768">
                  <c:v>0.8</c:v>
                </c:pt>
                <c:pt idx="1769">
                  <c:v>0.7</c:v>
                </c:pt>
                <c:pt idx="1770">
                  <c:v>0.8</c:v>
                </c:pt>
                <c:pt idx="1771">
                  <c:v>0.8</c:v>
                </c:pt>
                <c:pt idx="1772">
                  <c:v>0.8</c:v>
                </c:pt>
                <c:pt idx="1773">
                  <c:v>0.8</c:v>
                </c:pt>
                <c:pt idx="1774">
                  <c:v>0.8</c:v>
                </c:pt>
                <c:pt idx="1775">
                  <c:v>0.8</c:v>
                </c:pt>
                <c:pt idx="1776">
                  <c:v>0.8</c:v>
                </c:pt>
                <c:pt idx="1777">
                  <c:v>0.8</c:v>
                </c:pt>
                <c:pt idx="1778">
                  <c:v>0.8</c:v>
                </c:pt>
                <c:pt idx="1779">
                  <c:v>0.8</c:v>
                </c:pt>
                <c:pt idx="1780">
                  <c:v>0.8</c:v>
                </c:pt>
                <c:pt idx="1781">
                  <c:v>0.8</c:v>
                </c:pt>
                <c:pt idx="1782">
                  <c:v>0.8</c:v>
                </c:pt>
                <c:pt idx="1783">
                  <c:v>0.8</c:v>
                </c:pt>
                <c:pt idx="1784">
                  <c:v>0.7</c:v>
                </c:pt>
                <c:pt idx="1785">
                  <c:v>0.8</c:v>
                </c:pt>
                <c:pt idx="1786">
                  <c:v>0.7</c:v>
                </c:pt>
                <c:pt idx="1787">
                  <c:v>0.7</c:v>
                </c:pt>
                <c:pt idx="1788">
                  <c:v>0.8</c:v>
                </c:pt>
                <c:pt idx="1789">
                  <c:v>0.8</c:v>
                </c:pt>
                <c:pt idx="1790">
                  <c:v>0.8</c:v>
                </c:pt>
                <c:pt idx="1791">
                  <c:v>0.8</c:v>
                </c:pt>
                <c:pt idx="1792">
                  <c:v>0.8</c:v>
                </c:pt>
                <c:pt idx="1793">
                  <c:v>0.8</c:v>
                </c:pt>
                <c:pt idx="1794">
                  <c:v>0.8</c:v>
                </c:pt>
                <c:pt idx="1795">
                  <c:v>0.7</c:v>
                </c:pt>
                <c:pt idx="1796">
                  <c:v>0.8</c:v>
                </c:pt>
                <c:pt idx="1797">
                  <c:v>0.8</c:v>
                </c:pt>
                <c:pt idx="1798">
                  <c:v>0.8</c:v>
                </c:pt>
                <c:pt idx="1799">
                  <c:v>0.8</c:v>
                </c:pt>
                <c:pt idx="1800">
                  <c:v>0.8</c:v>
                </c:pt>
                <c:pt idx="1801">
                  <c:v>0.8</c:v>
                </c:pt>
                <c:pt idx="1802">
                  <c:v>0.8</c:v>
                </c:pt>
                <c:pt idx="1803">
                  <c:v>0.8</c:v>
                </c:pt>
                <c:pt idx="1804">
                  <c:v>0.8</c:v>
                </c:pt>
                <c:pt idx="1805">
                  <c:v>0.8</c:v>
                </c:pt>
                <c:pt idx="1806">
                  <c:v>0.8</c:v>
                </c:pt>
                <c:pt idx="1807">
                  <c:v>0.8</c:v>
                </c:pt>
                <c:pt idx="1808">
                  <c:v>0.7</c:v>
                </c:pt>
                <c:pt idx="1809">
                  <c:v>0.7</c:v>
                </c:pt>
                <c:pt idx="1810">
                  <c:v>0.8</c:v>
                </c:pt>
                <c:pt idx="1811">
                  <c:v>0.7</c:v>
                </c:pt>
                <c:pt idx="1812">
                  <c:v>0.8</c:v>
                </c:pt>
                <c:pt idx="1813">
                  <c:v>0.8</c:v>
                </c:pt>
                <c:pt idx="1814">
                  <c:v>0.8</c:v>
                </c:pt>
                <c:pt idx="1815">
                  <c:v>0.8</c:v>
                </c:pt>
                <c:pt idx="1816">
                  <c:v>0.8</c:v>
                </c:pt>
                <c:pt idx="1817">
                  <c:v>0.8</c:v>
                </c:pt>
                <c:pt idx="1818">
                  <c:v>0.8</c:v>
                </c:pt>
                <c:pt idx="1819">
                  <c:v>0.8</c:v>
                </c:pt>
                <c:pt idx="1820">
                  <c:v>0.8</c:v>
                </c:pt>
                <c:pt idx="1821">
                  <c:v>0.8</c:v>
                </c:pt>
                <c:pt idx="1822">
                  <c:v>0.8</c:v>
                </c:pt>
                <c:pt idx="1823">
                  <c:v>0.8</c:v>
                </c:pt>
                <c:pt idx="1824">
                  <c:v>0.8</c:v>
                </c:pt>
                <c:pt idx="1825">
                  <c:v>0.8</c:v>
                </c:pt>
                <c:pt idx="1826">
                  <c:v>0.7</c:v>
                </c:pt>
                <c:pt idx="1827">
                  <c:v>0.7</c:v>
                </c:pt>
                <c:pt idx="1828">
                  <c:v>0.7</c:v>
                </c:pt>
                <c:pt idx="1829">
                  <c:v>0.7</c:v>
                </c:pt>
                <c:pt idx="1830">
                  <c:v>0.5</c:v>
                </c:pt>
                <c:pt idx="1831">
                  <c:v>0.5</c:v>
                </c:pt>
                <c:pt idx="1832">
                  <c:v>0.5</c:v>
                </c:pt>
                <c:pt idx="1833">
                  <c:v>0.5</c:v>
                </c:pt>
                <c:pt idx="1834">
                  <c:v>0.5</c:v>
                </c:pt>
                <c:pt idx="1835">
                  <c:v>0.5</c:v>
                </c:pt>
                <c:pt idx="1836">
                  <c:v>0.5</c:v>
                </c:pt>
                <c:pt idx="1837">
                  <c:v>0.5</c:v>
                </c:pt>
                <c:pt idx="1838">
                  <c:v>0.4</c:v>
                </c:pt>
                <c:pt idx="1839">
                  <c:v>0.4</c:v>
                </c:pt>
                <c:pt idx="1840">
                  <c:v>0.4</c:v>
                </c:pt>
                <c:pt idx="1841">
                  <c:v>0.4</c:v>
                </c:pt>
                <c:pt idx="1842">
                  <c:v>0.4</c:v>
                </c:pt>
                <c:pt idx="1843">
                  <c:v>0.4</c:v>
                </c:pt>
                <c:pt idx="1844">
                  <c:v>0.4</c:v>
                </c:pt>
                <c:pt idx="1845">
                  <c:v>0.3</c:v>
                </c:pt>
                <c:pt idx="1846">
                  <c:v>0.3</c:v>
                </c:pt>
                <c:pt idx="1847">
                  <c:v>0.4</c:v>
                </c:pt>
                <c:pt idx="1848">
                  <c:v>0.4</c:v>
                </c:pt>
                <c:pt idx="1849">
                  <c:v>0.4</c:v>
                </c:pt>
                <c:pt idx="1850">
                  <c:v>0.4</c:v>
                </c:pt>
                <c:pt idx="1851">
                  <c:v>0.4</c:v>
                </c:pt>
                <c:pt idx="1852">
                  <c:v>0.4</c:v>
                </c:pt>
                <c:pt idx="1853">
                  <c:v>0.4</c:v>
                </c:pt>
                <c:pt idx="1854">
                  <c:v>0.5</c:v>
                </c:pt>
                <c:pt idx="1855">
                  <c:v>0.5</c:v>
                </c:pt>
                <c:pt idx="1856">
                  <c:v>0.5</c:v>
                </c:pt>
                <c:pt idx="1857">
                  <c:v>0.5</c:v>
                </c:pt>
                <c:pt idx="1858">
                  <c:v>0.5</c:v>
                </c:pt>
                <c:pt idx="1859">
                  <c:v>0.5</c:v>
                </c:pt>
                <c:pt idx="1860">
                  <c:v>0.5</c:v>
                </c:pt>
                <c:pt idx="1861">
                  <c:v>0.5</c:v>
                </c:pt>
                <c:pt idx="1862">
                  <c:v>0.5</c:v>
                </c:pt>
                <c:pt idx="1863">
                  <c:v>0.5</c:v>
                </c:pt>
                <c:pt idx="1864">
                  <c:v>0.5</c:v>
                </c:pt>
                <c:pt idx="1865">
                  <c:v>0.5</c:v>
                </c:pt>
                <c:pt idx="1866">
                  <c:v>0.5</c:v>
                </c:pt>
                <c:pt idx="1867">
                  <c:v>0.5</c:v>
                </c:pt>
                <c:pt idx="1868">
                  <c:v>0.5</c:v>
                </c:pt>
                <c:pt idx="1869">
                  <c:v>0.6</c:v>
                </c:pt>
                <c:pt idx="1870">
                  <c:v>0.5</c:v>
                </c:pt>
                <c:pt idx="1871">
                  <c:v>0.5</c:v>
                </c:pt>
                <c:pt idx="1872">
                  <c:v>0.5</c:v>
                </c:pt>
                <c:pt idx="1873">
                  <c:v>0.5</c:v>
                </c:pt>
                <c:pt idx="1874">
                  <c:v>0.5</c:v>
                </c:pt>
                <c:pt idx="1875">
                  <c:v>0.5</c:v>
                </c:pt>
                <c:pt idx="1876">
                  <c:v>0.5</c:v>
                </c:pt>
                <c:pt idx="1877">
                  <c:v>0.4</c:v>
                </c:pt>
                <c:pt idx="1878">
                  <c:v>0.3</c:v>
                </c:pt>
                <c:pt idx="1879">
                  <c:v>0.3</c:v>
                </c:pt>
                <c:pt idx="1880">
                  <c:v>0.3</c:v>
                </c:pt>
                <c:pt idx="1881">
                  <c:v>0.3</c:v>
                </c:pt>
                <c:pt idx="1882">
                  <c:v>0.3</c:v>
                </c:pt>
                <c:pt idx="1883">
                  <c:v>0.3</c:v>
                </c:pt>
                <c:pt idx="1884">
                  <c:v>0.3</c:v>
                </c:pt>
                <c:pt idx="1885">
                  <c:v>0.3</c:v>
                </c:pt>
                <c:pt idx="1886">
                  <c:v>0.2</c:v>
                </c:pt>
                <c:pt idx="1887">
                  <c:v>0.2</c:v>
                </c:pt>
                <c:pt idx="1888">
                  <c:v>0.2</c:v>
                </c:pt>
                <c:pt idx="1889">
                  <c:v>0.1</c:v>
                </c:pt>
                <c:pt idx="1890">
                  <c:v>0</c:v>
                </c:pt>
                <c:pt idx="1891">
                  <c:v>0.1</c:v>
                </c:pt>
                <c:pt idx="1892">
                  <c:v>0.1</c:v>
                </c:pt>
                <c:pt idx="1893">
                  <c:v>0.1</c:v>
                </c:pt>
                <c:pt idx="1894">
                  <c:v>0</c:v>
                </c:pt>
                <c:pt idx="1895">
                  <c:v>0</c:v>
                </c:pt>
                <c:pt idx="1896">
                  <c:v>0.1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0.1</c:v>
                </c:pt>
                <c:pt idx="1901">
                  <c:v>0.1</c:v>
                </c:pt>
                <c:pt idx="1902">
                  <c:v>0.1</c:v>
                </c:pt>
                <c:pt idx="1903">
                  <c:v>0.1</c:v>
                </c:pt>
                <c:pt idx="1904">
                  <c:v>0.1</c:v>
                </c:pt>
                <c:pt idx="1905">
                  <c:v>0.1</c:v>
                </c:pt>
                <c:pt idx="1906">
                  <c:v>0.1</c:v>
                </c:pt>
                <c:pt idx="1907">
                  <c:v>0.1</c:v>
                </c:pt>
                <c:pt idx="1908">
                  <c:v>0.1</c:v>
                </c:pt>
                <c:pt idx="1909">
                  <c:v>0.1</c:v>
                </c:pt>
                <c:pt idx="1910">
                  <c:v>0.1</c:v>
                </c:pt>
                <c:pt idx="1911">
                  <c:v>0.1</c:v>
                </c:pt>
                <c:pt idx="1912">
                  <c:v>0.1</c:v>
                </c:pt>
                <c:pt idx="1913">
                  <c:v>0.1</c:v>
                </c:pt>
                <c:pt idx="1914">
                  <c:v>0.2</c:v>
                </c:pt>
                <c:pt idx="1915">
                  <c:v>0.2</c:v>
                </c:pt>
                <c:pt idx="1916">
                  <c:v>0.2</c:v>
                </c:pt>
                <c:pt idx="1917">
                  <c:v>0.3</c:v>
                </c:pt>
                <c:pt idx="1918">
                  <c:v>0.3</c:v>
                </c:pt>
                <c:pt idx="1919">
                  <c:v>0.3</c:v>
                </c:pt>
                <c:pt idx="1920">
                  <c:v>0.3</c:v>
                </c:pt>
                <c:pt idx="1921">
                  <c:v>0.3</c:v>
                </c:pt>
                <c:pt idx="1922">
                  <c:v>0.3</c:v>
                </c:pt>
                <c:pt idx="1923">
                  <c:v>0.3</c:v>
                </c:pt>
                <c:pt idx="1924">
                  <c:v>0.3</c:v>
                </c:pt>
                <c:pt idx="1925">
                  <c:v>0.3</c:v>
                </c:pt>
                <c:pt idx="1926">
                  <c:v>0.3</c:v>
                </c:pt>
                <c:pt idx="1927">
                  <c:v>0.2</c:v>
                </c:pt>
                <c:pt idx="1928">
                  <c:v>0.3</c:v>
                </c:pt>
                <c:pt idx="1929">
                  <c:v>0.2</c:v>
                </c:pt>
                <c:pt idx="1930">
                  <c:v>0.2</c:v>
                </c:pt>
                <c:pt idx="1931">
                  <c:v>0.2</c:v>
                </c:pt>
                <c:pt idx="1932">
                  <c:v>0.2</c:v>
                </c:pt>
                <c:pt idx="1933">
                  <c:v>0.2</c:v>
                </c:pt>
                <c:pt idx="1934">
                  <c:v>0.2</c:v>
                </c:pt>
                <c:pt idx="1935">
                  <c:v>0.2</c:v>
                </c:pt>
                <c:pt idx="1936">
                  <c:v>0.2</c:v>
                </c:pt>
                <c:pt idx="1937">
                  <c:v>0.2</c:v>
                </c:pt>
                <c:pt idx="1938">
                  <c:v>0.2</c:v>
                </c:pt>
                <c:pt idx="1939">
                  <c:v>0.2</c:v>
                </c:pt>
                <c:pt idx="1940">
                  <c:v>0.2</c:v>
                </c:pt>
                <c:pt idx="1941">
                  <c:v>0.2</c:v>
                </c:pt>
                <c:pt idx="1942">
                  <c:v>0.2</c:v>
                </c:pt>
                <c:pt idx="1943">
                  <c:v>0.2</c:v>
                </c:pt>
                <c:pt idx="1944">
                  <c:v>0.1</c:v>
                </c:pt>
                <c:pt idx="1945">
                  <c:v>0.1</c:v>
                </c:pt>
                <c:pt idx="1946">
                  <c:v>0.1</c:v>
                </c:pt>
                <c:pt idx="1947">
                  <c:v>0.1</c:v>
                </c:pt>
                <c:pt idx="1948">
                  <c:v>0.1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9C-4BFE-A835-4678DD7AB20A}"/>
            </c:ext>
          </c:extLst>
        </c:ser>
        <c:ser>
          <c:idx val="1"/>
          <c:order val="1"/>
          <c:tx>
            <c:strRef>
              <c:f>'compare 500 C'!$K$1</c:f>
              <c:strCache>
                <c:ptCount val="1"/>
                <c:pt idx="0">
                  <c:v>ppm-CO-run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500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  <c:pt idx="1910">
                  <c:v>31.16333333333333</c:v>
                </c:pt>
                <c:pt idx="1911">
                  <c:v>31.18</c:v>
                </c:pt>
                <c:pt idx="1912">
                  <c:v>31.196666666666665</c:v>
                </c:pt>
                <c:pt idx="1913">
                  <c:v>31.213333333333331</c:v>
                </c:pt>
                <c:pt idx="1914">
                  <c:v>31.229999999999997</c:v>
                </c:pt>
                <c:pt idx="1915">
                  <c:v>31.246666666666666</c:v>
                </c:pt>
                <c:pt idx="1916">
                  <c:v>31.263333333333332</c:v>
                </c:pt>
                <c:pt idx="1917">
                  <c:v>31.279999999999998</c:v>
                </c:pt>
                <c:pt idx="1918">
                  <c:v>31.296666666666663</c:v>
                </c:pt>
                <c:pt idx="1919">
                  <c:v>31.313333333333333</c:v>
                </c:pt>
                <c:pt idx="1920">
                  <c:v>31.33</c:v>
                </c:pt>
                <c:pt idx="1921">
                  <c:v>31.346666666666664</c:v>
                </c:pt>
                <c:pt idx="1922">
                  <c:v>31.36333333333333</c:v>
                </c:pt>
                <c:pt idx="1923">
                  <c:v>31.379999999999995</c:v>
                </c:pt>
                <c:pt idx="1924">
                  <c:v>31.396666666666668</c:v>
                </c:pt>
                <c:pt idx="1925">
                  <c:v>31.413333333333334</c:v>
                </c:pt>
                <c:pt idx="1926">
                  <c:v>31.43</c:v>
                </c:pt>
                <c:pt idx="1927">
                  <c:v>31.446666666666665</c:v>
                </c:pt>
                <c:pt idx="1928">
                  <c:v>31.463333333333331</c:v>
                </c:pt>
                <c:pt idx="1929">
                  <c:v>31.479999999999997</c:v>
                </c:pt>
                <c:pt idx="1930">
                  <c:v>31.496666666666663</c:v>
                </c:pt>
                <c:pt idx="1931">
                  <c:v>31.513333333333328</c:v>
                </c:pt>
                <c:pt idx="1932">
                  <c:v>31.53</c:v>
                </c:pt>
                <c:pt idx="1933">
                  <c:v>31.546666666666667</c:v>
                </c:pt>
                <c:pt idx="1934">
                  <c:v>31.563333333333333</c:v>
                </c:pt>
                <c:pt idx="1935">
                  <c:v>31.58</c:v>
                </c:pt>
                <c:pt idx="1936">
                  <c:v>31.596666666666664</c:v>
                </c:pt>
                <c:pt idx="1937">
                  <c:v>31.61333333333333</c:v>
                </c:pt>
                <c:pt idx="1938">
                  <c:v>31.629999999999995</c:v>
                </c:pt>
                <c:pt idx="1939">
                  <c:v>31.646666666666668</c:v>
                </c:pt>
                <c:pt idx="1940">
                  <c:v>31.663333333333334</c:v>
                </c:pt>
                <c:pt idx="1941">
                  <c:v>31.68</c:v>
                </c:pt>
                <c:pt idx="1942">
                  <c:v>31.696666666666665</c:v>
                </c:pt>
                <c:pt idx="1943">
                  <c:v>31.713333333333331</c:v>
                </c:pt>
                <c:pt idx="1944">
                  <c:v>31.729999999999997</c:v>
                </c:pt>
                <c:pt idx="1945">
                  <c:v>31.746666666666663</c:v>
                </c:pt>
                <c:pt idx="1946">
                  <c:v>31.763333333333328</c:v>
                </c:pt>
                <c:pt idx="1947">
                  <c:v>31.78</c:v>
                </c:pt>
                <c:pt idx="1948">
                  <c:v>31.796666666666667</c:v>
                </c:pt>
                <c:pt idx="1949">
                  <c:v>31.813333333333333</c:v>
                </c:pt>
                <c:pt idx="1950">
                  <c:v>31.83</c:v>
                </c:pt>
                <c:pt idx="1951">
                  <c:v>31.846666666666664</c:v>
                </c:pt>
                <c:pt idx="1952">
                  <c:v>31.86333333333333</c:v>
                </c:pt>
                <c:pt idx="1953">
                  <c:v>31.879999999999995</c:v>
                </c:pt>
                <c:pt idx="1954">
                  <c:v>31.896666666666668</c:v>
                </c:pt>
                <c:pt idx="1955">
                  <c:v>31.913333333333334</c:v>
                </c:pt>
                <c:pt idx="1956">
                  <c:v>31.93</c:v>
                </c:pt>
                <c:pt idx="1957">
                  <c:v>31.946666666666665</c:v>
                </c:pt>
                <c:pt idx="1958">
                  <c:v>31.963333333333331</c:v>
                </c:pt>
                <c:pt idx="1959">
                  <c:v>31.979999999999997</c:v>
                </c:pt>
                <c:pt idx="1960">
                  <c:v>31.996666666666663</c:v>
                </c:pt>
                <c:pt idx="1961">
                  <c:v>32.013333333333328</c:v>
                </c:pt>
                <c:pt idx="1962">
                  <c:v>32.03</c:v>
                </c:pt>
                <c:pt idx="1963">
                  <c:v>32.046666666666667</c:v>
                </c:pt>
                <c:pt idx="1964">
                  <c:v>32.063333333333333</c:v>
                </c:pt>
                <c:pt idx="1965">
                  <c:v>32.08</c:v>
                </c:pt>
                <c:pt idx="1966">
                  <c:v>32.096666666666664</c:v>
                </c:pt>
                <c:pt idx="1967">
                  <c:v>32.11333333333333</c:v>
                </c:pt>
                <c:pt idx="1968">
                  <c:v>32.129999999999995</c:v>
                </c:pt>
                <c:pt idx="1969">
                  <c:v>32.146666666666668</c:v>
                </c:pt>
                <c:pt idx="1970">
                  <c:v>32.163333333333334</c:v>
                </c:pt>
                <c:pt idx="1971">
                  <c:v>32.18</c:v>
                </c:pt>
                <c:pt idx="1972">
                  <c:v>32.196666666666665</c:v>
                </c:pt>
                <c:pt idx="1973">
                  <c:v>32.213333333333331</c:v>
                </c:pt>
                <c:pt idx="1974">
                  <c:v>32.229999999999997</c:v>
                </c:pt>
                <c:pt idx="1975">
                  <c:v>32.246666666666663</c:v>
                </c:pt>
                <c:pt idx="1976">
                  <c:v>32.263333333333328</c:v>
                </c:pt>
                <c:pt idx="1977">
                  <c:v>32.28</c:v>
                </c:pt>
                <c:pt idx="1978">
                  <c:v>32.296666666666667</c:v>
                </c:pt>
                <c:pt idx="1979">
                  <c:v>32.313333333333333</c:v>
                </c:pt>
                <c:pt idx="1980">
                  <c:v>32.33</c:v>
                </c:pt>
                <c:pt idx="1981">
                  <c:v>32.346666666666664</c:v>
                </c:pt>
                <c:pt idx="1982">
                  <c:v>32.36333333333333</c:v>
                </c:pt>
                <c:pt idx="1983">
                  <c:v>32.379999999999995</c:v>
                </c:pt>
                <c:pt idx="1984">
                  <c:v>32.396666666666668</c:v>
                </c:pt>
                <c:pt idx="1985">
                  <c:v>32.413333333333334</c:v>
                </c:pt>
                <c:pt idx="1986">
                  <c:v>32.43</c:v>
                </c:pt>
                <c:pt idx="1987">
                  <c:v>32.446666666666665</c:v>
                </c:pt>
                <c:pt idx="1988">
                  <c:v>32.463333333333331</c:v>
                </c:pt>
                <c:pt idx="1989">
                  <c:v>32.479999999999997</c:v>
                </c:pt>
                <c:pt idx="1990">
                  <c:v>32.496666666666663</c:v>
                </c:pt>
                <c:pt idx="1991">
                  <c:v>32.513333333333328</c:v>
                </c:pt>
                <c:pt idx="1992">
                  <c:v>32.53</c:v>
                </c:pt>
                <c:pt idx="1993">
                  <c:v>32.546666666666667</c:v>
                </c:pt>
                <c:pt idx="1994">
                  <c:v>32.563333333333333</c:v>
                </c:pt>
                <c:pt idx="1995">
                  <c:v>32.58</c:v>
                </c:pt>
                <c:pt idx="1996">
                  <c:v>32.596666666666664</c:v>
                </c:pt>
                <c:pt idx="1997">
                  <c:v>32.61333333333333</c:v>
                </c:pt>
                <c:pt idx="1998">
                  <c:v>32.629999999999995</c:v>
                </c:pt>
                <c:pt idx="1999">
                  <c:v>32.646666666666668</c:v>
                </c:pt>
                <c:pt idx="2000">
                  <c:v>32.663333333333334</c:v>
                </c:pt>
                <c:pt idx="2001">
                  <c:v>32.68</c:v>
                </c:pt>
                <c:pt idx="2002">
                  <c:v>-0.67</c:v>
                </c:pt>
                <c:pt idx="2003">
                  <c:v>32.713333333333331</c:v>
                </c:pt>
                <c:pt idx="2004">
                  <c:v>32.729999999999997</c:v>
                </c:pt>
                <c:pt idx="2005">
                  <c:v>32.746666666666663</c:v>
                </c:pt>
                <c:pt idx="2006">
                  <c:v>32.763333333333328</c:v>
                </c:pt>
                <c:pt idx="2007">
                  <c:v>32.78</c:v>
                </c:pt>
                <c:pt idx="2008">
                  <c:v>32.796666666666667</c:v>
                </c:pt>
                <c:pt idx="2009">
                  <c:v>32.813333333333333</c:v>
                </c:pt>
                <c:pt idx="2010">
                  <c:v>32.83</c:v>
                </c:pt>
                <c:pt idx="2011">
                  <c:v>32.846666666666664</c:v>
                </c:pt>
                <c:pt idx="2012">
                  <c:v>32.86333333333333</c:v>
                </c:pt>
                <c:pt idx="2013">
                  <c:v>32.879999999999995</c:v>
                </c:pt>
                <c:pt idx="2014">
                  <c:v>32.896666666666668</c:v>
                </c:pt>
                <c:pt idx="2015">
                  <c:v>32.913333333333334</c:v>
                </c:pt>
                <c:pt idx="2016">
                  <c:v>32.93</c:v>
                </c:pt>
                <c:pt idx="2017">
                  <c:v>32.946666666666665</c:v>
                </c:pt>
                <c:pt idx="2018">
                  <c:v>32.963333333333331</c:v>
                </c:pt>
                <c:pt idx="2019">
                  <c:v>32.979999999999997</c:v>
                </c:pt>
                <c:pt idx="2020">
                  <c:v>32.996666666666663</c:v>
                </c:pt>
                <c:pt idx="2021">
                  <c:v>33.013333333333328</c:v>
                </c:pt>
                <c:pt idx="2022">
                  <c:v>33.03</c:v>
                </c:pt>
                <c:pt idx="2023">
                  <c:v>33.046666666666667</c:v>
                </c:pt>
                <c:pt idx="2024">
                  <c:v>33.063333333333333</c:v>
                </c:pt>
                <c:pt idx="2025">
                  <c:v>33.08</c:v>
                </c:pt>
                <c:pt idx="2026">
                  <c:v>33.096666666666664</c:v>
                </c:pt>
                <c:pt idx="2027">
                  <c:v>33.11333333333333</c:v>
                </c:pt>
                <c:pt idx="2028">
                  <c:v>33.129999999999995</c:v>
                </c:pt>
                <c:pt idx="2029">
                  <c:v>33.146666666666668</c:v>
                </c:pt>
                <c:pt idx="2030">
                  <c:v>33.163333333333334</c:v>
                </c:pt>
                <c:pt idx="2031">
                  <c:v>33.18</c:v>
                </c:pt>
                <c:pt idx="2032">
                  <c:v>33.196666666666665</c:v>
                </c:pt>
                <c:pt idx="2033">
                  <c:v>33.213333333333331</c:v>
                </c:pt>
                <c:pt idx="2034">
                  <c:v>33.229999999999997</c:v>
                </c:pt>
              </c:numCache>
            </c:numRef>
          </c:xVal>
          <c:yVal>
            <c:numRef>
              <c:f>'compare 500 C'!$K$2:$K$2479</c:f>
              <c:numCache>
                <c:formatCode>General</c:formatCode>
                <c:ptCount val="24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0.2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0.4</c:v>
                </c:pt>
                <c:pt idx="52">
                  <c:v>0.3</c:v>
                </c:pt>
                <c:pt idx="53">
                  <c:v>0.3</c:v>
                </c:pt>
                <c:pt idx="54">
                  <c:v>0.3</c:v>
                </c:pt>
                <c:pt idx="55">
                  <c:v>0.3</c:v>
                </c:pt>
                <c:pt idx="56">
                  <c:v>0.3</c:v>
                </c:pt>
                <c:pt idx="57">
                  <c:v>0.3</c:v>
                </c:pt>
                <c:pt idx="58">
                  <c:v>0.4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0.6</c:v>
                </c:pt>
                <c:pt idx="71">
                  <c:v>0.6</c:v>
                </c:pt>
                <c:pt idx="72">
                  <c:v>0.6</c:v>
                </c:pt>
                <c:pt idx="73">
                  <c:v>0.6</c:v>
                </c:pt>
                <c:pt idx="74">
                  <c:v>0.6</c:v>
                </c:pt>
                <c:pt idx="75">
                  <c:v>0.7</c:v>
                </c:pt>
                <c:pt idx="76">
                  <c:v>0.7</c:v>
                </c:pt>
                <c:pt idx="77">
                  <c:v>0.7</c:v>
                </c:pt>
                <c:pt idx="78">
                  <c:v>0.7</c:v>
                </c:pt>
                <c:pt idx="79">
                  <c:v>0.7</c:v>
                </c:pt>
                <c:pt idx="80">
                  <c:v>0.8</c:v>
                </c:pt>
                <c:pt idx="81">
                  <c:v>0.8</c:v>
                </c:pt>
                <c:pt idx="82">
                  <c:v>0.8</c:v>
                </c:pt>
                <c:pt idx="83">
                  <c:v>1</c:v>
                </c:pt>
                <c:pt idx="84">
                  <c:v>0.9</c:v>
                </c:pt>
                <c:pt idx="85">
                  <c:v>1</c:v>
                </c:pt>
                <c:pt idx="86">
                  <c:v>1</c:v>
                </c:pt>
                <c:pt idx="87">
                  <c:v>1.2</c:v>
                </c:pt>
                <c:pt idx="88">
                  <c:v>1.1000000000000001</c:v>
                </c:pt>
                <c:pt idx="89">
                  <c:v>1.2</c:v>
                </c:pt>
                <c:pt idx="90">
                  <c:v>1.3</c:v>
                </c:pt>
                <c:pt idx="91">
                  <c:v>1.3</c:v>
                </c:pt>
                <c:pt idx="92">
                  <c:v>1.4</c:v>
                </c:pt>
                <c:pt idx="93">
                  <c:v>1.5</c:v>
                </c:pt>
                <c:pt idx="94">
                  <c:v>1.6</c:v>
                </c:pt>
                <c:pt idx="95">
                  <c:v>1.7</c:v>
                </c:pt>
                <c:pt idx="96">
                  <c:v>1.8</c:v>
                </c:pt>
                <c:pt idx="97">
                  <c:v>1.9</c:v>
                </c:pt>
                <c:pt idx="98">
                  <c:v>2</c:v>
                </c:pt>
                <c:pt idx="99">
                  <c:v>2.2000000000000002</c:v>
                </c:pt>
                <c:pt idx="100">
                  <c:v>2.2999999999999998</c:v>
                </c:pt>
                <c:pt idx="101">
                  <c:v>2.5</c:v>
                </c:pt>
                <c:pt idx="102">
                  <c:v>2.6</c:v>
                </c:pt>
                <c:pt idx="103">
                  <c:v>2.7</c:v>
                </c:pt>
                <c:pt idx="104">
                  <c:v>3</c:v>
                </c:pt>
                <c:pt idx="105">
                  <c:v>3.1</c:v>
                </c:pt>
                <c:pt idx="106">
                  <c:v>3.3</c:v>
                </c:pt>
                <c:pt idx="107">
                  <c:v>3.4</c:v>
                </c:pt>
                <c:pt idx="108">
                  <c:v>3.6</c:v>
                </c:pt>
                <c:pt idx="109">
                  <c:v>3.8</c:v>
                </c:pt>
                <c:pt idx="110">
                  <c:v>4.0999999999999996</c:v>
                </c:pt>
                <c:pt idx="111">
                  <c:v>4</c:v>
                </c:pt>
                <c:pt idx="112">
                  <c:v>4.3</c:v>
                </c:pt>
                <c:pt idx="113">
                  <c:v>4.5</c:v>
                </c:pt>
                <c:pt idx="114">
                  <c:v>4.7</c:v>
                </c:pt>
                <c:pt idx="115">
                  <c:v>4.8</c:v>
                </c:pt>
                <c:pt idx="116">
                  <c:v>5.0999999999999996</c:v>
                </c:pt>
                <c:pt idx="117">
                  <c:v>5.2</c:v>
                </c:pt>
                <c:pt idx="118">
                  <c:v>5.4</c:v>
                </c:pt>
                <c:pt idx="119">
                  <c:v>5.7</c:v>
                </c:pt>
                <c:pt idx="120">
                  <c:v>5.9</c:v>
                </c:pt>
                <c:pt idx="121">
                  <c:v>6.1</c:v>
                </c:pt>
                <c:pt idx="122">
                  <c:v>6.4</c:v>
                </c:pt>
                <c:pt idx="123">
                  <c:v>6.6</c:v>
                </c:pt>
                <c:pt idx="124">
                  <c:v>6.9</c:v>
                </c:pt>
                <c:pt idx="125">
                  <c:v>7</c:v>
                </c:pt>
                <c:pt idx="126">
                  <c:v>7.3</c:v>
                </c:pt>
                <c:pt idx="127">
                  <c:v>7.9</c:v>
                </c:pt>
                <c:pt idx="128">
                  <c:v>7.9</c:v>
                </c:pt>
                <c:pt idx="129">
                  <c:v>7.9</c:v>
                </c:pt>
                <c:pt idx="130">
                  <c:v>8.1</c:v>
                </c:pt>
                <c:pt idx="131">
                  <c:v>8.4</c:v>
                </c:pt>
                <c:pt idx="132">
                  <c:v>8.6</c:v>
                </c:pt>
                <c:pt idx="133">
                  <c:v>8.8000000000000007</c:v>
                </c:pt>
                <c:pt idx="134">
                  <c:v>9</c:v>
                </c:pt>
                <c:pt idx="135">
                  <c:v>9.3000000000000007</c:v>
                </c:pt>
                <c:pt idx="136">
                  <c:v>9.6</c:v>
                </c:pt>
                <c:pt idx="137">
                  <c:v>9.8000000000000007</c:v>
                </c:pt>
                <c:pt idx="138">
                  <c:v>10.1</c:v>
                </c:pt>
                <c:pt idx="139">
                  <c:v>10.3</c:v>
                </c:pt>
                <c:pt idx="140">
                  <c:v>10.6</c:v>
                </c:pt>
                <c:pt idx="141">
                  <c:v>10.8</c:v>
                </c:pt>
                <c:pt idx="142">
                  <c:v>11.1</c:v>
                </c:pt>
                <c:pt idx="143">
                  <c:v>11.4</c:v>
                </c:pt>
                <c:pt idx="144">
                  <c:v>11.7</c:v>
                </c:pt>
                <c:pt idx="145">
                  <c:v>11.9</c:v>
                </c:pt>
                <c:pt idx="146">
                  <c:v>12.1</c:v>
                </c:pt>
                <c:pt idx="147">
                  <c:v>12.4</c:v>
                </c:pt>
                <c:pt idx="148">
                  <c:v>12.6</c:v>
                </c:pt>
                <c:pt idx="149">
                  <c:v>12.9</c:v>
                </c:pt>
                <c:pt idx="150">
                  <c:v>13.2</c:v>
                </c:pt>
                <c:pt idx="151">
                  <c:v>13.5</c:v>
                </c:pt>
                <c:pt idx="152">
                  <c:v>13.8</c:v>
                </c:pt>
                <c:pt idx="153">
                  <c:v>14.1</c:v>
                </c:pt>
                <c:pt idx="154">
                  <c:v>14.4</c:v>
                </c:pt>
                <c:pt idx="155">
                  <c:v>14.6</c:v>
                </c:pt>
                <c:pt idx="156">
                  <c:v>14.9</c:v>
                </c:pt>
                <c:pt idx="157">
                  <c:v>15.2</c:v>
                </c:pt>
                <c:pt idx="158">
                  <c:v>15.6</c:v>
                </c:pt>
                <c:pt idx="159">
                  <c:v>15.9</c:v>
                </c:pt>
                <c:pt idx="160">
                  <c:v>16.2</c:v>
                </c:pt>
                <c:pt idx="161">
                  <c:v>16.3</c:v>
                </c:pt>
                <c:pt idx="162">
                  <c:v>16.600000000000001</c:v>
                </c:pt>
                <c:pt idx="163">
                  <c:v>16.899999999999999</c:v>
                </c:pt>
                <c:pt idx="164">
                  <c:v>17.2</c:v>
                </c:pt>
                <c:pt idx="165">
                  <c:v>17.5</c:v>
                </c:pt>
                <c:pt idx="166">
                  <c:v>17.8</c:v>
                </c:pt>
                <c:pt idx="167">
                  <c:v>18.100000000000001</c:v>
                </c:pt>
                <c:pt idx="168">
                  <c:v>18.5</c:v>
                </c:pt>
                <c:pt idx="169">
                  <c:v>18.7</c:v>
                </c:pt>
                <c:pt idx="170">
                  <c:v>18.899999999999999</c:v>
                </c:pt>
                <c:pt idx="171">
                  <c:v>19.2</c:v>
                </c:pt>
                <c:pt idx="172">
                  <c:v>19.5</c:v>
                </c:pt>
                <c:pt idx="173">
                  <c:v>19.8</c:v>
                </c:pt>
                <c:pt idx="174">
                  <c:v>20.2</c:v>
                </c:pt>
                <c:pt idx="175">
                  <c:v>20.399999999999999</c:v>
                </c:pt>
                <c:pt idx="176">
                  <c:v>20.7</c:v>
                </c:pt>
                <c:pt idx="177">
                  <c:v>20.9</c:v>
                </c:pt>
                <c:pt idx="178">
                  <c:v>21.2</c:v>
                </c:pt>
                <c:pt idx="179">
                  <c:v>21.7</c:v>
                </c:pt>
                <c:pt idx="180">
                  <c:v>21.8</c:v>
                </c:pt>
                <c:pt idx="181">
                  <c:v>22.1</c:v>
                </c:pt>
                <c:pt idx="182">
                  <c:v>22.4</c:v>
                </c:pt>
                <c:pt idx="183">
                  <c:v>22.7</c:v>
                </c:pt>
                <c:pt idx="184">
                  <c:v>23</c:v>
                </c:pt>
                <c:pt idx="185">
                  <c:v>23.3</c:v>
                </c:pt>
                <c:pt idx="186">
                  <c:v>23.7</c:v>
                </c:pt>
                <c:pt idx="187">
                  <c:v>24</c:v>
                </c:pt>
                <c:pt idx="188">
                  <c:v>24.4</c:v>
                </c:pt>
                <c:pt idx="189">
                  <c:v>24.7</c:v>
                </c:pt>
                <c:pt idx="190">
                  <c:v>25</c:v>
                </c:pt>
                <c:pt idx="191">
                  <c:v>25.3</c:v>
                </c:pt>
                <c:pt idx="192">
                  <c:v>25.6</c:v>
                </c:pt>
                <c:pt idx="193">
                  <c:v>26</c:v>
                </c:pt>
                <c:pt idx="194">
                  <c:v>26.3</c:v>
                </c:pt>
                <c:pt idx="195">
                  <c:v>26.7</c:v>
                </c:pt>
                <c:pt idx="196">
                  <c:v>27.1</c:v>
                </c:pt>
                <c:pt idx="197">
                  <c:v>27.4</c:v>
                </c:pt>
                <c:pt idx="198">
                  <c:v>27.7</c:v>
                </c:pt>
                <c:pt idx="199">
                  <c:v>28.1</c:v>
                </c:pt>
                <c:pt idx="200">
                  <c:v>28.4</c:v>
                </c:pt>
                <c:pt idx="201">
                  <c:v>28.8</c:v>
                </c:pt>
                <c:pt idx="202">
                  <c:v>29.1</c:v>
                </c:pt>
                <c:pt idx="203">
                  <c:v>29.5</c:v>
                </c:pt>
                <c:pt idx="204">
                  <c:v>29.9</c:v>
                </c:pt>
                <c:pt idx="205">
                  <c:v>30.4</c:v>
                </c:pt>
                <c:pt idx="206">
                  <c:v>30.8</c:v>
                </c:pt>
                <c:pt idx="207">
                  <c:v>31</c:v>
                </c:pt>
                <c:pt idx="208">
                  <c:v>31.3</c:v>
                </c:pt>
                <c:pt idx="209">
                  <c:v>31.7</c:v>
                </c:pt>
                <c:pt idx="210">
                  <c:v>32.1</c:v>
                </c:pt>
                <c:pt idx="211">
                  <c:v>32.4</c:v>
                </c:pt>
                <c:pt idx="212">
                  <c:v>32.700000000000003</c:v>
                </c:pt>
                <c:pt idx="213">
                  <c:v>33</c:v>
                </c:pt>
                <c:pt idx="214">
                  <c:v>33.6</c:v>
                </c:pt>
                <c:pt idx="215">
                  <c:v>33.9</c:v>
                </c:pt>
                <c:pt idx="216">
                  <c:v>34.1</c:v>
                </c:pt>
                <c:pt idx="217">
                  <c:v>34.4</c:v>
                </c:pt>
                <c:pt idx="218">
                  <c:v>35.200000000000003</c:v>
                </c:pt>
                <c:pt idx="219">
                  <c:v>35.200000000000003</c:v>
                </c:pt>
                <c:pt idx="220">
                  <c:v>35.5</c:v>
                </c:pt>
                <c:pt idx="221">
                  <c:v>35.9</c:v>
                </c:pt>
                <c:pt idx="222">
                  <c:v>36.200000000000003</c:v>
                </c:pt>
                <c:pt idx="223">
                  <c:v>36.5</c:v>
                </c:pt>
                <c:pt idx="224">
                  <c:v>36.9</c:v>
                </c:pt>
                <c:pt idx="225">
                  <c:v>37.700000000000003</c:v>
                </c:pt>
                <c:pt idx="226">
                  <c:v>38</c:v>
                </c:pt>
                <c:pt idx="227">
                  <c:v>38</c:v>
                </c:pt>
                <c:pt idx="228">
                  <c:v>38.299999999999997</c:v>
                </c:pt>
                <c:pt idx="229">
                  <c:v>38.700000000000003</c:v>
                </c:pt>
                <c:pt idx="230">
                  <c:v>39</c:v>
                </c:pt>
                <c:pt idx="231">
                  <c:v>39.4</c:v>
                </c:pt>
                <c:pt idx="232">
                  <c:v>39.700000000000003</c:v>
                </c:pt>
                <c:pt idx="233">
                  <c:v>40.1</c:v>
                </c:pt>
                <c:pt idx="234">
                  <c:v>40.4</c:v>
                </c:pt>
                <c:pt idx="235">
                  <c:v>40.9</c:v>
                </c:pt>
                <c:pt idx="236">
                  <c:v>41.2</c:v>
                </c:pt>
                <c:pt idx="237">
                  <c:v>41.4</c:v>
                </c:pt>
                <c:pt idx="238">
                  <c:v>41.8</c:v>
                </c:pt>
                <c:pt idx="239">
                  <c:v>42.1</c:v>
                </c:pt>
                <c:pt idx="240">
                  <c:v>42.5</c:v>
                </c:pt>
                <c:pt idx="241">
                  <c:v>42.9</c:v>
                </c:pt>
                <c:pt idx="242">
                  <c:v>43.2</c:v>
                </c:pt>
                <c:pt idx="243">
                  <c:v>43.6</c:v>
                </c:pt>
                <c:pt idx="244">
                  <c:v>43.9</c:v>
                </c:pt>
                <c:pt idx="245">
                  <c:v>44.3</c:v>
                </c:pt>
                <c:pt idx="246">
                  <c:v>44.6</c:v>
                </c:pt>
                <c:pt idx="247">
                  <c:v>45.2</c:v>
                </c:pt>
                <c:pt idx="248">
                  <c:v>45.3</c:v>
                </c:pt>
                <c:pt idx="249">
                  <c:v>45.7</c:v>
                </c:pt>
                <c:pt idx="250">
                  <c:v>46.1</c:v>
                </c:pt>
                <c:pt idx="251">
                  <c:v>46.5</c:v>
                </c:pt>
                <c:pt idx="252">
                  <c:v>46.8</c:v>
                </c:pt>
                <c:pt idx="253">
                  <c:v>47.4</c:v>
                </c:pt>
                <c:pt idx="254">
                  <c:v>47.6</c:v>
                </c:pt>
                <c:pt idx="255">
                  <c:v>47.9</c:v>
                </c:pt>
                <c:pt idx="256">
                  <c:v>48.3</c:v>
                </c:pt>
                <c:pt idx="257">
                  <c:v>48.7</c:v>
                </c:pt>
                <c:pt idx="258">
                  <c:v>49</c:v>
                </c:pt>
                <c:pt idx="259">
                  <c:v>49.3</c:v>
                </c:pt>
                <c:pt idx="260">
                  <c:v>50</c:v>
                </c:pt>
                <c:pt idx="261">
                  <c:v>50.4</c:v>
                </c:pt>
                <c:pt idx="262">
                  <c:v>50.6</c:v>
                </c:pt>
                <c:pt idx="263">
                  <c:v>50.9</c:v>
                </c:pt>
                <c:pt idx="264">
                  <c:v>51.5</c:v>
                </c:pt>
                <c:pt idx="265">
                  <c:v>51.6</c:v>
                </c:pt>
                <c:pt idx="266">
                  <c:v>52</c:v>
                </c:pt>
                <c:pt idx="267">
                  <c:v>52.4</c:v>
                </c:pt>
                <c:pt idx="268">
                  <c:v>53</c:v>
                </c:pt>
                <c:pt idx="269">
                  <c:v>53.4</c:v>
                </c:pt>
                <c:pt idx="270">
                  <c:v>53.6</c:v>
                </c:pt>
                <c:pt idx="271">
                  <c:v>53.9</c:v>
                </c:pt>
                <c:pt idx="272">
                  <c:v>54.3</c:v>
                </c:pt>
                <c:pt idx="273">
                  <c:v>54.9</c:v>
                </c:pt>
                <c:pt idx="274">
                  <c:v>55.1</c:v>
                </c:pt>
                <c:pt idx="275">
                  <c:v>55.5</c:v>
                </c:pt>
                <c:pt idx="276">
                  <c:v>55.9</c:v>
                </c:pt>
                <c:pt idx="277">
                  <c:v>56.2</c:v>
                </c:pt>
                <c:pt idx="278">
                  <c:v>56.6</c:v>
                </c:pt>
                <c:pt idx="279">
                  <c:v>56.9</c:v>
                </c:pt>
                <c:pt idx="280">
                  <c:v>57.3</c:v>
                </c:pt>
                <c:pt idx="281">
                  <c:v>57.7</c:v>
                </c:pt>
                <c:pt idx="282">
                  <c:v>58.3</c:v>
                </c:pt>
                <c:pt idx="283">
                  <c:v>58.5</c:v>
                </c:pt>
                <c:pt idx="284">
                  <c:v>58.8</c:v>
                </c:pt>
                <c:pt idx="285">
                  <c:v>59.2</c:v>
                </c:pt>
                <c:pt idx="286">
                  <c:v>59.6</c:v>
                </c:pt>
                <c:pt idx="287">
                  <c:v>60.4</c:v>
                </c:pt>
                <c:pt idx="288">
                  <c:v>60.8</c:v>
                </c:pt>
                <c:pt idx="289">
                  <c:v>61</c:v>
                </c:pt>
                <c:pt idx="290">
                  <c:v>61.1</c:v>
                </c:pt>
                <c:pt idx="291">
                  <c:v>61.7</c:v>
                </c:pt>
                <c:pt idx="292">
                  <c:v>61.8</c:v>
                </c:pt>
                <c:pt idx="293">
                  <c:v>62.2</c:v>
                </c:pt>
                <c:pt idx="294">
                  <c:v>62.5</c:v>
                </c:pt>
                <c:pt idx="295">
                  <c:v>62.9</c:v>
                </c:pt>
                <c:pt idx="296">
                  <c:v>63.3</c:v>
                </c:pt>
                <c:pt idx="297">
                  <c:v>63.7</c:v>
                </c:pt>
                <c:pt idx="298">
                  <c:v>64</c:v>
                </c:pt>
                <c:pt idx="299">
                  <c:v>64.400000000000006</c:v>
                </c:pt>
                <c:pt idx="300">
                  <c:v>64.8</c:v>
                </c:pt>
                <c:pt idx="301">
                  <c:v>65.3</c:v>
                </c:pt>
                <c:pt idx="302">
                  <c:v>65.7</c:v>
                </c:pt>
                <c:pt idx="303">
                  <c:v>66.400000000000006</c:v>
                </c:pt>
                <c:pt idx="304">
                  <c:v>66.900000000000006</c:v>
                </c:pt>
                <c:pt idx="305">
                  <c:v>67.2</c:v>
                </c:pt>
                <c:pt idx="306">
                  <c:v>67.599999999999994</c:v>
                </c:pt>
                <c:pt idx="307">
                  <c:v>67.900000000000006</c:v>
                </c:pt>
                <c:pt idx="308">
                  <c:v>68.099999999999994</c:v>
                </c:pt>
                <c:pt idx="309">
                  <c:v>68.2</c:v>
                </c:pt>
                <c:pt idx="310">
                  <c:v>68.5</c:v>
                </c:pt>
                <c:pt idx="311">
                  <c:v>68.7</c:v>
                </c:pt>
                <c:pt idx="312">
                  <c:v>69.2</c:v>
                </c:pt>
                <c:pt idx="313">
                  <c:v>69.5</c:v>
                </c:pt>
                <c:pt idx="314">
                  <c:v>70</c:v>
                </c:pt>
                <c:pt idx="315">
                  <c:v>70.2</c:v>
                </c:pt>
                <c:pt idx="316">
                  <c:v>70.7</c:v>
                </c:pt>
                <c:pt idx="317">
                  <c:v>71.2</c:v>
                </c:pt>
                <c:pt idx="318">
                  <c:v>71.599999999999994</c:v>
                </c:pt>
                <c:pt idx="319">
                  <c:v>71.5</c:v>
                </c:pt>
                <c:pt idx="320">
                  <c:v>71.7</c:v>
                </c:pt>
                <c:pt idx="321">
                  <c:v>72.099999999999994</c:v>
                </c:pt>
                <c:pt idx="322">
                  <c:v>72.599999999999994</c:v>
                </c:pt>
                <c:pt idx="323">
                  <c:v>72.7</c:v>
                </c:pt>
                <c:pt idx="324">
                  <c:v>72.900000000000006</c:v>
                </c:pt>
                <c:pt idx="325">
                  <c:v>73.3</c:v>
                </c:pt>
                <c:pt idx="326">
                  <c:v>73.400000000000006</c:v>
                </c:pt>
                <c:pt idx="327">
                  <c:v>73.7</c:v>
                </c:pt>
                <c:pt idx="328">
                  <c:v>74.2</c:v>
                </c:pt>
                <c:pt idx="329">
                  <c:v>74.7</c:v>
                </c:pt>
                <c:pt idx="330">
                  <c:v>75.3</c:v>
                </c:pt>
                <c:pt idx="331">
                  <c:v>75.5</c:v>
                </c:pt>
                <c:pt idx="332">
                  <c:v>75.5</c:v>
                </c:pt>
                <c:pt idx="333">
                  <c:v>75.8</c:v>
                </c:pt>
                <c:pt idx="334">
                  <c:v>76.2</c:v>
                </c:pt>
                <c:pt idx="335">
                  <c:v>76.400000000000006</c:v>
                </c:pt>
                <c:pt idx="336">
                  <c:v>76.599999999999994</c:v>
                </c:pt>
                <c:pt idx="337">
                  <c:v>76.8</c:v>
                </c:pt>
                <c:pt idx="338">
                  <c:v>76.7</c:v>
                </c:pt>
                <c:pt idx="339">
                  <c:v>76.8</c:v>
                </c:pt>
                <c:pt idx="340">
                  <c:v>77.3</c:v>
                </c:pt>
                <c:pt idx="341">
                  <c:v>77.7</c:v>
                </c:pt>
                <c:pt idx="342">
                  <c:v>77.900000000000006</c:v>
                </c:pt>
                <c:pt idx="343">
                  <c:v>78</c:v>
                </c:pt>
                <c:pt idx="344">
                  <c:v>78.099999999999994</c:v>
                </c:pt>
                <c:pt idx="345">
                  <c:v>78.099999999999994</c:v>
                </c:pt>
                <c:pt idx="346">
                  <c:v>78.3</c:v>
                </c:pt>
                <c:pt idx="347">
                  <c:v>78.3</c:v>
                </c:pt>
                <c:pt idx="348">
                  <c:v>78.3</c:v>
                </c:pt>
                <c:pt idx="349">
                  <c:v>78.5</c:v>
                </c:pt>
                <c:pt idx="350">
                  <c:v>78.7</c:v>
                </c:pt>
                <c:pt idx="351">
                  <c:v>78.8</c:v>
                </c:pt>
                <c:pt idx="352">
                  <c:v>79.099999999999994</c:v>
                </c:pt>
                <c:pt idx="353">
                  <c:v>79.2</c:v>
                </c:pt>
                <c:pt idx="354">
                  <c:v>79.3</c:v>
                </c:pt>
                <c:pt idx="355">
                  <c:v>79.5</c:v>
                </c:pt>
                <c:pt idx="356">
                  <c:v>79.599999999999994</c:v>
                </c:pt>
                <c:pt idx="357">
                  <c:v>79.8</c:v>
                </c:pt>
                <c:pt idx="358">
                  <c:v>80</c:v>
                </c:pt>
                <c:pt idx="359">
                  <c:v>80.400000000000006</c:v>
                </c:pt>
                <c:pt idx="360">
                  <c:v>80.5</c:v>
                </c:pt>
                <c:pt idx="361">
                  <c:v>80.7</c:v>
                </c:pt>
                <c:pt idx="362">
                  <c:v>80.8</c:v>
                </c:pt>
                <c:pt idx="363">
                  <c:v>80.900000000000006</c:v>
                </c:pt>
                <c:pt idx="364">
                  <c:v>81</c:v>
                </c:pt>
                <c:pt idx="365">
                  <c:v>81.099999999999994</c:v>
                </c:pt>
                <c:pt idx="366">
                  <c:v>81.2</c:v>
                </c:pt>
                <c:pt idx="367">
                  <c:v>81.3</c:v>
                </c:pt>
                <c:pt idx="368">
                  <c:v>81.400000000000006</c:v>
                </c:pt>
                <c:pt idx="369">
                  <c:v>81.400000000000006</c:v>
                </c:pt>
                <c:pt idx="370">
                  <c:v>81.5</c:v>
                </c:pt>
                <c:pt idx="371">
                  <c:v>81.7</c:v>
                </c:pt>
                <c:pt idx="372">
                  <c:v>81.7</c:v>
                </c:pt>
                <c:pt idx="373">
                  <c:v>81.8</c:v>
                </c:pt>
                <c:pt idx="374">
                  <c:v>81.8</c:v>
                </c:pt>
                <c:pt idx="375">
                  <c:v>81.900000000000006</c:v>
                </c:pt>
                <c:pt idx="376">
                  <c:v>81.900000000000006</c:v>
                </c:pt>
                <c:pt idx="377">
                  <c:v>81.900000000000006</c:v>
                </c:pt>
                <c:pt idx="378">
                  <c:v>82</c:v>
                </c:pt>
                <c:pt idx="379">
                  <c:v>82.1</c:v>
                </c:pt>
                <c:pt idx="380">
                  <c:v>82.2</c:v>
                </c:pt>
                <c:pt idx="381">
                  <c:v>82.2</c:v>
                </c:pt>
                <c:pt idx="382">
                  <c:v>82.3</c:v>
                </c:pt>
                <c:pt idx="383">
                  <c:v>82.4</c:v>
                </c:pt>
                <c:pt idx="384">
                  <c:v>82.5</c:v>
                </c:pt>
                <c:pt idx="385">
                  <c:v>82.5</c:v>
                </c:pt>
                <c:pt idx="386">
                  <c:v>82.6</c:v>
                </c:pt>
                <c:pt idx="387">
                  <c:v>82.7</c:v>
                </c:pt>
                <c:pt idx="388">
                  <c:v>82.8</c:v>
                </c:pt>
                <c:pt idx="389">
                  <c:v>82.8</c:v>
                </c:pt>
                <c:pt idx="390">
                  <c:v>82.8</c:v>
                </c:pt>
                <c:pt idx="391">
                  <c:v>82.9</c:v>
                </c:pt>
                <c:pt idx="392">
                  <c:v>82.9</c:v>
                </c:pt>
                <c:pt idx="393">
                  <c:v>82.9</c:v>
                </c:pt>
                <c:pt idx="394">
                  <c:v>83</c:v>
                </c:pt>
                <c:pt idx="395">
                  <c:v>83</c:v>
                </c:pt>
                <c:pt idx="396">
                  <c:v>83</c:v>
                </c:pt>
                <c:pt idx="397">
                  <c:v>83</c:v>
                </c:pt>
                <c:pt idx="398">
                  <c:v>83</c:v>
                </c:pt>
                <c:pt idx="399">
                  <c:v>83.1</c:v>
                </c:pt>
                <c:pt idx="400">
                  <c:v>83.1</c:v>
                </c:pt>
                <c:pt idx="401">
                  <c:v>83.1</c:v>
                </c:pt>
                <c:pt idx="402">
                  <c:v>83.1</c:v>
                </c:pt>
                <c:pt idx="403">
                  <c:v>83.1</c:v>
                </c:pt>
                <c:pt idx="404">
                  <c:v>83.1</c:v>
                </c:pt>
                <c:pt idx="405">
                  <c:v>83.1</c:v>
                </c:pt>
                <c:pt idx="406">
                  <c:v>83.1</c:v>
                </c:pt>
                <c:pt idx="407">
                  <c:v>83.1</c:v>
                </c:pt>
                <c:pt idx="408">
                  <c:v>83</c:v>
                </c:pt>
                <c:pt idx="409">
                  <c:v>82.9</c:v>
                </c:pt>
                <c:pt idx="410">
                  <c:v>82.9</c:v>
                </c:pt>
                <c:pt idx="411">
                  <c:v>82.9</c:v>
                </c:pt>
                <c:pt idx="412">
                  <c:v>82.8</c:v>
                </c:pt>
                <c:pt idx="413">
                  <c:v>82.7</c:v>
                </c:pt>
                <c:pt idx="414">
                  <c:v>82.6</c:v>
                </c:pt>
                <c:pt idx="415">
                  <c:v>82.6</c:v>
                </c:pt>
                <c:pt idx="416">
                  <c:v>82.6</c:v>
                </c:pt>
                <c:pt idx="417">
                  <c:v>82.6</c:v>
                </c:pt>
                <c:pt idx="418">
                  <c:v>82.4</c:v>
                </c:pt>
                <c:pt idx="419">
                  <c:v>82.3</c:v>
                </c:pt>
                <c:pt idx="420">
                  <c:v>82</c:v>
                </c:pt>
                <c:pt idx="421">
                  <c:v>81.900000000000006</c:v>
                </c:pt>
                <c:pt idx="422">
                  <c:v>81.8</c:v>
                </c:pt>
                <c:pt idx="423">
                  <c:v>81.7</c:v>
                </c:pt>
                <c:pt idx="424">
                  <c:v>81.7</c:v>
                </c:pt>
                <c:pt idx="425">
                  <c:v>81.599999999999994</c:v>
                </c:pt>
                <c:pt idx="426">
                  <c:v>81.400000000000006</c:v>
                </c:pt>
                <c:pt idx="427">
                  <c:v>81.400000000000006</c:v>
                </c:pt>
                <c:pt idx="428">
                  <c:v>81.3</c:v>
                </c:pt>
                <c:pt idx="429">
                  <c:v>81.3</c:v>
                </c:pt>
                <c:pt idx="430">
                  <c:v>81.2</c:v>
                </c:pt>
                <c:pt idx="431">
                  <c:v>81</c:v>
                </c:pt>
                <c:pt idx="432">
                  <c:v>80.900000000000006</c:v>
                </c:pt>
                <c:pt idx="433">
                  <c:v>80.8</c:v>
                </c:pt>
                <c:pt idx="434">
                  <c:v>80.7</c:v>
                </c:pt>
                <c:pt idx="435">
                  <c:v>80.5</c:v>
                </c:pt>
                <c:pt idx="436">
                  <c:v>80.3</c:v>
                </c:pt>
                <c:pt idx="437">
                  <c:v>80.099999999999994</c:v>
                </c:pt>
                <c:pt idx="438">
                  <c:v>79.900000000000006</c:v>
                </c:pt>
                <c:pt idx="439">
                  <c:v>79.8</c:v>
                </c:pt>
                <c:pt idx="440">
                  <c:v>79.599999999999994</c:v>
                </c:pt>
                <c:pt idx="441">
                  <c:v>79.400000000000006</c:v>
                </c:pt>
                <c:pt idx="442">
                  <c:v>79.099999999999994</c:v>
                </c:pt>
                <c:pt idx="443">
                  <c:v>78.900000000000006</c:v>
                </c:pt>
                <c:pt idx="444">
                  <c:v>78.7</c:v>
                </c:pt>
                <c:pt idx="445">
                  <c:v>78.400000000000006</c:v>
                </c:pt>
                <c:pt idx="446">
                  <c:v>78.2</c:v>
                </c:pt>
                <c:pt idx="447">
                  <c:v>77.900000000000006</c:v>
                </c:pt>
                <c:pt idx="448">
                  <c:v>77.7</c:v>
                </c:pt>
                <c:pt idx="449">
                  <c:v>77.400000000000006</c:v>
                </c:pt>
                <c:pt idx="450">
                  <c:v>76.900000000000006</c:v>
                </c:pt>
                <c:pt idx="451">
                  <c:v>76.8</c:v>
                </c:pt>
                <c:pt idx="452">
                  <c:v>76.400000000000006</c:v>
                </c:pt>
                <c:pt idx="453">
                  <c:v>76.099999999999994</c:v>
                </c:pt>
                <c:pt idx="454">
                  <c:v>75.8</c:v>
                </c:pt>
                <c:pt idx="455">
                  <c:v>75.400000000000006</c:v>
                </c:pt>
                <c:pt idx="456">
                  <c:v>75.099999999999994</c:v>
                </c:pt>
                <c:pt idx="457">
                  <c:v>74.8</c:v>
                </c:pt>
                <c:pt idx="458">
                  <c:v>74.400000000000006</c:v>
                </c:pt>
                <c:pt idx="459">
                  <c:v>74</c:v>
                </c:pt>
                <c:pt idx="460">
                  <c:v>73.5</c:v>
                </c:pt>
                <c:pt idx="461">
                  <c:v>73.3</c:v>
                </c:pt>
                <c:pt idx="462">
                  <c:v>72.900000000000006</c:v>
                </c:pt>
                <c:pt idx="463">
                  <c:v>72.5</c:v>
                </c:pt>
                <c:pt idx="464">
                  <c:v>72.099999999999994</c:v>
                </c:pt>
                <c:pt idx="465">
                  <c:v>71.7</c:v>
                </c:pt>
                <c:pt idx="466">
                  <c:v>71.3</c:v>
                </c:pt>
                <c:pt idx="467">
                  <c:v>70.900000000000006</c:v>
                </c:pt>
                <c:pt idx="468">
                  <c:v>70.400000000000006</c:v>
                </c:pt>
                <c:pt idx="469">
                  <c:v>70</c:v>
                </c:pt>
                <c:pt idx="470">
                  <c:v>69.599999999999994</c:v>
                </c:pt>
                <c:pt idx="471">
                  <c:v>69</c:v>
                </c:pt>
                <c:pt idx="472">
                  <c:v>68.8</c:v>
                </c:pt>
                <c:pt idx="473">
                  <c:v>68.400000000000006</c:v>
                </c:pt>
                <c:pt idx="474">
                  <c:v>68</c:v>
                </c:pt>
                <c:pt idx="475">
                  <c:v>67.5</c:v>
                </c:pt>
                <c:pt idx="476">
                  <c:v>67.099999999999994</c:v>
                </c:pt>
                <c:pt idx="477">
                  <c:v>66.599999999999994</c:v>
                </c:pt>
                <c:pt idx="478">
                  <c:v>66.099999999999994</c:v>
                </c:pt>
                <c:pt idx="479">
                  <c:v>65.400000000000006</c:v>
                </c:pt>
                <c:pt idx="480">
                  <c:v>65</c:v>
                </c:pt>
                <c:pt idx="481">
                  <c:v>64.3</c:v>
                </c:pt>
                <c:pt idx="482">
                  <c:v>64.099999999999994</c:v>
                </c:pt>
                <c:pt idx="483">
                  <c:v>63.8</c:v>
                </c:pt>
                <c:pt idx="484">
                  <c:v>63.3</c:v>
                </c:pt>
                <c:pt idx="485">
                  <c:v>62.8</c:v>
                </c:pt>
                <c:pt idx="486">
                  <c:v>62.3</c:v>
                </c:pt>
                <c:pt idx="487">
                  <c:v>61.8</c:v>
                </c:pt>
                <c:pt idx="488">
                  <c:v>61.3</c:v>
                </c:pt>
                <c:pt idx="489">
                  <c:v>60.9</c:v>
                </c:pt>
                <c:pt idx="490">
                  <c:v>60.4</c:v>
                </c:pt>
                <c:pt idx="491">
                  <c:v>59.9</c:v>
                </c:pt>
                <c:pt idx="492">
                  <c:v>59.4</c:v>
                </c:pt>
                <c:pt idx="493">
                  <c:v>58.9</c:v>
                </c:pt>
                <c:pt idx="494">
                  <c:v>58.3</c:v>
                </c:pt>
                <c:pt idx="495">
                  <c:v>57.8</c:v>
                </c:pt>
                <c:pt idx="496">
                  <c:v>57.3</c:v>
                </c:pt>
                <c:pt idx="497">
                  <c:v>56.4</c:v>
                </c:pt>
                <c:pt idx="498">
                  <c:v>55.4</c:v>
                </c:pt>
                <c:pt idx="499">
                  <c:v>55.4</c:v>
                </c:pt>
                <c:pt idx="500">
                  <c:v>55.1</c:v>
                </c:pt>
                <c:pt idx="501">
                  <c:v>54.6</c:v>
                </c:pt>
                <c:pt idx="502">
                  <c:v>54.1</c:v>
                </c:pt>
                <c:pt idx="503">
                  <c:v>53.3</c:v>
                </c:pt>
                <c:pt idx="504">
                  <c:v>52.5</c:v>
                </c:pt>
                <c:pt idx="505">
                  <c:v>52.5</c:v>
                </c:pt>
                <c:pt idx="506">
                  <c:v>52</c:v>
                </c:pt>
                <c:pt idx="507">
                  <c:v>51.5</c:v>
                </c:pt>
                <c:pt idx="508">
                  <c:v>50.9</c:v>
                </c:pt>
                <c:pt idx="509">
                  <c:v>49.8</c:v>
                </c:pt>
                <c:pt idx="510">
                  <c:v>49.2</c:v>
                </c:pt>
                <c:pt idx="511">
                  <c:v>48.4</c:v>
                </c:pt>
                <c:pt idx="512">
                  <c:v>47.7</c:v>
                </c:pt>
                <c:pt idx="513">
                  <c:v>47.7</c:v>
                </c:pt>
                <c:pt idx="514">
                  <c:v>47.7</c:v>
                </c:pt>
                <c:pt idx="515">
                  <c:v>47.1</c:v>
                </c:pt>
                <c:pt idx="516">
                  <c:v>46</c:v>
                </c:pt>
                <c:pt idx="517">
                  <c:v>45.5</c:v>
                </c:pt>
                <c:pt idx="518">
                  <c:v>44.9</c:v>
                </c:pt>
                <c:pt idx="519">
                  <c:v>44.7</c:v>
                </c:pt>
                <c:pt idx="520">
                  <c:v>44.5</c:v>
                </c:pt>
                <c:pt idx="521">
                  <c:v>43.7</c:v>
                </c:pt>
                <c:pt idx="522">
                  <c:v>43.5</c:v>
                </c:pt>
                <c:pt idx="523">
                  <c:v>43</c:v>
                </c:pt>
                <c:pt idx="524">
                  <c:v>42.5</c:v>
                </c:pt>
                <c:pt idx="525">
                  <c:v>41.7</c:v>
                </c:pt>
                <c:pt idx="526">
                  <c:v>41.1</c:v>
                </c:pt>
                <c:pt idx="527">
                  <c:v>40.9</c:v>
                </c:pt>
                <c:pt idx="528">
                  <c:v>40.299999999999997</c:v>
                </c:pt>
                <c:pt idx="529">
                  <c:v>39.799999999999997</c:v>
                </c:pt>
                <c:pt idx="530">
                  <c:v>39.299999999999997</c:v>
                </c:pt>
                <c:pt idx="531">
                  <c:v>38.200000000000003</c:v>
                </c:pt>
                <c:pt idx="532">
                  <c:v>37.700000000000003</c:v>
                </c:pt>
                <c:pt idx="533">
                  <c:v>37.299999999999997</c:v>
                </c:pt>
                <c:pt idx="534">
                  <c:v>36.799999999999997</c:v>
                </c:pt>
                <c:pt idx="535">
                  <c:v>36.1</c:v>
                </c:pt>
                <c:pt idx="536">
                  <c:v>35.6</c:v>
                </c:pt>
                <c:pt idx="537">
                  <c:v>34.799999999999997</c:v>
                </c:pt>
                <c:pt idx="538">
                  <c:v>33.799999999999997</c:v>
                </c:pt>
                <c:pt idx="539">
                  <c:v>33.4</c:v>
                </c:pt>
                <c:pt idx="540">
                  <c:v>32.9</c:v>
                </c:pt>
                <c:pt idx="541">
                  <c:v>32.5</c:v>
                </c:pt>
                <c:pt idx="542">
                  <c:v>32</c:v>
                </c:pt>
                <c:pt idx="543">
                  <c:v>31.6</c:v>
                </c:pt>
                <c:pt idx="544">
                  <c:v>31.6</c:v>
                </c:pt>
                <c:pt idx="545">
                  <c:v>31.1</c:v>
                </c:pt>
                <c:pt idx="546">
                  <c:v>30.4</c:v>
                </c:pt>
                <c:pt idx="547">
                  <c:v>30</c:v>
                </c:pt>
                <c:pt idx="548">
                  <c:v>29.3</c:v>
                </c:pt>
                <c:pt idx="549">
                  <c:v>28.9</c:v>
                </c:pt>
                <c:pt idx="550">
                  <c:v>28.5</c:v>
                </c:pt>
                <c:pt idx="551">
                  <c:v>28.3</c:v>
                </c:pt>
                <c:pt idx="552">
                  <c:v>28.1</c:v>
                </c:pt>
                <c:pt idx="553">
                  <c:v>28.1</c:v>
                </c:pt>
                <c:pt idx="554">
                  <c:v>27.5</c:v>
                </c:pt>
                <c:pt idx="555">
                  <c:v>26.7</c:v>
                </c:pt>
                <c:pt idx="556">
                  <c:v>26.1</c:v>
                </c:pt>
                <c:pt idx="557">
                  <c:v>25.9</c:v>
                </c:pt>
                <c:pt idx="558">
                  <c:v>25.7</c:v>
                </c:pt>
                <c:pt idx="559">
                  <c:v>25.3</c:v>
                </c:pt>
                <c:pt idx="560">
                  <c:v>24.9</c:v>
                </c:pt>
                <c:pt idx="561">
                  <c:v>24.3</c:v>
                </c:pt>
                <c:pt idx="562">
                  <c:v>24</c:v>
                </c:pt>
                <c:pt idx="563">
                  <c:v>23.7</c:v>
                </c:pt>
                <c:pt idx="564">
                  <c:v>23.3</c:v>
                </c:pt>
                <c:pt idx="565">
                  <c:v>22.8</c:v>
                </c:pt>
                <c:pt idx="566">
                  <c:v>22.4</c:v>
                </c:pt>
                <c:pt idx="567">
                  <c:v>22.2</c:v>
                </c:pt>
                <c:pt idx="568">
                  <c:v>22.3</c:v>
                </c:pt>
                <c:pt idx="569">
                  <c:v>22.1</c:v>
                </c:pt>
                <c:pt idx="570">
                  <c:v>21.8</c:v>
                </c:pt>
                <c:pt idx="571">
                  <c:v>21.4</c:v>
                </c:pt>
                <c:pt idx="572">
                  <c:v>21.2</c:v>
                </c:pt>
                <c:pt idx="573">
                  <c:v>20.399999999999999</c:v>
                </c:pt>
                <c:pt idx="574">
                  <c:v>19.7</c:v>
                </c:pt>
                <c:pt idx="575">
                  <c:v>19.399999999999999</c:v>
                </c:pt>
                <c:pt idx="576">
                  <c:v>19.2</c:v>
                </c:pt>
                <c:pt idx="577">
                  <c:v>18.899999999999999</c:v>
                </c:pt>
                <c:pt idx="578">
                  <c:v>18.600000000000001</c:v>
                </c:pt>
                <c:pt idx="579">
                  <c:v>18.399999999999999</c:v>
                </c:pt>
                <c:pt idx="580">
                  <c:v>18.100000000000001</c:v>
                </c:pt>
                <c:pt idx="581">
                  <c:v>17.8</c:v>
                </c:pt>
                <c:pt idx="582">
                  <c:v>17.5</c:v>
                </c:pt>
                <c:pt idx="583">
                  <c:v>17.2</c:v>
                </c:pt>
                <c:pt idx="584">
                  <c:v>16.899999999999999</c:v>
                </c:pt>
                <c:pt idx="585">
                  <c:v>16.600000000000001</c:v>
                </c:pt>
                <c:pt idx="586">
                  <c:v>16.7</c:v>
                </c:pt>
                <c:pt idx="587">
                  <c:v>16.399999999999999</c:v>
                </c:pt>
                <c:pt idx="588">
                  <c:v>16</c:v>
                </c:pt>
                <c:pt idx="589">
                  <c:v>15.6</c:v>
                </c:pt>
                <c:pt idx="590">
                  <c:v>15.3</c:v>
                </c:pt>
                <c:pt idx="591">
                  <c:v>15.2</c:v>
                </c:pt>
                <c:pt idx="592">
                  <c:v>15.1</c:v>
                </c:pt>
                <c:pt idx="593">
                  <c:v>14.6</c:v>
                </c:pt>
                <c:pt idx="594">
                  <c:v>14.3</c:v>
                </c:pt>
                <c:pt idx="595">
                  <c:v>14.2</c:v>
                </c:pt>
                <c:pt idx="596">
                  <c:v>14.2</c:v>
                </c:pt>
                <c:pt idx="597">
                  <c:v>13.7</c:v>
                </c:pt>
                <c:pt idx="598">
                  <c:v>13.5</c:v>
                </c:pt>
                <c:pt idx="599">
                  <c:v>13.3</c:v>
                </c:pt>
                <c:pt idx="600">
                  <c:v>13.1</c:v>
                </c:pt>
                <c:pt idx="601">
                  <c:v>13</c:v>
                </c:pt>
                <c:pt idx="602">
                  <c:v>12.8</c:v>
                </c:pt>
                <c:pt idx="603">
                  <c:v>12.5</c:v>
                </c:pt>
                <c:pt idx="604">
                  <c:v>12.3</c:v>
                </c:pt>
                <c:pt idx="605">
                  <c:v>12.1</c:v>
                </c:pt>
                <c:pt idx="606">
                  <c:v>11.9</c:v>
                </c:pt>
                <c:pt idx="607">
                  <c:v>11.8</c:v>
                </c:pt>
                <c:pt idx="608">
                  <c:v>11.6</c:v>
                </c:pt>
                <c:pt idx="609">
                  <c:v>11.4</c:v>
                </c:pt>
                <c:pt idx="610">
                  <c:v>11.3</c:v>
                </c:pt>
                <c:pt idx="611">
                  <c:v>11.1</c:v>
                </c:pt>
                <c:pt idx="612">
                  <c:v>10.9</c:v>
                </c:pt>
                <c:pt idx="613">
                  <c:v>10.8</c:v>
                </c:pt>
                <c:pt idx="614">
                  <c:v>10.6</c:v>
                </c:pt>
                <c:pt idx="615">
                  <c:v>10.7</c:v>
                </c:pt>
                <c:pt idx="616">
                  <c:v>10.5</c:v>
                </c:pt>
                <c:pt idx="617">
                  <c:v>10.5</c:v>
                </c:pt>
                <c:pt idx="618">
                  <c:v>10.4</c:v>
                </c:pt>
                <c:pt idx="619">
                  <c:v>10.199999999999999</c:v>
                </c:pt>
                <c:pt idx="620">
                  <c:v>10</c:v>
                </c:pt>
                <c:pt idx="621">
                  <c:v>9.9</c:v>
                </c:pt>
                <c:pt idx="622">
                  <c:v>9.6999999999999993</c:v>
                </c:pt>
                <c:pt idx="623">
                  <c:v>9.6999999999999993</c:v>
                </c:pt>
                <c:pt idx="624">
                  <c:v>9.3000000000000007</c:v>
                </c:pt>
                <c:pt idx="625">
                  <c:v>9.1999999999999993</c:v>
                </c:pt>
                <c:pt idx="626">
                  <c:v>9.1</c:v>
                </c:pt>
                <c:pt idx="627">
                  <c:v>9</c:v>
                </c:pt>
                <c:pt idx="628">
                  <c:v>8.9</c:v>
                </c:pt>
                <c:pt idx="629">
                  <c:v>8.8000000000000007</c:v>
                </c:pt>
                <c:pt idx="630">
                  <c:v>8.6999999999999993</c:v>
                </c:pt>
                <c:pt idx="631">
                  <c:v>8.6</c:v>
                </c:pt>
                <c:pt idx="632">
                  <c:v>8.5</c:v>
                </c:pt>
                <c:pt idx="633">
                  <c:v>8.4</c:v>
                </c:pt>
                <c:pt idx="634">
                  <c:v>8.3000000000000007</c:v>
                </c:pt>
                <c:pt idx="635">
                  <c:v>8.1999999999999993</c:v>
                </c:pt>
                <c:pt idx="636">
                  <c:v>8.1</c:v>
                </c:pt>
                <c:pt idx="637">
                  <c:v>8</c:v>
                </c:pt>
                <c:pt idx="638">
                  <c:v>7.9</c:v>
                </c:pt>
                <c:pt idx="639">
                  <c:v>7.9</c:v>
                </c:pt>
                <c:pt idx="640">
                  <c:v>7.9</c:v>
                </c:pt>
                <c:pt idx="641">
                  <c:v>7.8</c:v>
                </c:pt>
                <c:pt idx="642">
                  <c:v>7.6</c:v>
                </c:pt>
                <c:pt idx="643">
                  <c:v>7.5</c:v>
                </c:pt>
                <c:pt idx="644">
                  <c:v>7.4</c:v>
                </c:pt>
                <c:pt idx="645">
                  <c:v>7.3</c:v>
                </c:pt>
                <c:pt idx="646">
                  <c:v>7.3</c:v>
                </c:pt>
                <c:pt idx="647">
                  <c:v>7.3</c:v>
                </c:pt>
                <c:pt idx="648">
                  <c:v>7.1</c:v>
                </c:pt>
                <c:pt idx="649">
                  <c:v>7.1</c:v>
                </c:pt>
                <c:pt idx="650">
                  <c:v>7.1</c:v>
                </c:pt>
                <c:pt idx="651">
                  <c:v>6.9</c:v>
                </c:pt>
                <c:pt idx="652">
                  <c:v>6.8</c:v>
                </c:pt>
                <c:pt idx="653">
                  <c:v>6.7</c:v>
                </c:pt>
                <c:pt idx="654">
                  <c:v>6.6</c:v>
                </c:pt>
                <c:pt idx="655">
                  <c:v>6.5</c:v>
                </c:pt>
                <c:pt idx="656">
                  <c:v>6.5</c:v>
                </c:pt>
                <c:pt idx="657">
                  <c:v>6.4</c:v>
                </c:pt>
                <c:pt idx="658">
                  <c:v>6.3</c:v>
                </c:pt>
                <c:pt idx="659">
                  <c:v>6.2</c:v>
                </c:pt>
                <c:pt idx="660">
                  <c:v>6.2</c:v>
                </c:pt>
                <c:pt idx="661">
                  <c:v>6.1</c:v>
                </c:pt>
                <c:pt idx="662">
                  <c:v>6.1</c:v>
                </c:pt>
                <c:pt idx="663">
                  <c:v>6</c:v>
                </c:pt>
                <c:pt idx="664">
                  <c:v>6</c:v>
                </c:pt>
                <c:pt idx="665">
                  <c:v>6</c:v>
                </c:pt>
                <c:pt idx="666">
                  <c:v>6</c:v>
                </c:pt>
                <c:pt idx="667">
                  <c:v>5.9</c:v>
                </c:pt>
                <c:pt idx="668">
                  <c:v>5.9</c:v>
                </c:pt>
                <c:pt idx="669">
                  <c:v>5.9</c:v>
                </c:pt>
                <c:pt idx="670">
                  <c:v>5.8</c:v>
                </c:pt>
                <c:pt idx="671">
                  <c:v>5.8</c:v>
                </c:pt>
                <c:pt idx="672">
                  <c:v>5.6</c:v>
                </c:pt>
                <c:pt idx="673">
                  <c:v>5.6</c:v>
                </c:pt>
                <c:pt idx="674">
                  <c:v>5.6</c:v>
                </c:pt>
                <c:pt idx="675">
                  <c:v>5.4</c:v>
                </c:pt>
                <c:pt idx="676">
                  <c:v>5.4</c:v>
                </c:pt>
                <c:pt idx="677">
                  <c:v>5.3</c:v>
                </c:pt>
                <c:pt idx="678">
                  <c:v>5.3</c:v>
                </c:pt>
                <c:pt idx="679">
                  <c:v>5.2</c:v>
                </c:pt>
                <c:pt idx="680">
                  <c:v>5.2</c:v>
                </c:pt>
                <c:pt idx="681">
                  <c:v>5.2</c:v>
                </c:pt>
                <c:pt idx="682">
                  <c:v>5.0999999999999996</c:v>
                </c:pt>
                <c:pt idx="683">
                  <c:v>4.9000000000000004</c:v>
                </c:pt>
                <c:pt idx="684">
                  <c:v>4.9000000000000004</c:v>
                </c:pt>
                <c:pt idx="685">
                  <c:v>4.9000000000000004</c:v>
                </c:pt>
                <c:pt idx="686">
                  <c:v>4.9000000000000004</c:v>
                </c:pt>
                <c:pt idx="687">
                  <c:v>4.7</c:v>
                </c:pt>
                <c:pt idx="688">
                  <c:v>4.8</c:v>
                </c:pt>
                <c:pt idx="689">
                  <c:v>4.8</c:v>
                </c:pt>
                <c:pt idx="690">
                  <c:v>4.7</c:v>
                </c:pt>
                <c:pt idx="691">
                  <c:v>4.7</c:v>
                </c:pt>
                <c:pt idx="692">
                  <c:v>4.7</c:v>
                </c:pt>
                <c:pt idx="693">
                  <c:v>4.5</c:v>
                </c:pt>
                <c:pt idx="694">
                  <c:v>4.5</c:v>
                </c:pt>
                <c:pt idx="695">
                  <c:v>4.5</c:v>
                </c:pt>
                <c:pt idx="696">
                  <c:v>4.4000000000000004</c:v>
                </c:pt>
                <c:pt idx="697">
                  <c:v>4.4000000000000004</c:v>
                </c:pt>
                <c:pt idx="698">
                  <c:v>4.4000000000000004</c:v>
                </c:pt>
                <c:pt idx="699">
                  <c:v>4.3</c:v>
                </c:pt>
                <c:pt idx="700">
                  <c:v>4.3</c:v>
                </c:pt>
                <c:pt idx="701">
                  <c:v>4.4000000000000004</c:v>
                </c:pt>
                <c:pt idx="702">
                  <c:v>4.3</c:v>
                </c:pt>
                <c:pt idx="703">
                  <c:v>4.4000000000000004</c:v>
                </c:pt>
                <c:pt idx="704">
                  <c:v>4.3</c:v>
                </c:pt>
                <c:pt idx="705">
                  <c:v>4.3</c:v>
                </c:pt>
                <c:pt idx="706">
                  <c:v>4.3</c:v>
                </c:pt>
                <c:pt idx="707">
                  <c:v>4.3</c:v>
                </c:pt>
                <c:pt idx="708">
                  <c:v>4.3</c:v>
                </c:pt>
                <c:pt idx="709">
                  <c:v>4.3</c:v>
                </c:pt>
                <c:pt idx="710">
                  <c:v>4.0999999999999996</c:v>
                </c:pt>
                <c:pt idx="711">
                  <c:v>4.0999999999999996</c:v>
                </c:pt>
                <c:pt idx="712">
                  <c:v>4.0999999999999996</c:v>
                </c:pt>
                <c:pt idx="713">
                  <c:v>4.0999999999999996</c:v>
                </c:pt>
                <c:pt idx="714">
                  <c:v>4.0999999999999996</c:v>
                </c:pt>
                <c:pt idx="715">
                  <c:v>4</c:v>
                </c:pt>
                <c:pt idx="716">
                  <c:v>4</c:v>
                </c:pt>
                <c:pt idx="717">
                  <c:v>4</c:v>
                </c:pt>
                <c:pt idx="718">
                  <c:v>3.8</c:v>
                </c:pt>
                <c:pt idx="719">
                  <c:v>3.8</c:v>
                </c:pt>
                <c:pt idx="720">
                  <c:v>3.8</c:v>
                </c:pt>
                <c:pt idx="721">
                  <c:v>3.8</c:v>
                </c:pt>
                <c:pt idx="722">
                  <c:v>3.7</c:v>
                </c:pt>
                <c:pt idx="723">
                  <c:v>3.7</c:v>
                </c:pt>
                <c:pt idx="724">
                  <c:v>3.7</c:v>
                </c:pt>
                <c:pt idx="725">
                  <c:v>3.8</c:v>
                </c:pt>
                <c:pt idx="726">
                  <c:v>3.7</c:v>
                </c:pt>
                <c:pt idx="727">
                  <c:v>3.7</c:v>
                </c:pt>
                <c:pt idx="728">
                  <c:v>3.7</c:v>
                </c:pt>
                <c:pt idx="729">
                  <c:v>3.7</c:v>
                </c:pt>
                <c:pt idx="730">
                  <c:v>3.7</c:v>
                </c:pt>
                <c:pt idx="731">
                  <c:v>3.7</c:v>
                </c:pt>
                <c:pt idx="732">
                  <c:v>3.7</c:v>
                </c:pt>
                <c:pt idx="733">
                  <c:v>3.5</c:v>
                </c:pt>
                <c:pt idx="734">
                  <c:v>3.5</c:v>
                </c:pt>
                <c:pt idx="735">
                  <c:v>3.5</c:v>
                </c:pt>
                <c:pt idx="736">
                  <c:v>3.5</c:v>
                </c:pt>
                <c:pt idx="737">
                  <c:v>3.4</c:v>
                </c:pt>
                <c:pt idx="738">
                  <c:v>3.4</c:v>
                </c:pt>
                <c:pt idx="739">
                  <c:v>3.4</c:v>
                </c:pt>
                <c:pt idx="740">
                  <c:v>3.4</c:v>
                </c:pt>
                <c:pt idx="741">
                  <c:v>3.3</c:v>
                </c:pt>
                <c:pt idx="742">
                  <c:v>3.3</c:v>
                </c:pt>
                <c:pt idx="743">
                  <c:v>3.3</c:v>
                </c:pt>
                <c:pt idx="744">
                  <c:v>3.3</c:v>
                </c:pt>
                <c:pt idx="745">
                  <c:v>3.3</c:v>
                </c:pt>
                <c:pt idx="746">
                  <c:v>3.3</c:v>
                </c:pt>
                <c:pt idx="747">
                  <c:v>3.3</c:v>
                </c:pt>
                <c:pt idx="748">
                  <c:v>3.3</c:v>
                </c:pt>
                <c:pt idx="749">
                  <c:v>3.2</c:v>
                </c:pt>
                <c:pt idx="750">
                  <c:v>3.2</c:v>
                </c:pt>
                <c:pt idx="751">
                  <c:v>3.3</c:v>
                </c:pt>
                <c:pt idx="752">
                  <c:v>3.2</c:v>
                </c:pt>
                <c:pt idx="753">
                  <c:v>3.2</c:v>
                </c:pt>
                <c:pt idx="754">
                  <c:v>3.2</c:v>
                </c:pt>
                <c:pt idx="755">
                  <c:v>3.2</c:v>
                </c:pt>
                <c:pt idx="756">
                  <c:v>3.1</c:v>
                </c:pt>
                <c:pt idx="757">
                  <c:v>3.1</c:v>
                </c:pt>
                <c:pt idx="758">
                  <c:v>3.1</c:v>
                </c:pt>
                <c:pt idx="759">
                  <c:v>3.1</c:v>
                </c:pt>
                <c:pt idx="760">
                  <c:v>3.1</c:v>
                </c:pt>
                <c:pt idx="761">
                  <c:v>3.1</c:v>
                </c:pt>
                <c:pt idx="762">
                  <c:v>3.1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2.9</c:v>
                </c:pt>
                <c:pt idx="770">
                  <c:v>2.9</c:v>
                </c:pt>
                <c:pt idx="771">
                  <c:v>2.9</c:v>
                </c:pt>
                <c:pt idx="772">
                  <c:v>2.9</c:v>
                </c:pt>
                <c:pt idx="773">
                  <c:v>2.9</c:v>
                </c:pt>
                <c:pt idx="774">
                  <c:v>2.8</c:v>
                </c:pt>
                <c:pt idx="775">
                  <c:v>2.8</c:v>
                </c:pt>
                <c:pt idx="776">
                  <c:v>2.8</c:v>
                </c:pt>
                <c:pt idx="777">
                  <c:v>2.8</c:v>
                </c:pt>
                <c:pt idx="778">
                  <c:v>2.7</c:v>
                </c:pt>
                <c:pt idx="779">
                  <c:v>2.7</c:v>
                </c:pt>
                <c:pt idx="780">
                  <c:v>2.7</c:v>
                </c:pt>
                <c:pt idx="781">
                  <c:v>2.7</c:v>
                </c:pt>
                <c:pt idx="782">
                  <c:v>2.7</c:v>
                </c:pt>
                <c:pt idx="783">
                  <c:v>2.7</c:v>
                </c:pt>
                <c:pt idx="784">
                  <c:v>2.7</c:v>
                </c:pt>
                <c:pt idx="785">
                  <c:v>2.7</c:v>
                </c:pt>
                <c:pt idx="786">
                  <c:v>2.7</c:v>
                </c:pt>
                <c:pt idx="787">
                  <c:v>2.7</c:v>
                </c:pt>
                <c:pt idx="788">
                  <c:v>2.6</c:v>
                </c:pt>
                <c:pt idx="789">
                  <c:v>2.6</c:v>
                </c:pt>
                <c:pt idx="790">
                  <c:v>2.6</c:v>
                </c:pt>
                <c:pt idx="791">
                  <c:v>2.6</c:v>
                </c:pt>
                <c:pt idx="792">
                  <c:v>2.5</c:v>
                </c:pt>
                <c:pt idx="793">
                  <c:v>2.4</c:v>
                </c:pt>
                <c:pt idx="794">
                  <c:v>2.4</c:v>
                </c:pt>
                <c:pt idx="795">
                  <c:v>2.4</c:v>
                </c:pt>
                <c:pt idx="796">
                  <c:v>2.4</c:v>
                </c:pt>
                <c:pt idx="797">
                  <c:v>2.2999999999999998</c:v>
                </c:pt>
                <c:pt idx="798">
                  <c:v>2.2999999999999998</c:v>
                </c:pt>
                <c:pt idx="799">
                  <c:v>2.2999999999999998</c:v>
                </c:pt>
                <c:pt idx="800">
                  <c:v>2.2999999999999998</c:v>
                </c:pt>
                <c:pt idx="801">
                  <c:v>2.2999999999999998</c:v>
                </c:pt>
                <c:pt idx="802">
                  <c:v>2.2999999999999998</c:v>
                </c:pt>
                <c:pt idx="803">
                  <c:v>2.2999999999999998</c:v>
                </c:pt>
                <c:pt idx="804">
                  <c:v>2.2999999999999998</c:v>
                </c:pt>
                <c:pt idx="805">
                  <c:v>2.4</c:v>
                </c:pt>
                <c:pt idx="806">
                  <c:v>2.4</c:v>
                </c:pt>
                <c:pt idx="807">
                  <c:v>2.4</c:v>
                </c:pt>
                <c:pt idx="808">
                  <c:v>2.4</c:v>
                </c:pt>
                <c:pt idx="809">
                  <c:v>2.4</c:v>
                </c:pt>
                <c:pt idx="810">
                  <c:v>2.4</c:v>
                </c:pt>
                <c:pt idx="811">
                  <c:v>2.4</c:v>
                </c:pt>
                <c:pt idx="812">
                  <c:v>2.4</c:v>
                </c:pt>
                <c:pt idx="813">
                  <c:v>2.4</c:v>
                </c:pt>
                <c:pt idx="814">
                  <c:v>2.4</c:v>
                </c:pt>
                <c:pt idx="815">
                  <c:v>2.4</c:v>
                </c:pt>
                <c:pt idx="816">
                  <c:v>2.4</c:v>
                </c:pt>
                <c:pt idx="817">
                  <c:v>2.4</c:v>
                </c:pt>
                <c:pt idx="818">
                  <c:v>2.4</c:v>
                </c:pt>
                <c:pt idx="819">
                  <c:v>2.2000000000000002</c:v>
                </c:pt>
                <c:pt idx="820">
                  <c:v>2.2000000000000002</c:v>
                </c:pt>
                <c:pt idx="821">
                  <c:v>2.2000000000000002</c:v>
                </c:pt>
                <c:pt idx="822">
                  <c:v>2.2000000000000002</c:v>
                </c:pt>
                <c:pt idx="823">
                  <c:v>2.2000000000000002</c:v>
                </c:pt>
                <c:pt idx="824">
                  <c:v>2.2000000000000002</c:v>
                </c:pt>
                <c:pt idx="825">
                  <c:v>2.2000000000000002</c:v>
                </c:pt>
                <c:pt idx="826">
                  <c:v>2.2000000000000002</c:v>
                </c:pt>
                <c:pt idx="827">
                  <c:v>2.2000000000000002</c:v>
                </c:pt>
                <c:pt idx="828">
                  <c:v>2.2000000000000002</c:v>
                </c:pt>
                <c:pt idx="829">
                  <c:v>2.2000000000000002</c:v>
                </c:pt>
                <c:pt idx="830">
                  <c:v>2.2000000000000002</c:v>
                </c:pt>
                <c:pt idx="831">
                  <c:v>2.2000000000000002</c:v>
                </c:pt>
                <c:pt idx="832">
                  <c:v>2.2000000000000002</c:v>
                </c:pt>
                <c:pt idx="833">
                  <c:v>2.2000000000000002</c:v>
                </c:pt>
                <c:pt idx="834">
                  <c:v>2.1</c:v>
                </c:pt>
                <c:pt idx="835">
                  <c:v>2.1</c:v>
                </c:pt>
                <c:pt idx="836">
                  <c:v>2.1</c:v>
                </c:pt>
                <c:pt idx="837">
                  <c:v>2.1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1.9</c:v>
                </c:pt>
                <c:pt idx="846">
                  <c:v>1.9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1.9</c:v>
                </c:pt>
                <c:pt idx="867">
                  <c:v>1.9</c:v>
                </c:pt>
                <c:pt idx="868">
                  <c:v>1.9</c:v>
                </c:pt>
                <c:pt idx="869">
                  <c:v>1.9</c:v>
                </c:pt>
                <c:pt idx="870">
                  <c:v>1.9</c:v>
                </c:pt>
                <c:pt idx="871">
                  <c:v>1.9</c:v>
                </c:pt>
                <c:pt idx="872">
                  <c:v>1.9</c:v>
                </c:pt>
                <c:pt idx="873">
                  <c:v>2</c:v>
                </c:pt>
                <c:pt idx="874">
                  <c:v>1.9</c:v>
                </c:pt>
                <c:pt idx="875">
                  <c:v>1.9</c:v>
                </c:pt>
                <c:pt idx="876">
                  <c:v>1.9</c:v>
                </c:pt>
                <c:pt idx="877">
                  <c:v>2</c:v>
                </c:pt>
                <c:pt idx="878">
                  <c:v>1.9</c:v>
                </c:pt>
                <c:pt idx="879">
                  <c:v>1.9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1.9</c:v>
                </c:pt>
                <c:pt idx="907">
                  <c:v>1.9</c:v>
                </c:pt>
                <c:pt idx="908">
                  <c:v>1.9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1.9</c:v>
                </c:pt>
                <c:pt idx="916">
                  <c:v>1.9</c:v>
                </c:pt>
                <c:pt idx="917">
                  <c:v>1.9</c:v>
                </c:pt>
                <c:pt idx="918">
                  <c:v>1.9</c:v>
                </c:pt>
                <c:pt idx="919">
                  <c:v>1.9</c:v>
                </c:pt>
                <c:pt idx="920">
                  <c:v>1.9</c:v>
                </c:pt>
                <c:pt idx="921">
                  <c:v>1.8</c:v>
                </c:pt>
                <c:pt idx="922">
                  <c:v>1.8</c:v>
                </c:pt>
                <c:pt idx="923">
                  <c:v>1.8</c:v>
                </c:pt>
                <c:pt idx="924">
                  <c:v>1.8</c:v>
                </c:pt>
                <c:pt idx="925">
                  <c:v>1.9</c:v>
                </c:pt>
                <c:pt idx="926">
                  <c:v>1.8</c:v>
                </c:pt>
                <c:pt idx="927">
                  <c:v>1.9</c:v>
                </c:pt>
                <c:pt idx="928">
                  <c:v>1.9</c:v>
                </c:pt>
                <c:pt idx="929">
                  <c:v>1.9</c:v>
                </c:pt>
                <c:pt idx="930">
                  <c:v>1.9</c:v>
                </c:pt>
                <c:pt idx="931">
                  <c:v>1.9</c:v>
                </c:pt>
                <c:pt idx="932">
                  <c:v>1.9</c:v>
                </c:pt>
                <c:pt idx="933">
                  <c:v>1.9</c:v>
                </c:pt>
                <c:pt idx="934">
                  <c:v>1.9</c:v>
                </c:pt>
                <c:pt idx="935">
                  <c:v>1.8</c:v>
                </c:pt>
                <c:pt idx="936">
                  <c:v>1.9</c:v>
                </c:pt>
                <c:pt idx="937">
                  <c:v>1.9</c:v>
                </c:pt>
                <c:pt idx="938">
                  <c:v>1.9</c:v>
                </c:pt>
                <c:pt idx="939">
                  <c:v>1.9</c:v>
                </c:pt>
                <c:pt idx="940">
                  <c:v>1.8</c:v>
                </c:pt>
                <c:pt idx="941">
                  <c:v>1.7</c:v>
                </c:pt>
                <c:pt idx="942">
                  <c:v>1.7</c:v>
                </c:pt>
                <c:pt idx="943">
                  <c:v>1.7</c:v>
                </c:pt>
                <c:pt idx="944">
                  <c:v>1.7</c:v>
                </c:pt>
                <c:pt idx="945">
                  <c:v>1.7</c:v>
                </c:pt>
                <c:pt idx="946">
                  <c:v>1.7</c:v>
                </c:pt>
                <c:pt idx="947">
                  <c:v>1.7</c:v>
                </c:pt>
                <c:pt idx="948">
                  <c:v>1.7</c:v>
                </c:pt>
                <c:pt idx="949">
                  <c:v>1.7</c:v>
                </c:pt>
                <c:pt idx="950">
                  <c:v>1.7</c:v>
                </c:pt>
                <c:pt idx="951">
                  <c:v>1.7</c:v>
                </c:pt>
                <c:pt idx="952">
                  <c:v>1.6</c:v>
                </c:pt>
                <c:pt idx="953">
                  <c:v>1.6</c:v>
                </c:pt>
                <c:pt idx="954">
                  <c:v>1.6</c:v>
                </c:pt>
                <c:pt idx="955">
                  <c:v>1.5</c:v>
                </c:pt>
                <c:pt idx="956">
                  <c:v>1.5</c:v>
                </c:pt>
                <c:pt idx="957">
                  <c:v>1.5</c:v>
                </c:pt>
                <c:pt idx="958">
                  <c:v>1.5</c:v>
                </c:pt>
                <c:pt idx="959">
                  <c:v>1.5</c:v>
                </c:pt>
                <c:pt idx="960">
                  <c:v>1.5</c:v>
                </c:pt>
                <c:pt idx="961">
                  <c:v>1.5</c:v>
                </c:pt>
                <c:pt idx="962">
                  <c:v>1.5</c:v>
                </c:pt>
                <c:pt idx="963">
                  <c:v>1.5</c:v>
                </c:pt>
                <c:pt idx="964">
                  <c:v>1.6</c:v>
                </c:pt>
                <c:pt idx="965">
                  <c:v>1.6</c:v>
                </c:pt>
                <c:pt idx="966">
                  <c:v>1.6</c:v>
                </c:pt>
                <c:pt idx="967">
                  <c:v>1.6</c:v>
                </c:pt>
                <c:pt idx="968">
                  <c:v>1.6</c:v>
                </c:pt>
                <c:pt idx="969">
                  <c:v>1.6</c:v>
                </c:pt>
                <c:pt idx="970">
                  <c:v>1.6</c:v>
                </c:pt>
                <c:pt idx="971">
                  <c:v>1.6</c:v>
                </c:pt>
                <c:pt idx="972">
                  <c:v>1.5</c:v>
                </c:pt>
                <c:pt idx="973">
                  <c:v>1.5</c:v>
                </c:pt>
                <c:pt idx="974">
                  <c:v>1.6</c:v>
                </c:pt>
                <c:pt idx="975">
                  <c:v>1.5</c:v>
                </c:pt>
                <c:pt idx="976">
                  <c:v>1.6</c:v>
                </c:pt>
                <c:pt idx="977">
                  <c:v>1.6</c:v>
                </c:pt>
                <c:pt idx="978">
                  <c:v>1.6</c:v>
                </c:pt>
                <c:pt idx="979">
                  <c:v>1.6</c:v>
                </c:pt>
                <c:pt idx="980">
                  <c:v>1.6</c:v>
                </c:pt>
                <c:pt idx="981">
                  <c:v>1.6</c:v>
                </c:pt>
                <c:pt idx="982">
                  <c:v>1.6</c:v>
                </c:pt>
                <c:pt idx="983">
                  <c:v>1.6</c:v>
                </c:pt>
                <c:pt idx="984">
                  <c:v>1.6</c:v>
                </c:pt>
                <c:pt idx="985">
                  <c:v>1.6</c:v>
                </c:pt>
                <c:pt idx="986">
                  <c:v>1.6</c:v>
                </c:pt>
                <c:pt idx="987">
                  <c:v>1.6</c:v>
                </c:pt>
                <c:pt idx="988">
                  <c:v>1.6</c:v>
                </c:pt>
                <c:pt idx="989">
                  <c:v>1.5</c:v>
                </c:pt>
                <c:pt idx="990">
                  <c:v>1.5</c:v>
                </c:pt>
                <c:pt idx="991">
                  <c:v>1.5</c:v>
                </c:pt>
                <c:pt idx="992">
                  <c:v>1.5</c:v>
                </c:pt>
                <c:pt idx="993">
                  <c:v>1.5</c:v>
                </c:pt>
                <c:pt idx="994">
                  <c:v>1.5</c:v>
                </c:pt>
                <c:pt idx="995">
                  <c:v>1.5</c:v>
                </c:pt>
                <c:pt idx="996">
                  <c:v>1.5</c:v>
                </c:pt>
                <c:pt idx="997">
                  <c:v>1.5</c:v>
                </c:pt>
                <c:pt idx="998">
                  <c:v>1.5</c:v>
                </c:pt>
                <c:pt idx="999">
                  <c:v>1.5</c:v>
                </c:pt>
                <c:pt idx="1000">
                  <c:v>1.6</c:v>
                </c:pt>
                <c:pt idx="1001">
                  <c:v>1.5</c:v>
                </c:pt>
                <c:pt idx="1002">
                  <c:v>1.5</c:v>
                </c:pt>
                <c:pt idx="1003">
                  <c:v>1.5</c:v>
                </c:pt>
                <c:pt idx="1004">
                  <c:v>1.5</c:v>
                </c:pt>
                <c:pt idx="1005">
                  <c:v>1.5</c:v>
                </c:pt>
                <c:pt idx="1006">
                  <c:v>1.5</c:v>
                </c:pt>
                <c:pt idx="1007">
                  <c:v>1.5</c:v>
                </c:pt>
                <c:pt idx="1008">
                  <c:v>1.5</c:v>
                </c:pt>
                <c:pt idx="1009">
                  <c:v>1.5</c:v>
                </c:pt>
                <c:pt idx="1010">
                  <c:v>1.5</c:v>
                </c:pt>
                <c:pt idx="1011">
                  <c:v>1.5</c:v>
                </c:pt>
                <c:pt idx="1012">
                  <c:v>1.4</c:v>
                </c:pt>
                <c:pt idx="1013">
                  <c:v>1.5</c:v>
                </c:pt>
                <c:pt idx="1014">
                  <c:v>1.5</c:v>
                </c:pt>
                <c:pt idx="1015">
                  <c:v>1.5</c:v>
                </c:pt>
                <c:pt idx="1016">
                  <c:v>1.5</c:v>
                </c:pt>
                <c:pt idx="1017">
                  <c:v>1.5</c:v>
                </c:pt>
                <c:pt idx="1018">
                  <c:v>1.5</c:v>
                </c:pt>
                <c:pt idx="1019">
                  <c:v>1.5</c:v>
                </c:pt>
                <c:pt idx="1020">
                  <c:v>1.5</c:v>
                </c:pt>
                <c:pt idx="1021">
                  <c:v>1.5</c:v>
                </c:pt>
                <c:pt idx="1022">
                  <c:v>1.5</c:v>
                </c:pt>
                <c:pt idx="1023">
                  <c:v>1.5</c:v>
                </c:pt>
                <c:pt idx="1024">
                  <c:v>1.5</c:v>
                </c:pt>
                <c:pt idx="1025">
                  <c:v>1.5</c:v>
                </c:pt>
                <c:pt idx="1026">
                  <c:v>1.5</c:v>
                </c:pt>
                <c:pt idx="1027">
                  <c:v>1.5</c:v>
                </c:pt>
                <c:pt idx="1028">
                  <c:v>1.5</c:v>
                </c:pt>
                <c:pt idx="1029">
                  <c:v>1.5</c:v>
                </c:pt>
                <c:pt idx="1030">
                  <c:v>1.5</c:v>
                </c:pt>
                <c:pt idx="1031">
                  <c:v>1.5</c:v>
                </c:pt>
                <c:pt idx="1032">
                  <c:v>1.4</c:v>
                </c:pt>
                <c:pt idx="1033">
                  <c:v>1.5</c:v>
                </c:pt>
                <c:pt idx="1034">
                  <c:v>1.4</c:v>
                </c:pt>
                <c:pt idx="1035">
                  <c:v>1.4</c:v>
                </c:pt>
                <c:pt idx="1036">
                  <c:v>1.4</c:v>
                </c:pt>
                <c:pt idx="1037">
                  <c:v>1.4</c:v>
                </c:pt>
                <c:pt idx="1038">
                  <c:v>1.4</c:v>
                </c:pt>
                <c:pt idx="1039">
                  <c:v>1.4</c:v>
                </c:pt>
                <c:pt idx="1040">
                  <c:v>1.4</c:v>
                </c:pt>
                <c:pt idx="1041">
                  <c:v>1.4</c:v>
                </c:pt>
                <c:pt idx="1042">
                  <c:v>1.4</c:v>
                </c:pt>
                <c:pt idx="1043">
                  <c:v>1.4</c:v>
                </c:pt>
                <c:pt idx="1044">
                  <c:v>1.4</c:v>
                </c:pt>
                <c:pt idx="1045">
                  <c:v>1.3</c:v>
                </c:pt>
                <c:pt idx="1046">
                  <c:v>1.3</c:v>
                </c:pt>
                <c:pt idx="1047">
                  <c:v>1.3</c:v>
                </c:pt>
                <c:pt idx="1048">
                  <c:v>1.3</c:v>
                </c:pt>
                <c:pt idx="1049">
                  <c:v>1.3</c:v>
                </c:pt>
                <c:pt idx="1050">
                  <c:v>1.3</c:v>
                </c:pt>
                <c:pt idx="1051">
                  <c:v>1.3</c:v>
                </c:pt>
                <c:pt idx="1052">
                  <c:v>1.3</c:v>
                </c:pt>
                <c:pt idx="1053">
                  <c:v>1.3</c:v>
                </c:pt>
                <c:pt idx="1054">
                  <c:v>1.4</c:v>
                </c:pt>
                <c:pt idx="1055">
                  <c:v>1.4</c:v>
                </c:pt>
                <c:pt idx="1056">
                  <c:v>1.4</c:v>
                </c:pt>
                <c:pt idx="1057">
                  <c:v>1.4</c:v>
                </c:pt>
                <c:pt idx="1058">
                  <c:v>1.4</c:v>
                </c:pt>
                <c:pt idx="1059">
                  <c:v>1.4</c:v>
                </c:pt>
                <c:pt idx="1060">
                  <c:v>1.4</c:v>
                </c:pt>
                <c:pt idx="1061">
                  <c:v>1.5</c:v>
                </c:pt>
                <c:pt idx="1062">
                  <c:v>1.5</c:v>
                </c:pt>
                <c:pt idx="1063">
                  <c:v>1.5</c:v>
                </c:pt>
                <c:pt idx="1064">
                  <c:v>1.5</c:v>
                </c:pt>
                <c:pt idx="1065">
                  <c:v>1.5</c:v>
                </c:pt>
                <c:pt idx="1066">
                  <c:v>1.5</c:v>
                </c:pt>
                <c:pt idx="1067">
                  <c:v>1.5</c:v>
                </c:pt>
                <c:pt idx="1068">
                  <c:v>1.5</c:v>
                </c:pt>
                <c:pt idx="1069">
                  <c:v>1.5</c:v>
                </c:pt>
                <c:pt idx="1070">
                  <c:v>1.6</c:v>
                </c:pt>
                <c:pt idx="1071">
                  <c:v>1.5</c:v>
                </c:pt>
                <c:pt idx="1072">
                  <c:v>1.6</c:v>
                </c:pt>
                <c:pt idx="1073">
                  <c:v>1.5</c:v>
                </c:pt>
                <c:pt idx="1074">
                  <c:v>1.5</c:v>
                </c:pt>
                <c:pt idx="1075">
                  <c:v>1.5</c:v>
                </c:pt>
                <c:pt idx="1076">
                  <c:v>1.5</c:v>
                </c:pt>
                <c:pt idx="1077">
                  <c:v>1.5</c:v>
                </c:pt>
                <c:pt idx="1078">
                  <c:v>1.4</c:v>
                </c:pt>
                <c:pt idx="1079">
                  <c:v>1.4</c:v>
                </c:pt>
                <c:pt idx="1080">
                  <c:v>1.5</c:v>
                </c:pt>
                <c:pt idx="1081">
                  <c:v>1.5</c:v>
                </c:pt>
                <c:pt idx="1082">
                  <c:v>1.5</c:v>
                </c:pt>
                <c:pt idx="1083">
                  <c:v>1.5</c:v>
                </c:pt>
                <c:pt idx="1084">
                  <c:v>1.5</c:v>
                </c:pt>
                <c:pt idx="1085">
                  <c:v>1.4</c:v>
                </c:pt>
                <c:pt idx="1086">
                  <c:v>1.4</c:v>
                </c:pt>
                <c:pt idx="1087">
                  <c:v>1.4</c:v>
                </c:pt>
                <c:pt idx="1088">
                  <c:v>1.4</c:v>
                </c:pt>
                <c:pt idx="1089">
                  <c:v>1.3</c:v>
                </c:pt>
                <c:pt idx="1090">
                  <c:v>1.3</c:v>
                </c:pt>
                <c:pt idx="1091">
                  <c:v>1.3</c:v>
                </c:pt>
                <c:pt idx="1092">
                  <c:v>1.3</c:v>
                </c:pt>
                <c:pt idx="1093">
                  <c:v>1.2</c:v>
                </c:pt>
                <c:pt idx="1094">
                  <c:v>1.3</c:v>
                </c:pt>
                <c:pt idx="1095">
                  <c:v>1.3</c:v>
                </c:pt>
                <c:pt idx="1096">
                  <c:v>1.3</c:v>
                </c:pt>
                <c:pt idx="1097">
                  <c:v>1.3</c:v>
                </c:pt>
                <c:pt idx="1098">
                  <c:v>1.3</c:v>
                </c:pt>
                <c:pt idx="1099">
                  <c:v>1.2</c:v>
                </c:pt>
                <c:pt idx="1100">
                  <c:v>1.3</c:v>
                </c:pt>
                <c:pt idx="1101">
                  <c:v>1.3</c:v>
                </c:pt>
                <c:pt idx="1102">
                  <c:v>1.3</c:v>
                </c:pt>
                <c:pt idx="1103">
                  <c:v>1.2</c:v>
                </c:pt>
                <c:pt idx="1104">
                  <c:v>1.2</c:v>
                </c:pt>
                <c:pt idx="1105">
                  <c:v>1.3</c:v>
                </c:pt>
                <c:pt idx="1106">
                  <c:v>1.3</c:v>
                </c:pt>
                <c:pt idx="1107">
                  <c:v>1.3</c:v>
                </c:pt>
                <c:pt idx="1108">
                  <c:v>1.3</c:v>
                </c:pt>
                <c:pt idx="1109">
                  <c:v>1.2</c:v>
                </c:pt>
                <c:pt idx="1110">
                  <c:v>1.2</c:v>
                </c:pt>
                <c:pt idx="1111">
                  <c:v>1.2</c:v>
                </c:pt>
                <c:pt idx="1112">
                  <c:v>1.2</c:v>
                </c:pt>
                <c:pt idx="1113">
                  <c:v>1.2</c:v>
                </c:pt>
                <c:pt idx="1114">
                  <c:v>1.2</c:v>
                </c:pt>
                <c:pt idx="1115">
                  <c:v>1.2</c:v>
                </c:pt>
                <c:pt idx="1116">
                  <c:v>1.3</c:v>
                </c:pt>
                <c:pt idx="1117">
                  <c:v>1.3</c:v>
                </c:pt>
                <c:pt idx="1118">
                  <c:v>1.3</c:v>
                </c:pt>
                <c:pt idx="1119">
                  <c:v>1.3</c:v>
                </c:pt>
                <c:pt idx="1120">
                  <c:v>1.3</c:v>
                </c:pt>
                <c:pt idx="1121">
                  <c:v>1.3</c:v>
                </c:pt>
                <c:pt idx="1122">
                  <c:v>1.3</c:v>
                </c:pt>
                <c:pt idx="1123">
                  <c:v>1.3</c:v>
                </c:pt>
                <c:pt idx="1124">
                  <c:v>1.3</c:v>
                </c:pt>
                <c:pt idx="1125">
                  <c:v>1.3</c:v>
                </c:pt>
                <c:pt idx="1126">
                  <c:v>1.3</c:v>
                </c:pt>
                <c:pt idx="1127">
                  <c:v>1.3</c:v>
                </c:pt>
                <c:pt idx="1128">
                  <c:v>1.3</c:v>
                </c:pt>
                <c:pt idx="1129">
                  <c:v>1.3</c:v>
                </c:pt>
                <c:pt idx="1130">
                  <c:v>1.3</c:v>
                </c:pt>
                <c:pt idx="1131">
                  <c:v>1.3</c:v>
                </c:pt>
                <c:pt idx="1132">
                  <c:v>1.3</c:v>
                </c:pt>
                <c:pt idx="1133">
                  <c:v>1.3</c:v>
                </c:pt>
                <c:pt idx="1134">
                  <c:v>1.3</c:v>
                </c:pt>
                <c:pt idx="1135">
                  <c:v>1.3</c:v>
                </c:pt>
                <c:pt idx="1136">
                  <c:v>1.4</c:v>
                </c:pt>
                <c:pt idx="1137">
                  <c:v>1.4</c:v>
                </c:pt>
                <c:pt idx="1138">
                  <c:v>1.4</c:v>
                </c:pt>
                <c:pt idx="1139">
                  <c:v>1.4</c:v>
                </c:pt>
                <c:pt idx="1140">
                  <c:v>1.4</c:v>
                </c:pt>
                <c:pt idx="1141">
                  <c:v>1.4</c:v>
                </c:pt>
                <c:pt idx="1142">
                  <c:v>1.4</c:v>
                </c:pt>
                <c:pt idx="1143">
                  <c:v>1.4</c:v>
                </c:pt>
                <c:pt idx="1144">
                  <c:v>1.4</c:v>
                </c:pt>
                <c:pt idx="1145">
                  <c:v>1.4</c:v>
                </c:pt>
                <c:pt idx="1146">
                  <c:v>1.4</c:v>
                </c:pt>
                <c:pt idx="1147">
                  <c:v>1.3</c:v>
                </c:pt>
                <c:pt idx="1148">
                  <c:v>1.4</c:v>
                </c:pt>
                <c:pt idx="1149">
                  <c:v>1.4</c:v>
                </c:pt>
                <c:pt idx="1150">
                  <c:v>1.4</c:v>
                </c:pt>
                <c:pt idx="1151">
                  <c:v>1.4</c:v>
                </c:pt>
                <c:pt idx="1152">
                  <c:v>1.4</c:v>
                </c:pt>
                <c:pt idx="1153">
                  <c:v>1.4</c:v>
                </c:pt>
                <c:pt idx="1154">
                  <c:v>1.4</c:v>
                </c:pt>
                <c:pt idx="1155">
                  <c:v>1.4</c:v>
                </c:pt>
                <c:pt idx="1156">
                  <c:v>1.4</c:v>
                </c:pt>
                <c:pt idx="1157">
                  <c:v>1.4</c:v>
                </c:pt>
                <c:pt idx="1158">
                  <c:v>1.4</c:v>
                </c:pt>
                <c:pt idx="1159">
                  <c:v>1.4</c:v>
                </c:pt>
                <c:pt idx="1160">
                  <c:v>1.4</c:v>
                </c:pt>
                <c:pt idx="1161">
                  <c:v>1.4</c:v>
                </c:pt>
                <c:pt idx="1162">
                  <c:v>1.4</c:v>
                </c:pt>
                <c:pt idx="1163">
                  <c:v>1.4</c:v>
                </c:pt>
                <c:pt idx="1164">
                  <c:v>1.4</c:v>
                </c:pt>
                <c:pt idx="1165">
                  <c:v>1.4</c:v>
                </c:pt>
                <c:pt idx="1166">
                  <c:v>1.4</c:v>
                </c:pt>
                <c:pt idx="1167">
                  <c:v>1.4</c:v>
                </c:pt>
                <c:pt idx="1168">
                  <c:v>1.4</c:v>
                </c:pt>
                <c:pt idx="1169">
                  <c:v>1.4</c:v>
                </c:pt>
                <c:pt idx="1170">
                  <c:v>1.4</c:v>
                </c:pt>
                <c:pt idx="1171">
                  <c:v>1.4</c:v>
                </c:pt>
                <c:pt idx="1172">
                  <c:v>1.4</c:v>
                </c:pt>
                <c:pt idx="1173">
                  <c:v>1.4</c:v>
                </c:pt>
                <c:pt idx="1174">
                  <c:v>1.4</c:v>
                </c:pt>
                <c:pt idx="1175">
                  <c:v>1.4</c:v>
                </c:pt>
                <c:pt idx="1176">
                  <c:v>1.4</c:v>
                </c:pt>
                <c:pt idx="1177">
                  <c:v>1.4</c:v>
                </c:pt>
                <c:pt idx="1178">
                  <c:v>1.4</c:v>
                </c:pt>
                <c:pt idx="1179">
                  <c:v>1.3</c:v>
                </c:pt>
                <c:pt idx="1180">
                  <c:v>1.2</c:v>
                </c:pt>
                <c:pt idx="1181">
                  <c:v>1.2</c:v>
                </c:pt>
                <c:pt idx="1182">
                  <c:v>1.2</c:v>
                </c:pt>
                <c:pt idx="1183">
                  <c:v>1.2</c:v>
                </c:pt>
                <c:pt idx="1184">
                  <c:v>1.3</c:v>
                </c:pt>
                <c:pt idx="1185">
                  <c:v>1.3</c:v>
                </c:pt>
                <c:pt idx="1186">
                  <c:v>1.3</c:v>
                </c:pt>
                <c:pt idx="1187">
                  <c:v>1.3</c:v>
                </c:pt>
                <c:pt idx="1188">
                  <c:v>1.3</c:v>
                </c:pt>
                <c:pt idx="1189">
                  <c:v>1.2</c:v>
                </c:pt>
                <c:pt idx="1190">
                  <c:v>1.2</c:v>
                </c:pt>
                <c:pt idx="1191">
                  <c:v>1.2</c:v>
                </c:pt>
                <c:pt idx="1192">
                  <c:v>1.2</c:v>
                </c:pt>
                <c:pt idx="1193">
                  <c:v>1.2</c:v>
                </c:pt>
                <c:pt idx="1194">
                  <c:v>1.2</c:v>
                </c:pt>
                <c:pt idx="1195">
                  <c:v>1.2</c:v>
                </c:pt>
                <c:pt idx="1196">
                  <c:v>1.2</c:v>
                </c:pt>
                <c:pt idx="1197">
                  <c:v>1.2</c:v>
                </c:pt>
                <c:pt idx="1198">
                  <c:v>1.2</c:v>
                </c:pt>
                <c:pt idx="1199">
                  <c:v>1.1000000000000001</c:v>
                </c:pt>
                <c:pt idx="1200">
                  <c:v>1.1000000000000001</c:v>
                </c:pt>
                <c:pt idx="1201">
                  <c:v>1.1000000000000001</c:v>
                </c:pt>
                <c:pt idx="1202">
                  <c:v>1.1000000000000001</c:v>
                </c:pt>
                <c:pt idx="1203">
                  <c:v>1.1000000000000001</c:v>
                </c:pt>
                <c:pt idx="1204">
                  <c:v>1.1000000000000001</c:v>
                </c:pt>
                <c:pt idx="1205">
                  <c:v>1.1000000000000001</c:v>
                </c:pt>
                <c:pt idx="1206">
                  <c:v>1.1000000000000001</c:v>
                </c:pt>
                <c:pt idx="1207">
                  <c:v>1.1000000000000001</c:v>
                </c:pt>
                <c:pt idx="1208">
                  <c:v>1.1000000000000001</c:v>
                </c:pt>
                <c:pt idx="1209">
                  <c:v>1.1000000000000001</c:v>
                </c:pt>
                <c:pt idx="1210">
                  <c:v>1.1000000000000001</c:v>
                </c:pt>
                <c:pt idx="1211">
                  <c:v>1.1000000000000001</c:v>
                </c:pt>
                <c:pt idx="1212">
                  <c:v>1.1000000000000001</c:v>
                </c:pt>
                <c:pt idx="1213">
                  <c:v>1.1000000000000001</c:v>
                </c:pt>
                <c:pt idx="1214">
                  <c:v>1.1000000000000001</c:v>
                </c:pt>
                <c:pt idx="1215">
                  <c:v>1.1000000000000001</c:v>
                </c:pt>
                <c:pt idx="1216">
                  <c:v>1.1000000000000001</c:v>
                </c:pt>
                <c:pt idx="1217">
                  <c:v>1.1000000000000001</c:v>
                </c:pt>
                <c:pt idx="1218">
                  <c:v>1.1000000000000001</c:v>
                </c:pt>
                <c:pt idx="1219">
                  <c:v>1.1000000000000001</c:v>
                </c:pt>
                <c:pt idx="1220">
                  <c:v>1.1000000000000001</c:v>
                </c:pt>
                <c:pt idx="1221">
                  <c:v>1.1000000000000001</c:v>
                </c:pt>
                <c:pt idx="1222">
                  <c:v>1.1000000000000001</c:v>
                </c:pt>
                <c:pt idx="1223">
                  <c:v>1.1000000000000001</c:v>
                </c:pt>
                <c:pt idx="1224">
                  <c:v>1.2</c:v>
                </c:pt>
                <c:pt idx="1225">
                  <c:v>1.2</c:v>
                </c:pt>
                <c:pt idx="1226">
                  <c:v>1.1000000000000001</c:v>
                </c:pt>
                <c:pt idx="1227">
                  <c:v>1.2</c:v>
                </c:pt>
                <c:pt idx="1228">
                  <c:v>1.2</c:v>
                </c:pt>
                <c:pt idx="1229">
                  <c:v>1.2</c:v>
                </c:pt>
                <c:pt idx="1230">
                  <c:v>1.2</c:v>
                </c:pt>
                <c:pt idx="1231">
                  <c:v>1.2</c:v>
                </c:pt>
                <c:pt idx="1232">
                  <c:v>1.2</c:v>
                </c:pt>
                <c:pt idx="1233">
                  <c:v>1.2</c:v>
                </c:pt>
                <c:pt idx="1234">
                  <c:v>1.2</c:v>
                </c:pt>
                <c:pt idx="1235">
                  <c:v>1.1000000000000001</c:v>
                </c:pt>
                <c:pt idx="1236">
                  <c:v>1.1000000000000001</c:v>
                </c:pt>
                <c:pt idx="1237">
                  <c:v>1.1000000000000001</c:v>
                </c:pt>
                <c:pt idx="1238">
                  <c:v>1.1000000000000001</c:v>
                </c:pt>
                <c:pt idx="1239">
                  <c:v>1.1000000000000001</c:v>
                </c:pt>
                <c:pt idx="1240">
                  <c:v>1.1000000000000001</c:v>
                </c:pt>
                <c:pt idx="1241">
                  <c:v>1.1000000000000001</c:v>
                </c:pt>
                <c:pt idx="1242">
                  <c:v>1.1000000000000001</c:v>
                </c:pt>
                <c:pt idx="1243">
                  <c:v>1.1000000000000001</c:v>
                </c:pt>
                <c:pt idx="1244">
                  <c:v>1.1000000000000001</c:v>
                </c:pt>
                <c:pt idx="1245">
                  <c:v>1.2</c:v>
                </c:pt>
                <c:pt idx="1246">
                  <c:v>1.2</c:v>
                </c:pt>
                <c:pt idx="1247">
                  <c:v>1.2</c:v>
                </c:pt>
                <c:pt idx="1248">
                  <c:v>1.2</c:v>
                </c:pt>
                <c:pt idx="1249">
                  <c:v>1.1000000000000001</c:v>
                </c:pt>
                <c:pt idx="1250">
                  <c:v>1.1000000000000001</c:v>
                </c:pt>
                <c:pt idx="1251">
                  <c:v>1.1000000000000001</c:v>
                </c:pt>
                <c:pt idx="1252">
                  <c:v>1.1000000000000001</c:v>
                </c:pt>
                <c:pt idx="1253">
                  <c:v>1.1000000000000001</c:v>
                </c:pt>
                <c:pt idx="1254">
                  <c:v>1.1000000000000001</c:v>
                </c:pt>
                <c:pt idx="1255">
                  <c:v>1.1000000000000001</c:v>
                </c:pt>
                <c:pt idx="1256">
                  <c:v>1.1000000000000001</c:v>
                </c:pt>
                <c:pt idx="1257">
                  <c:v>1.1000000000000001</c:v>
                </c:pt>
                <c:pt idx="1258">
                  <c:v>1.1000000000000001</c:v>
                </c:pt>
                <c:pt idx="1259">
                  <c:v>1.1000000000000001</c:v>
                </c:pt>
                <c:pt idx="1260">
                  <c:v>1.2</c:v>
                </c:pt>
                <c:pt idx="1261">
                  <c:v>1.2</c:v>
                </c:pt>
                <c:pt idx="1262">
                  <c:v>1.2</c:v>
                </c:pt>
                <c:pt idx="1263">
                  <c:v>1.1000000000000001</c:v>
                </c:pt>
                <c:pt idx="1264">
                  <c:v>1.2</c:v>
                </c:pt>
                <c:pt idx="1265">
                  <c:v>1.2</c:v>
                </c:pt>
                <c:pt idx="1266">
                  <c:v>1.2</c:v>
                </c:pt>
                <c:pt idx="1267">
                  <c:v>1.2</c:v>
                </c:pt>
                <c:pt idx="1268">
                  <c:v>1.2</c:v>
                </c:pt>
                <c:pt idx="1269">
                  <c:v>1.2</c:v>
                </c:pt>
                <c:pt idx="1270">
                  <c:v>1.2</c:v>
                </c:pt>
                <c:pt idx="1271">
                  <c:v>1.2</c:v>
                </c:pt>
                <c:pt idx="1272">
                  <c:v>1.2</c:v>
                </c:pt>
                <c:pt idx="1273">
                  <c:v>1.2</c:v>
                </c:pt>
                <c:pt idx="1274">
                  <c:v>1.2</c:v>
                </c:pt>
                <c:pt idx="1275">
                  <c:v>1.2</c:v>
                </c:pt>
                <c:pt idx="1276">
                  <c:v>1.2</c:v>
                </c:pt>
                <c:pt idx="1277">
                  <c:v>1.2</c:v>
                </c:pt>
                <c:pt idx="1278">
                  <c:v>1.2</c:v>
                </c:pt>
                <c:pt idx="1279">
                  <c:v>1.2</c:v>
                </c:pt>
                <c:pt idx="1280">
                  <c:v>1.2</c:v>
                </c:pt>
                <c:pt idx="1281">
                  <c:v>1.2</c:v>
                </c:pt>
                <c:pt idx="1282">
                  <c:v>1.3</c:v>
                </c:pt>
                <c:pt idx="1283">
                  <c:v>1.3</c:v>
                </c:pt>
                <c:pt idx="1284">
                  <c:v>1.2</c:v>
                </c:pt>
                <c:pt idx="1285">
                  <c:v>1.3</c:v>
                </c:pt>
                <c:pt idx="1286">
                  <c:v>1.3</c:v>
                </c:pt>
                <c:pt idx="1287">
                  <c:v>1.2</c:v>
                </c:pt>
                <c:pt idx="1288">
                  <c:v>1.2</c:v>
                </c:pt>
                <c:pt idx="1289">
                  <c:v>1.2</c:v>
                </c:pt>
                <c:pt idx="1290">
                  <c:v>1.2</c:v>
                </c:pt>
                <c:pt idx="1291">
                  <c:v>1.3</c:v>
                </c:pt>
                <c:pt idx="1292">
                  <c:v>1.3</c:v>
                </c:pt>
                <c:pt idx="1293">
                  <c:v>1.2</c:v>
                </c:pt>
                <c:pt idx="1294">
                  <c:v>1.2</c:v>
                </c:pt>
                <c:pt idx="1295">
                  <c:v>1.1000000000000001</c:v>
                </c:pt>
                <c:pt idx="1296">
                  <c:v>1.1000000000000001</c:v>
                </c:pt>
                <c:pt idx="1297">
                  <c:v>1.1000000000000001</c:v>
                </c:pt>
                <c:pt idx="1298">
                  <c:v>1.1000000000000001</c:v>
                </c:pt>
                <c:pt idx="1299">
                  <c:v>1.1000000000000001</c:v>
                </c:pt>
                <c:pt idx="1300">
                  <c:v>1.1000000000000001</c:v>
                </c:pt>
                <c:pt idx="1301">
                  <c:v>1.1000000000000001</c:v>
                </c:pt>
                <c:pt idx="1302">
                  <c:v>1.1000000000000001</c:v>
                </c:pt>
                <c:pt idx="1303">
                  <c:v>1.1000000000000001</c:v>
                </c:pt>
                <c:pt idx="1304">
                  <c:v>1.1000000000000001</c:v>
                </c:pt>
                <c:pt idx="1305">
                  <c:v>1.1000000000000001</c:v>
                </c:pt>
                <c:pt idx="1306">
                  <c:v>1.2</c:v>
                </c:pt>
                <c:pt idx="1307">
                  <c:v>1.2</c:v>
                </c:pt>
                <c:pt idx="1308">
                  <c:v>1.2</c:v>
                </c:pt>
                <c:pt idx="1309">
                  <c:v>1.2</c:v>
                </c:pt>
                <c:pt idx="1310">
                  <c:v>1.2</c:v>
                </c:pt>
                <c:pt idx="1311">
                  <c:v>1.2</c:v>
                </c:pt>
                <c:pt idx="1312">
                  <c:v>1.2</c:v>
                </c:pt>
                <c:pt idx="1313">
                  <c:v>1.2</c:v>
                </c:pt>
                <c:pt idx="1314">
                  <c:v>1.2</c:v>
                </c:pt>
                <c:pt idx="1315">
                  <c:v>1.2</c:v>
                </c:pt>
                <c:pt idx="1316">
                  <c:v>1.2</c:v>
                </c:pt>
                <c:pt idx="1317">
                  <c:v>1.2</c:v>
                </c:pt>
                <c:pt idx="1318">
                  <c:v>1.2</c:v>
                </c:pt>
                <c:pt idx="1319">
                  <c:v>1.2</c:v>
                </c:pt>
                <c:pt idx="1320">
                  <c:v>1.2</c:v>
                </c:pt>
                <c:pt idx="1321">
                  <c:v>1.2</c:v>
                </c:pt>
                <c:pt idx="1322">
                  <c:v>1.2</c:v>
                </c:pt>
                <c:pt idx="1323">
                  <c:v>1.2</c:v>
                </c:pt>
                <c:pt idx="1324">
                  <c:v>1.2</c:v>
                </c:pt>
                <c:pt idx="1325">
                  <c:v>1.2</c:v>
                </c:pt>
                <c:pt idx="1326">
                  <c:v>1.2</c:v>
                </c:pt>
                <c:pt idx="1327">
                  <c:v>1.2</c:v>
                </c:pt>
                <c:pt idx="1328">
                  <c:v>1.2</c:v>
                </c:pt>
                <c:pt idx="1329">
                  <c:v>1.2</c:v>
                </c:pt>
                <c:pt idx="1330">
                  <c:v>1.2</c:v>
                </c:pt>
                <c:pt idx="1331">
                  <c:v>1.2</c:v>
                </c:pt>
                <c:pt idx="1332">
                  <c:v>1.2</c:v>
                </c:pt>
                <c:pt idx="1333">
                  <c:v>1.2</c:v>
                </c:pt>
                <c:pt idx="1334">
                  <c:v>1.2</c:v>
                </c:pt>
                <c:pt idx="1335">
                  <c:v>1.2</c:v>
                </c:pt>
                <c:pt idx="1336">
                  <c:v>1.2</c:v>
                </c:pt>
                <c:pt idx="1337">
                  <c:v>1.2</c:v>
                </c:pt>
                <c:pt idx="1338">
                  <c:v>1.2</c:v>
                </c:pt>
                <c:pt idx="1339">
                  <c:v>1.2</c:v>
                </c:pt>
                <c:pt idx="1340">
                  <c:v>1.2</c:v>
                </c:pt>
                <c:pt idx="1341">
                  <c:v>1.2</c:v>
                </c:pt>
                <c:pt idx="1342">
                  <c:v>1.2</c:v>
                </c:pt>
                <c:pt idx="1343">
                  <c:v>1.2</c:v>
                </c:pt>
                <c:pt idx="1344">
                  <c:v>1.2</c:v>
                </c:pt>
                <c:pt idx="1345">
                  <c:v>1.2</c:v>
                </c:pt>
                <c:pt idx="1346">
                  <c:v>1.2</c:v>
                </c:pt>
                <c:pt idx="1347">
                  <c:v>1.2</c:v>
                </c:pt>
                <c:pt idx="1348">
                  <c:v>1.1000000000000001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1.1000000000000001</c:v>
                </c:pt>
                <c:pt idx="1358">
                  <c:v>1.1000000000000001</c:v>
                </c:pt>
                <c:pt idx="1359">
                  <c:v>1.1000000000000001</c:v>
                </c:pt>
                <c:pt idx="1360">
                  <c:v>1.1000000000000001</c:v>
                </c:pt>
                <c:pt idx="1361">
                  <c:v>1.1000000000000001</c:v>
                </c:pt>
                <c:pt idx="1362">
                  <c:v>1.1000000000000001</c:v>
                </c:pt>
                <c:pt idx="1363">
                  <c:v>1.1000000000000001</c:v>
                </c:pt>
                <c:pt idx="1364">
                  <c:v>1.1000000000000001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1.1000000000000001</c:v>
                </c:pt>
                <c:pt idx="1379">
                  <c:v>1.1000000000000001</c:v>
                </c:pt>
                <c:pt idx="1380">
                  <c:v>1.1000000000000001</c:v>
                </c:pt>
                <c:pt idx="1381">
                  <c:v>1.1000000000000001</c:v>
                </c:pt>
                <c:pt idx="1382">
                  <c:v>1.1000000000000001</c:v>
                </c:pt>
                <c:pt idx="1383">
                  <c:v>1.1000000000000001</c:v>
                </c:pt>
                <c:pt idx="1384">
                  <c:v>1.1000000000000001</c:v>
                </c:pt>
                <c:pt idx="1385">
                  <c:v>1.1000000000000001</c:v>
                </c:pt>
                <c:pt idx="1386">
                  <c:v>1.2</c:v>
                </c:pt>
                <c:pt idx="1387">
                  <c:v>1.1000000000000001</c:v>
                </c:pt>
                <c:pt idx="1388">
                  <c:v>1.1000000000000001</c:v>
                </c:pt>
                <c:pt idx="1389">
                  <c:v>1.1000000000000001</c:v>
                </c:pt>
                <c:pt idx="1390">
                  <c:v>1.1000000000000001</c:v>
                </c:pt>
                <c:pt idx="1391">
                  <c:v>1.2</c:v>
                </c:pt>
                <c:pt idx="1392">
                  <c:v>1.1000000000000001</c:v>
                </c:pt>
                <c:pt idx="1393">
                  <c:v>1.1000000000000001</c:v>
                </c:pt>
                <c:pt idx="1394">
                  <c:v>1.1000000000000001</c:v>
                </c:pt>
                <c:pt idx="1395">
                  <c:v>1.2</c:v>
                </c:pt>
                <c:pt idx="1396">
                  <c:v>1.2</c:v>
                </c:pt>
                <c:pt idx="1397">
                  <c:v>1.2</c:v>
                </c:pt>
                <c:pt idx="1398">
                  <c:v>1.2</c:v>
                </c:pt>
                <c:pt idx="1399">
                  <c:v>1.2</c:v>
                </c:pt>
                <c:pt idx="1400">
                  <c:v>1.2</c:v>
                </c:pt>
                <c:pt idx="1401">
                  <c:v>1.2</c:v>
                </c:pt>
                <c:pt idx="1402">
                  <c:v>1.2</c:v>
                </c:pt>
                <c:pt idx="1403">
                  <c:v>1.2</c:v>
                </c:pt>
                <c:pt idx="1404">
                  <c:v>1.2</c:v>
                </c:pt>
                <c:pt idx="1405">
                  <c:v>1.2</c:v>
                </c:pt>
                <c:pt idx="1406">
                  <c:v>1.2</c:v>
                </c:pt>
                <c:pt idx="1407">
                  <c:v>1.2</c:v>
                </c:pt>
                <c:pt idx="1408">
                  <c:v>1.2</c:v>
                </c:pt>
                <c:pt idx="1409">
                  <c:v>1.2</c:v>
                </c:pt>
                <c:pt idx="1410">
                  <c:v>1.2</c:v>
                </c:pt>
                <c:pt idx="1411">
                  <c:v>1.1000000000000001</c:v>
                </c:pt>
                <c:pt idx="1412">
                  <c:v>1.1000000000000001</c:v>
                </c:pt>
                <c:pt idx="1413">
                  <c:v>1.1000000000000001</c:v>
                </c:pt>
                <c:pt idx="1414">
                  <c:v>1.1000000000000001</c:v>
                </c:pt>
                <c:pt idx="1415">
                  <c:v>1.1000000000000001</c:v>
                </c:pt>
                <c:pt idx="1416">
                  <c:v>1.1000000000000001</c:v>
                </c:pt>
                <c:pt idx="1417">
                  <c:v>1.1000000000000001</c:v>
                </c:pt>
                <c:pt idx="1418">
                  <c:v>1.1000000000000001</c:v>
                </c:pt>
                <c:pt idx="1419">
                  <c:v>1.1000000000000001</c:v>
                </c:pt>
                <c:pt idx="1420">
                  <c:v>1.1000000000000001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0.9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1.1000000000000001</c:v>
                </c:pt>
                <c:pt idx="1476">
                  <c:v>1.1000000000000001</c:v>
                </c:pt>
                <c:pt idx="1477">
                  <c:v>1.1000000000000001</c:v>
                </c:pt>
                <c:pt idx="1478">
                  <c:v>1.1000000000000001</c:v>
                </c:pt>
                <c:pt idx="1479">
                  <c:v>1.1000000000000001</c:v>
                </c:pt>
                <c:pt idx="1480">
                  <c:v>1.1000000000000001</c:v>
                </c:pt>
                <c:pt idx="1481">
                  <c:v>1.1000000000000001</c:v>
                </c:pt>
                <c:pt idx="1482">
                  <c:v>1.1000000000000001</c:v>
                </c:pt>
                <c:pt idx="1483">
                  <c:v>1.1000000000000001</c:v>
                </c:pt>
                <c:pt idx="1484">
                  <c:v>1.2</c:v>
                </c:pt>
                <c:pt idx="1485">
                  <c:v>1.1000000000000001</c:v>
                </c:pt>
                <c:pt idx="1486">
                  <c:v>1.1000000000000001</c:v>
                </c:pt>
                <c:pt idx="1487">
                  <c:v>1.1000000000000001</c:v>
                </c:pt>
                <c:pt idx="1488">
                  <c:v>1.1000000000000001</c:v>
                </c:pt>
                <c:pt idx="1489">
                  <c:v>1.1000000000000001</c:v>
                </c:pt>
                <c:pt idx="1490">
                  <c:v>1.1000000000000001</c:v>
                </c:pt>
                <c:pt idx="1491">
                  <c:v>1.1000000000000001</c:v>
                </c:pt>
                <c:pt idx="1492">
                  <c:v>1.1000000000000001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1.1000000000000001</c:v>
                </c:pt>
                <c:pt idx="1521">
                  <c:v>1.1000000000000001</c:v>
                </c:pt>
                <c:pt idx="1522">
                  <c:v>1.1000000000000001</c:v>
                </c:pt>
                <c:pt idx="1523">
                  <c:v>1.1000000000000001</c:v>
                </c:pt>
                <c:pt idx="1524">
                  <c:v>1.1000000000000001</c:v>
                </c:pt>
                <c:pt idx="1525">
                  <c:v>1.2</c:v>
                </c:pt>
                <c:pt idx="1526">
                  <c:v>1.2</c:v>
                </c:pt>
                <c:pt idx="1527">
                  <c:v>1.2</c:v>
                </c:pt>
                <c:pt idx="1528">
                  <c:v>1.2</c:v>
                </c:pt>
                <c:pt idx="1529">
                  <c:v>1.2</c:v>
                </c:pt>
                <c:pt idx="1530">
                  <c:v>1.2</c:v>
                </c:pt>
                <c:pt idx="1531">
                  <c:v>1.2</c:v>
                </c:pt>
                <c:pt idx="1532">
                  <c:v>1.1000000000000001</c:v>
                </c:pt>
                <c:pt idx="1533">
                  <c:v>1.1000000000000001</c:v>
                </c:pt>
                <c:pt idx="1534">
                  <c:v>1.1000000000000001</c:v>
                </c:pt>
                <c:pt idx="1535">
                  <c:v>1.1000000000000001</c:v>
                </c:pt>
                <c:pt idx="1536">
                  <c:v>1.1000000000000001</c:v>
                </c:pt>
                <c:pt idx="1537">
                  <c:v>1.1000000000000001</c:v>
                </c:pt>
                <c:pt idx="1538">
                  <c:v>1.1000000000000001</c:v>
                </c:pt>
                <c:pt idx="1539">
                  <c:v>1.1000000000000001</c:v>
                </c:pt>
                <c:pt idx="1540">
                  <c:v>1.2</c:v>
                </c:pt>
                <c:pt idx="1541">
                  <c:v>1.2</c:v>
                </c:pt>
                <c:pt idx="1542">
                  <c:v>1.2</c:v>
                </c:pt>
                <c:pt idx="1543">
                  <c:v>1.2</c:v>
                </c:pt>
                <c:pt idx="1544">
                  <c:v>1.1000000000000001</c:v>
                </c:pt>
                <c:pt idx="1545">
                  <c:v>1.1000000000000001</c:v>
                </c:pt>
                <c:pt idx="1546">
                  <c:v>1.1000000000000001</c:v>
                </c:pt>
                <c:pt idx="1547">
                  <c:v>1.1000000000000001</c:v>
                </c:pt>
                <c:pt idx="1548">
                  <c:v>1.1000000000000001</c:v>
                </c:pt>
                <c:pt idx="1549">
                  <c:v>1.1000000000000001</c:v>
                </c:pt>
                <c:pt idx="1550">
                  <c:v>1.1000000000000001</c:v>
                </c:pt>
                <c:pt idx="1551">
                  <c:v>1.1000000000000001</c:v>
                </c:pt>
                <c:pt idx="1552">
                  <c:v>1.1000000000000001</c:v>
                </c:pt>
                <c:pt idx="1553">
                  <c:v>1.1000000000000001</c:v>
                </c:pt>
                <c:pt idx="1554">
                  <c:v>1.1000000000000001</c:v>
                </c:pt>
                <c:pt idx="1555">
                  <c:v>1.1000000000000001</c:v>
                </c:pt>
                <c:pt idx="1556">
                  <c:v>1.1000000000000001</c:v>
                </c:pt>
                <c:pt idx="1557">
                  <c:v>1.1000000000000001</c:v>
                </c:pt>
                <c:pt idx="1558">
                  <c:v>1.1000000000000001</c:v>
                </c:pt>
                <c:pt idx="1559">
                  <c:v>1.1000000000000001</c:v>
                </c:pt>
                <c:pt idx="1560">
                  <c:v>1.1000000000000001</c:v>
                </c:pt>
                <c:pt idx="1561">
                  <c:v>1.1000000000000001</c:v>
                </c:pt>
                <c:pt idx="1562">
                  <c:v>1.1000000000000001</c:v>
                </c:pt>
                <c:pt idx="1563">
                  <c:v>1.1000000000000001</c:v>
                </c:pt>
                <c:pt idx="1564">
                  <c:v>1.2</c:v>
                </c:pt>
                <c:pt idx="1565">
                  <c:v>1.1000000000000001</c:v>
                </c:pt>
                <c:pt idx="1566">
                  <c:v>1.1000000000000001</c:v>
                </c:pt>
                <c:pt idx="1567">
                  <c:v>1.1000000000000001</c:v>
                </c:pt>
                <c:pt idx="1568">
                  <c:v>1.1000000000000001</c:v>
                </c:pt>
                <c:pt idx="1569">
                  <c:v>1.1000000000000001</c:v>
                </c:pt>
                <c:pt idx="1570">
                  <c:v>1.1000000000000001</c:v>
                </c:pt>
                <c:pt idx="1571">
                  <c:v>1.1000000000000001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1.1000000000000001</c:v>
                </c:pt>
                <c:pt idx="1583">
                  <c:v>1.1000000000000001</c:v>
                </c:pt>
                <c:pt idx="1584">
                  <c:v>1.1000000000000001</c:v>
                </c:pt>
                <c:pt idx="1585">
                  <c:v>1.1000000000000001</c:v>
                </c:pt>
                <c:pt idx="1586">
                  <c:v>1.1000000000000001</c:v>
                </c:pt>
                <c:pt idx="1587">
                  <c:v>1.1000000000000001</c:v>
                </c:pt>
                <c:pt idx="1588">
                  <c:v>1.1000000000000001</c:v>
                </c:pt>
                <c:pt idx="1589">
                  <c:v>1.1000000000000001</c:v>
                </c:pt>
                <c:pt idx="1590">
                  <c:v>1.1000000000000001</c:v>
                </c:pt>
                <c:pt idx="1591">
                  <c:v>1.1000000000000001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1.1000000000000001</c:v>
                </c:pt>
                <c:pt idx="1596">
                  <c:v>1.1000000000000001</c:v>
                </c:pt>
                <c:pt idx="1597">
                  <c:v>1.1000000000000001</c:v>
                </c:pt>
                <c:pt idx="1598">
                  <c:v>1.1000000000000001</c:v>
                </c:pt>
                <c:pt idx="1599">
                  <c:v>1.1000000000000001</c:v>
                </c:pt>
                <c:pt idx="1600">
                  <c:v>1.1000000000000001</c:v>
                </c:pt>
                <c:pt idx="1601">
                  <c:v>1.1000000000000001</c:v>
                </c:pt>
                <c:pt idx="1602">
                  <c:v>1</c:v>
                </c:pt>
                <c:pt idx="1603">
                  <c:v>1.1000000000000001</c:v>
                </c:pt>
                <c:pt idx="1604">
                  <c:v>1.1000000000000001</c:v>
                </c:pt>
                <c:pt idx="1605">
                  <c:v>1.1000000000000001</c:v>
                </c:pt>
                <c:pt idx="1606">
                  <c:v>1.1000000000000001</c:v>
                </c:pt>
                <c:pt idx="1607">
                  <c:v>1.1000000000000001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0.9</c:v>
                </c:pt>
                <c:pt idx="1615">
                  <c:v>0.9</c:v>
                </c:pt>
                <c:pt idx="1616">
                  <c:v>0.9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1.1000000000000001</c:v>
                </c:pt>
                <c:pt idx="1632">
                  <c:v>1.1000000000000001</c:v>
                </c:pt>
                <c:pt idx="1633">
                  <c:v>1</c:v>
                </c:pt>
                <c:pt idx="1634">
                  <c:v>1.1000000000000001</c:v>
                </c:pt>
                <c:pt idx="1635">
                  <c:v>1.1000000000000001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0.9</c:v>
                </c:pt>
                <c:pt idx="1649">
                  <c:v>0.9</c:v>
                </c:pt>
                <c:pt idx="1650">
                  <c:v>0.9</c:v>
                </c:pt>
                <c:pt idx="1651">
                  <c:v>0.9</c:v>
                </c:pt>
                <c:pt idx="1652">
                  <c:v>0.9</c:v>
                </c:pt>
                <c:pt idx="1653">
                  <c:v>0.9</c:v>
                </c:pt>
                <c:pt idx="1654">
                  <c:v>0.8</c:v>
                </c:pt>
                <c:pt idx="1655">
                  <c:v>0.8</c:v>
                </c:pt>
                <c:pt idx="1656">
                  <c:v>0.8</c:v>
                </c:pt>
                <c:pt idx="1657">
                  <c:v>0.8</c:v>
                </c:pt>
                <c:pt idx="1658">
                  <c:v>0.8</c:v>
                </c:pt>
                <c:pt idx="1659">
                  <c:v>0.8</c:v>
                </c:pt>
                <c:pt idx="1660">
                  <c:v>0.8</c:v>
                </c:pt>
                <c:pt idx="1661">
                  <c:v>0.8</c:v>
                </c:pt>
                <c:pt idx="1662">
                  <c:v>0.8</c:v>
                </c:pt>
                <c:pt idx="1663">
                  <c:v>0.8</c:v>
                </c:pt>
                <c:pt idx="1664">
                  <c:v>0.8</c:v>
                </c:pt>
                <c:pt idx="1665">
                  <c:v>0.8</c:v>
                </c:pt>
                <c:pt idx="1666">
                  <c:v>0.8</c:v>
                </c:pt>
                <c:pt idx="1667">
                  <c:v>0.8</c:v>
                </c:pt>
                <c:pt idx="1668">
                  <c:v>0.8</c:v>
                </c:pt>
                <c:pt idx="1669">
                  <c:v>0.8</c:v>
                </c:pt>
                <c:pt idx="1670">
                  <c:v>0.8</c:v>
                </c:pt>
                <c:pt idx="1671">
                  <c:v>0.9</c:v>
                </c:pt>
                <c:pt idx="1672">
                  <c:v>0.9</c:v>
                </c:pt>
                <c:pt idx="1673">
                  <c:v>0.9</c:v>
                </c:pt>
                <c:pt idx="1674">
                  <c:v>0.9</c:v>
                </c:pt>
                <c:pt idx="1675">
                  <c:v>0.9</c:v>
                </c:pt>
                <c:pt idx="1676">
                  <c:v>0.9</c:v>
                </c:pt>
                <c:pt idx="1677">
                  <c:v>0.9</c:v>
                </c:pt>
                <c:pt idx="1678">
                  <c:v>0.9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1.1000000000000001</c:v>
                </c:pt>
                <c:pt idx="1683">
                  <c:v>1</c:v>
                </c:pt>
                <c:pt idx="1684">
                  <c:v>1.1000000000000001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1.1000000000000001</c:v>
                </c:pt>
                <c:pt idx="1691">
                  <c:v>1.1000000000000001</c:v>
                </c:pt>
                <c:pt idx="1692">
                  <c:v>1.1000000000000001</c:v>
                </c:pt>
                <c:pt idx="1693">
                  <c:v>1.1000000000000001</c:v>
                </c:pt>
                <c:pt idx="1694">
                  <c:v>1.1000000000000001</c:v>
                </c:pt>
                <c:pt idx="1695">
                  <c:v>1.1000000000000001</c:v>
                </c:pt>
                <c:pt idx="1696">
                  <c:v>1.1000000000000001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1.1000000000000001</c:v>
                </c:pt>
                <c:pt idx="1703">
                  <c:v>1.1000000000000001</c:v>
                </c:pt>
                <c:pt idx="1704">
                  <c:v>1.2</c:v>
                </c:pt>
                <c:pt idx="1705">
                  <c:v>1.2</c:v>
                </c:pt>
                <c:pt idx="1706">
                  <c:v>1.2</c:v>
                </c:pt>
                <c:pt idx="1707">
                  <c:v>1.2</c:v>
                </c:pt>
                <c:pt idx="1708">
                  <c:v>1.2</c:v>
                </c:pt>
                <c:pt idx="1709">
                  <c:v>1.1000000000000001</c:v>
                </c:pt>
                <c:pt idx="1710">
                  <c:v>1.1000000000000001</c:v>
                </c:pt>
                <c:pt idx="1711">
                  <c:v>1.1000000000000001</c:v>
                </c:pt>
                <c:pt idx="1712">
                  <c:v>1</c:v>
                </c:pt>
                <c:pt idx="1713">
                  <c:v>0.9</c:v>
                </c:pt>
                <c:pt idx="1714">
                  <c:v>0.9</c:v>
                </c:pt>
                <c:pt idx="1715">
                  <c:v>0.9</c:v>
                </c:pt>
                <c:pt idx="1716">
                  <c:v>0.9</c:v>
                </c:pt>
                <c:pt idx="1717">
                  <c:v>0.9</c:v>
                </c:pt>
                <c:pt idx="1718">
                  <c:v>0.9</c:v>
                </c:pt>
                <c:pt idx="1719">
                  <c:v>0.9</c:v>
                </c:pt>
                <c:pt idx="1720">
                  <c:v>0.8</c:v>
                </c:pt>
                <c:pt idx="1721">
                  <c:v>0.8</c:v>
                </c:pt>
                <c:pt idx="1722">
                  <c:v>0.8</c:v>
                </c:pt>
                <c:pt idx="1723">
                  <c:v>0.8</c:v>
                </c:pt>
                <c:pt idx="1724">
                  <c:v>0.7</c:v>
                </c:pt>
                <c:pt idx="1725">
                  <c:v>0.7</c:v>
                </c:pt>
                <c:pt idx="1726">
                  <c:v>0.8</c:v>
                </c:pt>
                <c:pt idx="1727">
                  <c:v>0.8</c:v>
                </c:pt>
                <c:pt idx="1728">
                  <c:v>0.8</c:v>
                </c:pt>
                <c:pt idx="1729">
                  <c:v>0.8</c:v>
                </c:pt>
                <c:pt idx="1730">
                  <c:v>0.8</c:v>
                </c:pt>
                <c:pt idx="1731">
                  <c:v>0.7</c:v>
                </c:pt>
                <c:pt idx="1732">
                  <c:v>0.7</c:v>
                </c:pt>
                <c:pt idx="1733">
                  <c:v>0.7</c:v>
                </c:pt>
                <c:pt idx="1734">
                  <c:v>0.7</c:v>
                </c:pt>
                <c:pt idx="1735">
                  <c:v>0.7</c:v>
                </c:pt>
                <c:pt idx="1736">
                  <c:v>0.7</c:v>
                </c:pt>
                <c:pt idx="1737">
                  <c:v>0.7</c:v>
                </c:pt>
                <c:pt idx="1738">
                  <c:v>0.7</c:v>
                </c:pt>
                <c:pt idx="1739">
                  <c:v>0.7</c:v>
                </c:pt>
                <c:pt idx="1740">
                  <c:v>0.7</c:v>
                </c:pt>
                <c:pt idx="1741">
                  <c:v>0.7</c:v>
                </c:pt>
                <c:pt idx="1742">
                  <c:v>0.7</c:v>
                </c:pt>
                <c:pt idx="1743">
                  <c:v>0.8</c:v>
                </c:pt>
                <c:pt idx="1744">
                  <c:v>0.7</c:v>
                </c:pt>
                <c:pt idx="1745">
                  <c:v>0.7</c:v>
                </c:pt>
                <c:pt idx="1746">
                  <c:v>0.7</c:v>
                </c:pt>
                <c:pt idx="1747">
                  <c:v>0.7</c:v>
                </c:pt>
                <c:pt idx="1748">
                  <c:v>0.7</c:v>
                </c:pt>
                <c:pt idx="1749">
                  <c:v>0.8</c:v>
                </c:pt>
                <c:pt idx="1750">
                  <c:v>0.8</c:v>
                </c:pt>
                <c:pt idx="1751">
                  <c:v>0.8</c:v>
                </c:pt>
                <c:pt idx="1752">
                  <c:v>0.8</c:v>
                </c:pt>
                <c:pt idx="1753">
                  <c:v>0.8</c:v>
                </c:pt>
                <c:pt idx="1754">
                  <c:v>0.8</c:v>
                </c:pt>
                <c:pt idx="1755">
                  <c:v>0.8</c:v>
                </c:pt>
                <c:pt idx="1756">
                  <c:v>0.8</c:v>
                </c:pt>
                <c:pt idx="1757">
                  <c:v>0.8</c:v>
                </c:pt>
                <c:pt idx="1758">
                  <c:v>0.8</c:v>
                </c:pt>
                <c:pt idx="1759">
                  <c:v>0.8</c:v>
                </c:pt>
                <c:pt idx="1760">
                  <c:v>0.8</c:v>
                </c:pt>
                <c:pt idx="1761">
                  <c:v>0.8</c:v>
                </c:pt>
                <c:pt idx="1762">
                  <c:v>0.8</c:v>
                </c:pt>
                <c:pt idx="1763">
                  <c:v>0.8</c:v>
                </c:pt>
                <c:pt idx="1764">
                  <c:v>0.8</c:v>
                </c:pt>
                <c:pt idx="1765">
                  <c:v>0.8</c:v>
                </c:pt>
                <c:pt idx="1766">
                  <c:v>0.8</c:v>
                </c:pt>
                <c:pt idx="1767">
                  <c:v>0.8</c:v>
                </c:pt>
                <c:pt idx="1768">
                  <c:v>0.8</c:v>
                </c:pt>
                <c:pt idx="1769">
                  <c:v>0.9</c:v>
                </c:pt>
                <c:pt idx="1770">
                  <c:v>0.9</c:v>
                </c:pt>
                <c:pt idx="1771">
                  <c:v>0.9</c:v>
                </c:pt>
                <c:pt idx="1772">
                  <c:v>0.9</c:v>
                </c:pt>
                <c:pt idx="1773">
                  <c:v>0.9</c:v>
                </c:pt>
                <c:pt idx="1774">
                  <c:v>0.9</c:v>
                </c:pt>
                <c:pt idx="1775">
                  <c:v>0.8</c:v>
                </c:pt>
                <c:pt idx="1776">
                  <c:v>0.9</c:v>
                </c:pt>
                <c:pt idx="1777">
                  <c:v>0.9</c:v>
                </c:pt>
                <c:pt idx="1778">
                  <c:v>0.9</c:v>
                </c:pt>
                <c:pt idx="1779">
                  <c:v>0.9</c:v>
                </c:pt>
                <c:pt idx="1780">
                  <c:v>0.9</c:v>
                </c:pt>
                <c:pt idx="1781">
                  <c:v>0.9</c:v>
                </c:pt>
                <c:pt idx="1782">
                  <c:v>0.9</c:v>
                </c:pt>
                <c:pt idx="1783">
                  <c:v>0.9</c:v>
                </c:pt>
                <c:pt idx="1784">
                  <c:v>0.9</c:v>
                </c:pt>
                <c:pt idx="1785">
                  <c:v>0.9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0.9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0.9</c:v>
                </c:pt>
                <c:pt idx="1809">
                  <c:v>0.9</c:v>
                </c:pt>
                <c:pt idx="1810">
                  <c:v>0.9</c:v>
                </c:pt>
                <c:pt idx="1811">
                  <c:v>0.9</c:v>
                </c:pt>
                <c:pt idx="1812">
                  <c:v>0.9</c:v>
                </c:pt>
                <c:pt idx="1813">
                  <c:v>0.9</c:v>
                </c:pt>
                <c:pt idx="1814">
                  <c:v>0.9</c:v>
                </c:pt>
                <c:pt idx="1815">
                  <c:v>0.8</c:v>
                </c:pt>
                <c:pt idx="1816">
                  <c:v>0.9</c:v>
                </c:pt>
                <c:pt idx="1817">
                  <c:v>0.8</c:v>
                </c:pt>
                <c:pt idx="1818">
                  <c:v>0.8</c:v>
                </c:pt>
                <c:pt idx="1819">
                  <c:v>0.8</c:v>
                </c:pt>
                <c:pt idx="1820">
                  <c:v>0.8</c:v>
                </c:pt>
                <c:pt idx="1821">
                  <c:v>0.8</c:v>
                </c:pt>
                <c:pt idx="1822">
                  <c:v>0.8</c:v>
                </c:pt>
                <c:pt idx="1823">
                  <c:v>0.9</c:v>
                </c:pt>
                <c:pt idx="1824">
                  <c:v>0.9</c:v>
                </c:pt>
                <c:pt idx="1825">
                  <c:v>0.9</c:v>
                </c:pt>
                <c:pt idx="1826">
                  <c:v>0.9</c:v>
                </c:pt>
                <c:pt idx="1827">
                  <c:v>0.9</c:v>
                </c:pt>
                <c:pt idx="1828">
                  <c:v>0.9</c:v>
                </c:pt>
                <c:pt idx="1829">
                  <c:v>0.9</c:v>
                </c:pt>
                <c:pt idx="1830">
                  <c:v>0.9</c:v>
                </c:pt>
                <c:pt idx="1831">
                  <c:v>0.8</c:v>
                </c:pt>
                <c:pt idx="1832">
                  <c:v>0.9</c:v>
                </c:pt>
                <c:pt idx="1833">
                  <c:v>0.9</c:v>
                </c:pt>
                <c:pt idx="1834">
                  <c:v>0.9</c:v>
                </c:pt>
                <c:pt idx="1835">
                  <c:v>0.9</c:v>
                </c:pt>
                <c:pt idx="1836">
                  <c:v>0.9</c:v>
                </c:pt>
                <c:pt idx="1837">
                  <c:v>0.9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1.1000000000000001</c:v>
                </c:pt>
                <c:pt idx="1852">
                  <c:v>1</c:v>
                </c:pt>
                <c:pt idx="1853">
                  <c:v>1.1000000000000001</c:v>
                </c:pt>
                <c:pt idx="1854">
                  <c:v>1.2</c:v>
                </c:pt>
                <c:pt idx="1855">
                  <c:v>1.2</c:v>
                </c:pt>
                <c:pt idx="1856">
                  <c:v>1.2</c:v>
                </c:pt>
                <c:pt idx="1857">
                  <c:v>1.2</c:v>
                </c:pt>
                <c:pt idx="1858">
                  <c:v>1.2</c:v>
                </c:pt>
                <c:pt idx="1859">
                  <c:v>1.2</c:v>
                </c:pt>
                <c:pt idx="1860">
                  <c:v>1.2</c:v>
                </c:pt>
                <c:pt idx="1861">
                  <c:v>1.2</c:v>
                </c:pt>
                <c:pt idx="1862">
                  <c:v>1.2</c:v>
                </c:pt>
                <c:pt idx="1863">
                  <c:v>1.2</c:v>
                </c:pt>
                <c:pt idx="1864">
                  <c:v>1.2</c:v>
                </c:pt>
                <c:pt idx="1865">
                  <c:v>1.2</c:v>
                </c:pt>
                <c:pt idx="1866">
                  <c:v>1.2</c:v>
                </c:pt>
                <c:pt idx="1867">
                  <c:v>1.2</c:v>
                </c:pt>
                <c:pt idx="1868">
                  <c:v>1.2</c:v>
                </c:pt>
                <c:pt idx="1869">
                  <c:v>1.2</c:v>
                </c:pt>
                <c:pt idx="1870">
                  <c:v>1.2</c:v>
                </c:pt>
                <c:pt idx="1871">
                  <c:v>1.2</c:v>
                </c:pt>
                <c:pt idx="1872">
                  <c:v>1.2</c:v>
                </c:pt>
                <c:pt idx="1873">
                  <c:v>1.2</c:v>
                </c:pt>
                <c:pt idx="1874">
                  <c:v>1.1000000000000001</c:v>
                </c:pt>
                <c:pt idx="1875">
                  <c:v>1.1000000000000001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99C-4BFE-A835-4678DD7AB20A}"/>
            </c:ext>
          </c:extLst>
        </c:ser>
        <c:ser>
          <c:idx val="2"/>
          <c:order val="2"/>
          <c:tx>
            <c:strRef>
              <c:f>'compare 500 C'!$L$1</c:f>
              <c:strCache>
                <c:ptCount val="1"/>
                <c:pt idx="0">
                  <c:v>ppm-CO-run 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500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  <c:pt idx="1910">
                  <c:v>31.16333333333333</c:v>
                </c:pt>
                <c:pt idx="1911">
                  <c:v>31.18</c:v>
                </c:pt>
                <c:pt idx="1912">
                  <c:v>31.196666666666665</c:v>
                </c:pt>
                <c:pt idx="1913">
                  <c:v>31.213333333333331</c:v>
                </c:pt>
                <c:pt idx="1914">
                  <c:v>31.229999999999997</c:v>
                </c:pt>
                <c:pt idx="1915">
                  <c:v>31.246666666666666</c:v>
                </c:pt>
                <c:pt idx="1916">
                  <c:v>31.263333333333332</c:v>
                </c:pt>
                <c:pt idx="1917">
                  <c:v>31.279999999999998</c:v>
                </c:pt>
                <c:pt idx="1918">
                  <c:v>31.296666666666663</c:v>
                </c:pt>
                <c:pt idx="1919">
                  <c:v>31.313333333333333</c:v>
                </c:pt>
                <c:pt idx="1920">
                  <c:v>31.33</c:v>
                </c:pt>
                <c:pt idx="1921">
                  <c:v>31.346666666666664</c:v>
                </c:pt>
                <c:pt idx="1922">
                  <c:v>31.36333333333333</c:v>
                </c:pt>
                <c:pt idx="1923">
                  <c:v>31.379999999999995</c:v>
                </c:pt>
                <c:pt idx="1924">
                  <c:v>31.396666666666668</c:v>
                </c:pt>
                <c:pt idx="1925">
                  <c:v>31.413333333333334</c:v>
                </c:pt>
                <c:pt idx="1926">
                  <c:v>31.43</c:v>
                </c:pt>
                <c:pt idx="1927">
                  <c:v>31.446666666666665</c:v>
                </c:pt>
                <c:pt idx="1928">
                  <c:v>31.463333333333331</c:v>
                </c:pt>
                <c:pt idx="1929">
                  <c:v>31.479999999999997</c:v>
                </c:pt>
                <c:pt idx="1930">
                  <c:v>31.496666666666663</c:v>
                </c:pt>
                <c:pt idx="1931">
                  <c:v>31.513333333333328</c:v>
                </c:pt>
                <c:pt idx="1932">
                  <c:v>31.53</c:v>
                </c:pt>
                <c:pt idx="1933">
                  <c:v>31.546666666666667</c:v>
                </c:pt>
                <c:pt idx="1934">
                  <c:v>31.563333333333333</c:v>
                </c:pt>
                <c:pt idx="1935">
                  <c:v>31.58</c:v>
                </c:pt>
                <c:pt idx="1936">
                  <c:v>31.596666666666664</c:v>
                </c:pt>
                <c:pt idx="1937">
                  <c:v>31.61333333333333</c:v>
                </c:pt>
                <c:pt idx="1938">
                  <c:v>31.629999999999995</c:v>
                </c:pt>
                <c:pt idx="1939">
                  <c:v>31.646666666666668</c:v>
                </c:pt>
                <c:pt idx="1940">
                  <c:v>31.663333333333334</c:v>
                </c:pt>
                <c:pt idx="1941">
                  <c:v>31.68</c:v>
                </c:pt>
                <c:pt idx="1942">
                  <c:v>31.696666666666665</c:v>
                </c:pt>
                <c:pt idx="1943">
                  <c:v>31.713333333333331</c:v>
                </c:pt>
                <c:pt idx="1944">
                  <c:v>31.729999999999997</c:v>
                </c:pt>
                <c:pt idx="1945">
                  <c:v>31.746666666666663</c:v>
                </c:pt>
                <c:pt idx="1946">
                  <c:v>31.763333333333328</c:v>
                </c:pt>
                <c:pt idx="1947">
                  <c:v>31.78</c:v>
                </c:pt>
                <c:pt idx="1948">
                  <c:v>31.796666666666667</c:v>
                </c:pt>
                <c:pt idx="1949">
                  <c:v>31.813333333333333</c:v>
                </c:pt>
                <c:pt idx="1950">
                  <c:v>31.83</c:v>
                </c:pt>
                <c:pt idx="1951">
                  <c:v>31.846666666666664</c:v>
                </c:pt>
                <c:pt idx="1952">
                  <c:v>31.86333333333333</c:v>
                </c:pt>
                <c:pt idx="1953">
                  <c:v>31.879999999999995</c:v>
                </c:pt>
                <c:pt idx="1954">
                  <c:v>31.896666666666668</c:v>
                </c:pt>
                <c:pt idx="1955">
                  <c:v>31.913333333333334</c:v>
                </c:pt>
                <c:pt idx="1956">
                  <c:v>31.93</c:v>
                </c:pt>
                <c:pt idx="1957">
                  <c:v>31.946666666666665</c:v>
                </c:pt>
                <c:pt idx="1958">
                  <c:v>31.963333333333331</c:v>
                </c:pt>
                <c:pt idx="1959">
                  <c:v>31.979999999999997</c:v>
                </c:pt>
                <c:pt idx="1960">
                  <c:v>31.996666666666663</c:v>
                </c:pt>
                <c:pt idx="1961">
                  <c:v>32.013333333333328</c:v>
                </c:pt>
                <c:pt idx="1962">
                  <c:v>32.03</c:v>
                </c:pt>
                <c:pt idx="1963">
                  <c:v>32.046666666666667</c:v>
                </c:pt>
                <c:pt idx="1964">
                  <c:v>32.063333333333333</c:v>
                </c:pt>
                <c:pt idx="1965">
                  <c:v>32.08</c:v>
                </c:pt>
                <c:pt idx="1966">
                  <c:v>32.096666666666664</c:v>
                </c:pt>
                <c:pt idx="1967">
                  <c:v>32.11333333333333</c:v>
                </c:pt>
                <c:pt idx="1968">
                  <c:v>32.129999999999995</c:v>
                </c:pt>
                <c:pt idx="1969">
                  <c:v>32.146666666666668</c:v>
                </c:pt>
                <c:pt idx="1970">
                  <c:v>32.163333333333334</c:v>
                </c:pt>
                <c:pt idx="1971">
                  <c:v>32.18</c:v>
                </c:pt>
                <c:pt idx="1972">
                  <c:v>32.196666666666665</c:v>
                </c:pt>
                <c:pt idx="1973">
                  <c:v>32.213333333333331</c:v>
                </c:pt>
                <c:pt idx="1974">
                  <c:v>32.229999999999997</c:v>
                </c:pt>
                <c:pt idx="1975">
                  <c:v>32.246666666666663</c:v>
                </c:pt>
                <c:pt idx="1976">
                  <c:v>32.263333333333328</c:v>
                </c:pt>
                <c:pt idx="1977">
                  <c:v>32.28</c:v>
                </c:pt>
                <c:pt idx="1978">
                  <c:v>32.296666666666667</c:v>
                </c:pt>
                <c:pt idx="1979">
                  <c:v>32.313333333333333</c:v>
                </c:pt>
                <c:pt idx="1980">
                  <c:v>32.33</c:v>
                </c:pt>
                <c:pt idx="1981">
                  <c:v>32.346666666666664</c:v>
                </c:pt>
                <c:pt idx="1982">
                  <c:v>32.36333333333333</c:v>
                </c:pt>
                <c:pt idx="1983">
                  <c:v>32.379999999999995</c:v>
                </c:pt>
                <c:pt idx="1984">
                  <c:v>32.396666666666668</c:v>
                </c:pt>
                <c:pt idx="1985">
                  <c:v>32.413333333333334</c:v>
                </c:pt>
                <c:pt idx="1986">
                  <c:v>32.43</c:v>
                </c:pt>
                <c:pt idx="1987">
                  <c:v>32.446666666666665</c:v>
                </c:pt>
                <c:pt idx="1988">
                  <c:v>32.463333333333331</c:v>
                </c:pt>
                <c:pt idx="1989">
                  <c:v>32.479999999999997</c:v>
                </c:pt>
                <c:pt idx="1990">
                  <c:v>32.496666666666663</c:v>
                </c:pt>
                <c:pt idx="1991">
                  <c:v>32.513333333333328</c:v>
                </c:pt>
                <c:pt idx="1992">
                  <c:v>32.53</c:v>
                </c:pt>
                <c:pt idx="1993">
                  <c:v>32.546666666666667</c:v>
                </c:pt>
                <c:pt idx="1994">
                  <c:v>32.563333333333333</c:v>
                </c:pt>
                <c:pt idx="1995">
                  <c:v>32.58</c:v>
                </c:pt>
                <c:pt idx="1996">
                  <c:v>32.596666666666664</c:v>
                </c:pt>
                <c:pt idx="1997">
                  <c:v>32.61333333333333</c:v>
                </c:pt>
                <c:pt idx="1998">
                  <c:v>32.629999999999995</c:v>
                </c:pt>
                <c:pt idx="1999">
                  <c:v>32.646666666666668</c:v>
                </c:pt>
                <c:pt idx="2000">
                  <c:v>32.663333333333334</c:v>
                </c:pt>
                <c:pt idx="2001">
                  <c:v>32.68</c:v>
                </c:pt>
                <c:pt idx="2002">
                  <c:v>-0.67</c:v>
                </c:pt>
                <c:pt idx="2003">
                  <c:v>32.713333333333331</c:v>
                </c:pt>
                <c:pt idx="2004">
                  <c:v>32.729999999999997</c:v>
                </c:pt>
                <c:pt idx="2005">
                  <c:v>32.746666666666663</c:v>
                </c:pt>
                <c:pt idx="2006">
                  <c:v>32.763333333333328</c:v>
                </c:pt>
                <c:pt idx="2007">
                  <c:v>32.78</c:v>
                </c:pt>
                <c:pt idx="2008">
                  <c:v>32.796666666666667</c:v>
                </c:pt>
                <c:pt idx="2009">
                  <c:v>32.813333333333333</c:v>
                </c:pt>
                <c:pt idx="2010">
                  <c:v>32.83</c:v>
                </c:pt>
                <c:pt idx="2011">
                  <c:v>32.846666666666664</c:v>
                </c:pt>
                <c:pt idx="2012">
                  <c:v>32.86333333333333</c:v>
                </c:pt>
                <c:pt idx="2013">
                  <c:v>32.879999999999995</c:v>
                </c:pt>
                <c:pt idx="2014">
                  <c:v>32.896666666666668</c:v>
                </c:pt>
                <c:pt idx="2015">
                  <c:v>32.913333333333334</c:v>
                </c:pt>
                <c:pt idx="2016">
                  <c:v>32.93</c:v>
                </c:pt>
                <c:pt idx="2017">
                  <c:v>32.946666666666665</c:v>
                </c:pt>
                <c:pt idx="2018">
                  <c:v>32.963333333333331</c:v>
                </c:pt>
                <c:pt idx="2019">
                  <c:v>32.979999999999997</c:v>
                </c:pt>
                <c:pt idx="2020">
                  <c:v>32.996666666666663</c:v>
                </c:pt>
                <c:pt idx="2021">
                  <c:v>33.013333333333328</c:v>
                </c:pt>
                <c:pt idx="2022">
                  <c:v>33.03</c:v>
                </c:pt>
                <c:pt idx="2023">
                  <c:v>33.046666666666667</c:v>
                </c:pt>
                <c:pt idx="2024">
                  <c:v>33.063333333333333</c:v>
                </c:pt>
                <c:pt idx="2025">
                  <c:v>33.08</c:v>
                </c:pt>
                <c:pt idx="2026">
                  <c:v>33.096666666666664</c:v>
                </c:pt>
                <c:pt idx="2027">
                  <c:v>33.11333333333333</c:v>
                </c:pt>
                <c:pt idx="2028">
                  <c:v>33.129999999999995</c:v>
                </c:pt>
                <c:pt idx="2029">
                  <c:v>33.146666666666668</c:v>
                </c:pt>
                <c:pt idx="2030">
                  <c:v>33.163333333333334</c:v>
                </c:pt>
                <c:pt idx="2031">
                  <c:v>33.18</c:v>
                </c:pt>
                <c:pt idx="2032">
                  <c:v>33.196666666666665</c:v>
                </c:pt>
                <c:pt idx="2033">
                  <c:v>33.213333333333331</c:v>
                </c:pt>
                <c:pt idx="2034">
                  <c:v>33.229999999999997</c:v>
                </c:pt>
              </c:numCache>
            </c:numRef>
          </c:xVal>
          <c:yVal>
            <c:numRef>
              <c:f>'compare 500 C'!$L$2:$L$2479</c:f>
              <c:numCache>
                <c:formatCode>General</c:formatCode>
                <c:ptCount val="24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0.2</c:v>
                </c:pt>
                <c:pt idx="29">
                  <c:v>0.1</c:v>
                </c:pt>
                <c:pt idx="30">
                  <c:v>0.2</c:v>
                </c:pt>
                <c:pt idx="31">
                  <c:v>0.5</c:v>
                </c:pt>
                <c:pt idx="32">
                  <c:v>0.5</c:v>
                </c:pt>
                <c:pt idx="33">
                  <c:v>0.6</c:v>
                </c:pt>
                <c:pt idx="34">
                  <c:v>0.6</c:v>
                </c:pt>
                <c:pt idx="35">
                  <c:v>0.6</c:v>
                </c:pt>
                <c:pt idx="36">
                  <c:v>0.5</c:v>
                </c:pt>
                <c:pt idx="37">
                  <c:v>0.6</c:v>
                </c:pt>
                <c:pt idx="38">
                  <c:v>0.5</c:v>
                </c:pt>
                <c:pt idx="39">
                  <c:v>0.6</c:v>
                </c:pt>
                <c:pt idx="40">
                  <c:v>0.5</c:v>
                </c:pt>
                <c:pt idx="41">
                  <c:v>0.6</c:v>
                </c:pt>
                <c:pt idx="42">
                  <c:v>0.6</c:v>
                </c:pt>
                <c:pt idx="43">
                  <c:v>0.6</c:v>
                </c:pt>
                <c:pt idx="44">
                  <c:v>0.6</c:v>
                </c:pt>
                <c:pt idx="45">
                  <c:v>0.6</c:v>
                </c:pt>
                <c:pt idx="46">
                  <c:v>0.7</c:v>
                </c:pt>
                <c:pt idx="47">
                  <c:v>0.7</c:v>
                </c:pt>
                <c:pt idx="48">
                  <c:v>0.7</c:v>
                </c:pt>
                <c:pt idx="49">
                  <c:v>0.7</c:v>
                </c:pt>
                <c:pt idx="50">
                  <c:v>0.7</c:v>
                </c:pt>
                <c:pt idx="51">
                  <c:v>0.8</c:v>
                </c:pt>
                <c:pt idx="52">
                  <c:v>0.8</c:v>
                </c:pt>
                <c:pt idx="53">
                  <c:v>0.8</c:v>
                </c:pt>
                <c:pt idx="54">
                  <c:v>0.8</c:v>
                </c:pt>
                <c:pt idx="55">
                  <c:v>0.8</c:v>
                </c:pt>
                <c:pt idx="56">
                  <c:v>0.8</c:v>
                </c:pt>
                <c:pt idx="57">
                  <c:v>0.8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1</c:v>
                </c:pt>
                <c:pt idx="64">
                  <c:v>1</c:v>
                </c:pt>
                <c:pt idx="65">
                  <c:v>1.1000000000000001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1.1000000000000001</c:v>
                </c:pt>
                <c:pt idx="79">
                  <c:v>1.1000000000000001</c:v>
                </c:pt>
                <c:pt idx="80">
                  <c:v>1.1000000000000001</c:v>
                </c:pt>
                <c:pt idx="81">
                  <c:v>1.2</c:v>
                </c:pt>
                <c:pt idx="82">
                  <c:v>1.2</c:v>
                </c:pt>
                <c:pt idx="83">
                  <c:v>1.3</c:v>
                </c:pt>
                <c:pt idx="84">
                  <c:v>1.3</c:v>
                </c:pt>
                <c:pt idx="85">
                  <c:v>1.3</c:v>
                </c:pt>
                <c:pt idx="86">
                  <c:v>1.3</c:v>
                </c:pt>
                <c:pt idx="87">
                  <c:v>1.4</c:v>
                </c:pt>
                <c:pt idx="88">
                  <c:v>1.4</c:v>
                </c:pt>
                <c:pt idx="89">
                  <c:v>1.5</c:v>
                </c:pt>
                <c:pt idx="90">
                  <c:v>1.6</c:v>
                </c:pt>
                <c:pt idx="91">
                  <c:v>1.6</c:v>
                </c:pt>
                <c:pt idx="92">
                  <c:v>1.7</c:v>
                </c:pt>
                <c:pt idx="93">
                  <c:v>1.8</c:v>
                </c:pt>
                <c:pt idx="94">
                  <c:v>1.9</c:v>
                </c:pt>
                <c:pt idx="95">
                  <c:v>2</c:v>
                </c:pt>
                <c:pt idx="96">
                  <c:v>2.1</c:v>
                </c:pt>
                <c:pt idx="97">
                  <c:v>2.2999999999999998</c:v>
                </c:pt>
                <c:pt idx="98">
                  <c:v>2.4</c:v>
                </c:pt>
                <c:pt idx="99">
                  <c:v>2.6</c:v>
                </c:pt>
                <c:pt idx="100">
                  <c:v>2.7</c:v>
                </c:pt>
                <c:pt idx="101">
                  <c:v>2.8</c:v>
                </c:pt>
                <c:pt idx="102">
                  <c:v>3</c:v>
                </c:pt>
                <c:pt idx="103">
                  <c:v>3.1</c:v>
                </c:pt>
                <c:pt idx="104">
                  <c:v>3.3</c:v>
                </c:pt>
                <c:pt idx="105">
                  <c:v>3.4</c:v>
                </c:pt>
                <c:pt idx="106">
                  <c:v>3.5</c:v>
                </c:pt>
                <c:pt idx="107">
                  <c:v>3.7</c:v>
                </c:pt>
                <c:pt idx="108">
                  <c:v>3.8</c:v>
                </c:pt>
                <c:pt idx="109">
                  <c:v>4</c:v>
                </c:pt>
                <c:pt idx="110">
                  <c:v>4.2</c:v>
                </c:pt>
                <c:pt idx="111">
                  <c:v>4.3</c:v>
                </c:pt>
                <c:pt idx="112">
                  <c:v>4.5</c:v>
                </c:pt>
                <c:pt idx="113">
                  <c:v>4.7</c:v>
                </c:pt>
                <c:pt idx="114">
                  <c:v>4.9000000000000004</c:v>
                </c:pt>
                <c:pt idx="115">
                  <c:v>5</c:v>
                </c:pt>
                <c:pt idx="116">
                  <c:v>5.2</c:v>
                </c:pt>
                <c:pt idx="117">
                  <c:v>5.4</c:v>
                </c:pt>
                <c:pt idx="118">
                  <c:v>5.5</c:v>
                </c:pt>
                <c:pt idx="119">
                  <c:v>5.8</c:v>
                </c:pt>
                <c:pt idx="120">
                  <c:v>6</c:v>
                </c:pt>
                <c:pt idx="121">
                  <c:v>6.1</c:v>
                </c:pt>
                <c:pt idx="122">
                  <c:v>6.3</c:v>
                </c:pt>
                <c:pt idx="123">
                  <c:v>6.4</c:v>
                </c:pt>
                <c:pt idx="124">
                  <c:v>6.6</c:v>
                </c:pt>
                <c:pt idx="125">
                  <c:v>6.7</c:v>
                </c:pt>
                <c:pt idx="126">
                  <c:v>7</c:v>
                </c:pt>
                <c:pt idx="127">
                  <c:v>7</c:v>
                </c:pt>
                <c:pt idx="128">
                  <c:v>7.2</c:v>
                </c:pt>
                <c:pt idx="129">
                  <c:v>7.4</c:v>
                </c:pt>
                <c:pt idx="130">
                  <c:v>7.6</c:v>
                </c:pt>
                <c:pt idx="131">
                  <c:v>7.8</c:v>
                </c:pt>
                <c:pt idx="132">
                  <c:v>8</c:v>
                </c:pt>
                <c:pt idx="133">
                  <c:v>8.1999999999999993</c:v>
                </c:pt>
                <c:pt idx="134">
                  <c:v>8.5</c:v>
                </c:pt>
                <c:pt idx="135">
                  <c:v>8.6999999999999993</c:v>
                </c:pt>
                <c:pt idx="136">
                  <c:v>8.9</c:v>
                </c:pt>
                <c:pt idx="137">
                  <c:v>9.1</c:v>
                </c:pt>
                <c:pt idx="138">
                  <c:v>9.4</c:v>
                </c:pt>
                <c:pt idx="139">
                  <c:v>9.6</c:v>
                </c:pt>
                <c:pt idx="140">
                  <c:v>9.8000000000000007</c:v>
                </c:pt>
                <c:pt idx="141">
                  <c:v>10.1</c:v>
                </c:pt>
                <c:pt idx="142">
                  <c:v>10.3</c:v>
                </c:pt>
                <c:pt idx="143">
                  <c:v>10.6</c:v>
                </c:pt>
                <c:pt idx="144">
                  <c:v>10.8</c:v>
                </c:pt>
                <c:pt idx="145">
                  <c:v>11</c:v>
                </c:pt>
                <c:pt idx="146">
                  <c:v>11.3</c:v>
                </c:pt>
                <c:pt idx="147">
                  <c:v>11.7</c:v>
                </c:pt>
                <c:pt idx="148">
                  <c:v>12.1</c:v>
                </c:pt>
                <c:pt idx="149">
                  <c:v>12</c:v>
                </c:pt>
                <c:pt idx="150">
                  <c:v>12.4</c:v>
                </c:pt>
                <c:pt idx="151">
                  <c:v>12.8</c:v>
                </c:pt>
                <c:pt idx="152">
                  <c:v>13.1</c:v>
                </c:pt>
                <c:pt idx="153">
                  <c:v>13.5</c:v>
                </c:pt>
                <c:pt idx="154">
                  <c:v>13.6</c:v>
                </c:pt>
                <c:pt idx="155">
                  <c:v>13.6</c:v>
                </c:pt>
                <c:pt idx="156">
                  <c:v>13.8</c:v>
                </c:pt>
                <c:pt idx="157">
                  <c:v>14</c:v>
                </c:pt>
                <c:pt idx="158">
                  <c:v>14.3</c:v>
                </c:pt>
                <c:pt idx="159">
                  <c:v>14.6</c:v>
                </c:pt>
                <c:pt idx="160">
                  <c:v>15</c:v>
                </c:pt>
                <c:pt idx="161">
                  <c:v>15.1</c:v>
                </c:pt>
                <c:pt idx="162">
                  <c:v>15.4</c:v>
                </c:pt>
                <c:pt idx="163">
                  <c:v>15.6</c:v>
                </c:pt>
                <c:pt idx="164">
                  <c:v>15.9</c:v>
                </c:pt>
                <c:pt idx="165">
                  <c:v>16.3</c:v>
                </c:pt>
                <c:pt idx="166">
                  <c:v>16.399999999999999</c:v>
                </c:pt>
                <c:pt idx="167">
                  <c:v>17</c:v>
                </c:pt>
                <c:pt idx="168">
                  <c:v>17.100000000000001</c:v>
                </c:pt>
                <c:pt idx="169">
                  <c:v>17.399999999999999</c:v>
                </c:pt>
                <c:pt idx="170">
                  <c:v>17.5</c:v>
                </c:pt>
                <c:pt idx="171">
                  <c:v>17.7</c:v>
                </c:pt>
                <c:pt idx="172">
                  <c:v>18</c:v>
                </c:pt>
                <c:pt idx="173">
                  <c:v>18.3</c:v>
                </c:pt>
                <c:pt idx="174">
                  <c:v>18.5</c:v>
                </c:pt>
                <c:pt idx="175">
                  <c:v>18.8</c:v>
                </c:pt>
                <c:pt idx="176">
                  <c:v>19.100000000000001</c:v>
                </c:pt>
                <c:pt idx="177">
                  <c:v>19.399999999999999</c:v>
                </c:pt>
                <c:pt idx="178">
                  <c:v>19.899999999999999</c:v>
                </c:pt>
                <c:pt idx="179">
                  <c:v>20.100000000000001</c:v>
                </c:pt>
                <c:pt idx="180">
                  <c:v>20.6</c:v>
                </c:pt>
                <c:pt idx="181">
                  <c:v>20.8</c:v>
                </c:pt>
                <c:pt idx="182">
                  <c:v>20.9</c:v>
                </c:pt>
                <c:pt idx="183">
                  <c:v>21</c:v>
                </c:pt>
                <c:pt idx="184">
                  <c:v>21.3</c:v>
                </c:pt>
                <c:pt idx="185">
                  <c:v>21.6</c:v>
                </c:pt>
                <c:pt idx="186">
                  <c:v>21.9</c:v>
                </c:pt>
                <c:pt idx="187">
                  <c:v>22.1</c:v>
                </c:pt>
                <c:pt idx="188">
                  <c:v>22.4</c:v>
                </c:pt>
                <c:pt idx="189">
                  <c:v>22.8</c:v>
                </c:pt>
                <c:pt idx="190">
                  <c:v>23.1</c:v>
                </c:pt>
                <c:pt idx="191">
                  <c:v>23.4</c:v>
                </c:pt>
                <c:pt idx="192">
                  <c:v>23.5</c:v>
                </c:pt>
                <c:pt idx="193">
                  <c:v>24</c:v>
                </c:pt>
                <c:pt idx="194">
                  <c:v>24.4</c:v>
                </c:pt>
                <c:pt idx="195">
                  <c:v>24.5</c:v>
                </c:pt>
                <c:pt idx="196">
                  <c:v>24.6</c:v>
                </c:pt>
                <c:pt idx="197">
                  <c:v>24.9</c:v>
                </c:pt>
                <c:pt idx="198">
                  <c:v>25.2</c:v>
                </c:pt>
                <c:pt idx="199">
                  <c:v>25.5</c:v>
                </c:pt>
                <c:pt idx="200">
                  <c:v>25.8</c:v>
                </c:pt>
                <c:pt idx="201">
                  <c:v>26.1</c:v>
                </c:pt>
                <c:pt idx="202">
                  <c:v>26.4</c:v>
                </c:pt>
                <c:pt idx="203">
                  <c:v>26.7</c:v>
                </c:pt>
                <c:pt idx="204">
                  <c:v>27</c:v>
                </c:pt>
                <c:pt idx="205">
                  <c:v>27.3</c:v>
                </c:pt>
                <c:pt idx="206">
                  <c:v>27.5</c:v>
                </c:pt>
                <c:pt idx="207">
                  <c:v>28</c:v>
                </c:pt>
                <c:pt idx="208">
                  <c:v>28.1</c:v>
                </c:pt>
                <c:pt idx="209">
                  <c:v>28.4</c:v>
                </c:pt>
                <c:pt idx="210">
                  <c:v>28.7</c:v>
                </c:pt>
                <c:pt idx="211">
                  <c:v>28.9</c:v>
                </c:pt>
                <c:pt idx="212">
                  <c:v>29.2</c:v>
                </c:pt>
                <c:pt idx="213">
                  <c:v>29.5</c:v>
                </c:pt>
                <c:pt idx="214">
                  <c:v>29.8</c:v>
                </c:pt>
                <c:pt idx="215">
                  <c:v>30.3</c:v>
                </c:pt>
                <c:pt idx="216">
                  <c:v>30.5</c:v>
                </c:pt>
                <c:pt idx="217">
                  <c:v>30.8</c:v>
                </c:pt>
                <c:pt idx="218">
                  <c:v>31.1</c:v>
                </c:pt>
                <c:pt idx="219">
                  <c:v>31.4</c:v>
                </c:pt>
                <c:pt idx="220">
                  <c:v>31.9</c:v>
                </c:pt>
                <c:pt idx="221">
                  <c:v>32.4</c:v>
                </c:pt>
                <c:pt idx="222">
                  <c:v>32.4</c:v>
                </c:pt>
                <c:pt idx="223">
                  <c:v>32.700000000000003</c:v>
                </c:pt>
                <c:pt idx="224">
                  <c:v>33</c:v>
                </c:pt>
                <c:pt idx="225">
                  <c:v>33.299999999999997</c:v>
                </c:pt>
                <c:pt idx="226">
                  <c:v>33.6</c:v>
                </c:pt>
                <c:pt idx="227">
                  <c:v>33.9</c:v>
                </c:pt>
                <c:pt idx="228">
                  <c:v>34.200000000000003</c:v>
                </c:pt>
                <c:pt idx="229">
                  <c:v>34.700000000000003</c:v>
                </c:pt>
                <c:pt idx="230">
                  <c:v>35</c:v>
                </c:pt>
                <c:pt idx="231">
                  <c:v>35.1</c:v>
                </c:pt>
                <c:pt idx="232">
                  <c:v>35.4</c:v>
                </c:pt>
                <c:pt idx="233">
                  <c:v>35.700000000000003</c:v>
                </c:pt>
                <c:pt idx="234">
                  <c:v>36.1</c:v>
                </c:pt>
                <c:pt idx="235">
                  <c:v>36.4</c:v>
                </c:pt>
                <c:pt idx="236">
                  <c:v>36.700000000000003</c:v>
                </c:pt>
                <c:pt idx="237">
                  <c:v>37.1</c:v>
                </c:pt>
                <c:pt idx="238">
                  <c:v>37.6</c:v>
                </c:pt>
                <c:pt idx="239">
                  <c:v>37.799999999999997</c:v>
                </c:pt>
                <c:pt idx="240">
                  <c:v>38.1</c:v>
                </c:pt>
                <c:pt idx="241">
                  <c:v>38.6</c:v>
                </c:pt>
                <c:pt idx="242">
                  <c:v>38.700000000000003</c:v>
                </c:pt>
                <c:pt idx="243">
                  <c:v>39</c:v>
                </c:pt>
                <c:pt idx="244">
                  <c:v>39.299999999999997</c:v>
                </c:pt>
                <c:pt idx="245">
                  <c:v>39.700000000000003</c:v>
                </c:pt>
                <c:pt idx="246">
                  <c:v>40</c:v>
                </c:pt>
                <c:pt idx="247">
                  <c:v>40.6</c:v>
                </c:pt>
                <c:pt idx="248">
                  <c:v>40.700000000000003</c:v>
                </c:pt>
                <c:pt idx="249">
                  <c:v>40.9</c:v>
                </c:pt>
                <c:pt idx="250">
                  <c:v>41.2</c:v>
                </c:pt>
                <c:pt idx="251">
                  <c:v>41.6</c:v>
                </c:pt>
                <c:pt idx="252">
                  <c:v>41.9</c:v>
                </c:pt>
                <c:pt idx="253">
                  <c:v>42.2</c:v>
                </c:pt>
                <c:pt idx="254">
                  <c:v>42.7</c:v>
                </c:pt>
                <c:pt idx="255">
                  <c:v>43.2</c:v>
                </c:pt>
                <c:pt idx="256">
                  <c:v>43.6</c:v>
                </c:pt>
                <c:pt idx="257">
                  <c:v>43.7</c:v>
                </c:pt>
                <c:pt idx="258">
                  <c:v>44.1</c:v>
                </c:pt>
                <c:pt idx="259">
                  <c:v>44.5</c:v>
                </c:pt>
                <c:pt idx="260">
                  <c:v>44.5</c:v>
                </c:pt>
                <c:pt idx="261">
                  <c:v>44.8</c:v>
                </c:pt>
                <c:pt idx="262">
                  <c:v>45.2</c:v>
                </c:pt>
                <c:pt idx="263">
                  <c:v>45.4</c:v>
                </c:pt>
                <c:pt idx="264">
                  <c:v>45.7</c:v>
                </c:pt>
                <c:pt idx="265">
                  <c:v>46</c:v>
                </c:pt>
                <c:pt idx="266">
                  <c:v>46.5</c:v>
                </c:pt>
                <c:pt idx="267">
                  <c:v>47</c:v>
                </c:pt>
                <c:pt idx="268">
                  <c:v>47.1</c:v>
                </c:pt>
                <c:pt idx="269">
                  <c:v>47.4</c:v>
                </c:pt>
                <c:pt idx="270">
                  <c:v>47.6</c:v>
                </c:pt>
                <c:pt idx="271">
                  <c:v>47.9</c:v>
                </c:pt>
                <c:pt idx="272">
                  <c:v>48.3</c:v>
                </c:pt>
                <c:pt idx="273">
                  <c:v>48.6</c:v>
                </c:pt>
                <c:pt idx="274">
                  <c:v>49.3</c:v>
                </c:pt>
                <c:pt idx="275">
                  <c:v>49.7</c:v>
                </c:pt>
                <c:pt idx="276">
                  <c:v>49.8</c:v>
                </c:pt>
                <c:pt idx="277">
                  <c:v>50.1</c:v>
                </c:pt>
                <c:pt idx="278">
                  <c:v>50.4</c:v>
                </c:pt>
                <c:pt idx="279">
                  <c:v>50.8</c:v>
                </c:pt>
                <c:pt idx="280">
                  <c:v>51.1</c:v>
                </c:pt>
                <c:pt idx="281">
                  <c:v>51.4</c:v>
                </c:pt>
                <c:pt idx="282">
                  <c:v>51.8</c:v>
                </c:pt>
                <c:pt idx="283">
                  <c:v>52.2</c:v>
                </c:pt>
                <c:pt idx="284">
                  <c:v>52.7</c:v>
                </c:pt>
                <c:pt idx="285">
                  <c:v>52.9</c:v>
                </c:pt>
                <c:pt idx="286">
                  <c:v>53.3</c:v>
                </c:pt>
                <c:pt idx="287">
                  <c:v>53.6</c:v>
                </c:pt>
                <c:pt idx="288">
                  <c:v>54</c:v>
                </c:pt>
                <c:pt idx="289">
                  <c:v>54.9</c:v>
                </c:pt>
                <c:pt idx="290">
                  <c:v>54.9</c:v>
                </c:pt>
                <c:pt idx="291">
                  <c:v>55</c:v>
                </c:pt>
                <c:pt idx="292">
                  <c:v>55.4</c:v>
                </c:pt>
                <c:pt idx="293">
                  <c:v>55.9</c:v>
                </c:pt>
                <c:pt idx="294">
                  <c:v>56.6</c:v>
                </c:pt>
                <c:pt idx="295">
                  <c:v>56.6</c:v>
                </c:pt>
                <c:pt idx="296">
                  <c:v>56.7</c:v>
                </c:pt>
                <c:pt idx="297">
                  <c:v>57.3</c:v>
                </c:pt>
                <c:pt idx="298">
                  <c:v>57.4</c:v>
                </c:pt>
                <c:pt idx="299">
                  <c:v>57.8</c:v>
                </c:pt>
                <c:pt idx="300">
                  <c:v>58.1</c:v>
                </c:pt>
                <c:pt idx="301">
                  <c:v>58.4</c:v>
                </c:pt>
                <c:pt idx="302">
                  <c:v>58.8</c:v>
                </c:pt>
                <c:pt idx="303">
                  <c:v>59.1</c:v>
                </c:pt>
                <c:pt idx="304">
                  <c:v>59.9</c:v>
                </c:pt>
                <c:pt idx="305">
                  <c:v>60</c:v>
                </c:pt>
                <c:pt idx="306">
                  <c:v>60.1</c:v>
                </c:pt>
                <c:pt idx="307">
                  <c:v>60.4</c:v>
                </c:pt>
                <c:pt idx="308">
                  <c:v>60.7</c:v>
                </c:pt>
                <c:pt idx="309">
                  <c:v>61</c:v>
                </c:pt>
                <c:pt idx="310">
                  <c:v>61.3</c:v>
                </c:pt>
                <c:pt idx="311">
                  <c:v>61.7</c:v>
                </c:pt>
                <c:pt idx="312">
                  <c:v>62.2</c:v>
                </c:pt>
                <c:pt idx="313">
                  <c:v>62.3</c:v>
                </c:pt>
                <c:pt idx="314">
                  <c:v>62.8</c:v>
                </c:pt>
                <c:pt idx="315">
                  <c:v>63.3</c:v>
                </c:pt>
                <c:pt idx="316">
                  <c:v>64</c:v>
                </c:pt>
                <c:pt idx="317">
                  <c:v>64</c:v>
                </c:pt>
                <c:pt idx="318">
                  <c:v>64</c:v>
                </c:pt>
                <c:pt idx="319">
                  <c:v>64.099999999999994</c:v>
                </c:pt>
                <c:pt idx="320">
                  <c:v>64.599999999999994</c:v>
                </c:pt>
                <c:pt idx="321">
                  <c:v>64.7</c:v>
                </c:pt>
                <c:pt idx="322">
                  <c:v>65</c:v>
                </c:pt>
                <c:pt idx="323">
                  <c:v>65.3</c:v>
                </c:pt>
                <c:pt idx="324">
                  <c:v>65.7</c:v>
                </c:pt>
                <c:pt idx="325">
                  <c:v>66.2</c:v>
                </c:pt>
                <c:pt idx="326">
                  <c:v>66.3</c:v>
                </c:pt>
                <c:pt idx="327">
                  <c:v>66.599999999999994</c:v>
                </c:pt>
                <c:pt idx="328">
                  <c:v>66.900000000000006</c:v>
                </c:pt>
                <c:pt idx="329">
                  <c:v>67</c:v>
                </c:pt>
                <c:pt idx="330">
                  <c:v>67.3</c:v>
                </c:pt>
                <c:pt idx="331">
                  <c:v>67.7</c:v>
                </c:pt>
                <c:pt idx="332">
                  <c:v>67.8</c:v>
                </c:pt>
                <c:pt idx="333">
                  <c:v>68.5</c:v>
                </c:pt>
                <c:pt idx="334">
                  <c:v>68.900000000000006</c:v>
                </c:pt>
                <c:pt idx="335">
                  <c:v>69.3</c:v>
                </c:pt>
                <c:pt idx="336">
                  <c:v>69.400000000000006</c:v>
                </c:pt>
                <c:pt idx="337">
                  <c:v>69.400000000000006</c:v>
                </c:pt>
                <c:pt idx="338">
                  <c:v>69.5</c:v>
                </c:pt>
                <c:pt idx="339">
                  <c:v>69.8</c:v>
                </c:pt>
                <c:pt idx="340">
                  <c:v>70.3</c:v>
                </c:pt>
                <c:pt idx="341">
                  <c:v>70.599999999999994</c:v>
                </c:pt>
                <c:pt idx="342">
                  <c:v>70.900000000000006</c:v>
                </c:pt>
                <c:pt idx="343">
                  <c:v>71.099999999999994</c:v>
                </c:pt>
                <c:pt idx="344">
                  <c:v>71.099999999999994</c:v>
                </c:pt>
                <c:pt idx="345">
                  <c:v>71.2</c:v>
                </c:pt>
                <c:pt idx="346">
                  <c:v>71.3</c:v>
                </c:pt>
                <c:pt idx="347">
                  <c:v>71.5</c:v>
                </c:pt>
                <c:pt idx="348">
                  <c:v>71.5</c:v>
                </c:pt>
                <c:pt idx="349">
                  <c:v>71.599999999999994</c:v>
                </c:pt>
                <c:pt idx="350">
                  <c:v>71.599999999999994</c:v>
                </c:pt>
                <c:pt idx="351">
                  <c:v>71.900000000000006</c:v>
                </c:pt>
                <c:pt idx="352">
                  <c:v>72.2</c:v>
                </c:pt>
                <c:pt idx="353">
                  <c:v>72.3</c:v>
                </c:pt>
                <c:pt idx="354">
                  <c:v>72.3</c:v>
                </c:pt>
                <c:pt idx="355">
                  <c:v>72.3</c:v>
                </c:pt>
                <c:pt idx="356">
                  <c:v>72.5</c:v>
                </c:pt>
                <c:pt idx="357">
                  <c:v>72.900000000000006</c:v>
                </c:pt>
                <c:pt idx="358">
                  <c:v>73</c:v>
                </c:pt>
                <c:pt idx="359">
                  <c:v>73.099999999999994</c:v>
                </c:pt>
                <c:pt idx="360">
                  <c:v>73.2</c:v>
                </c:pt>
                <c:pt idx="361">
                  <c:v>73.3</c:v>
                </c:pt>
                <c:pt idx="362">
                  <c:v>73.5</c:v>
                </c:pt>
                <c:pt idx="363">
                  <c:v>73.5</c:v>
                </c:pt>
                <c:pt idx="364">
                  <c:v>73.5</c:v>
                </c:pt>
                <c:pt idx="365">
                  <c:v>73.599999999999994</c:v>
                </c:pt>
                <c:pt idx="366">
                  <c:v>73.599999999999994</c:v>
                </c:pt>
                <c:pt idx="367">
                  <c:v>73.7</c:v>
                </c:pt>
                <c:pt idx="368">
                  <c:v>73.7</c:v>
                </c:pt>
                <c:pt idx="369">
                  <c:v>73.8</c:v>
                </c:pt>
                <c:pt idx="370">
                  <c:v>73.8</c:v>
                </c:pt>
                <c:pt idx="371">
                  <c:v>73.8</c:v>
                </c:pt>
                <c:pt idx="372">
                  <c:v>74.2</c:v>
                </c:pt>
                <c:pt idx="373">
                  <c:v>74.2</c:v>
                </c:pt>
                <c:pt idx="374">
                  <c:v>74.2</c:v>
                </c:pt>
                <c:pt idx="375">
                  <c:v>74.3</c:v>
                </c:pt>
                <c:pt idx="376">
                  <c:v>74.3</c:v>
                </c:pt>
                <c:pt idx="377">
                  <c:v>74.3</c:v>
                </c:pt>
                <c:pt idx="378">
                  <c:v>74.400000000000006</c:v>
                </c:pt>
                <c:pt idx="379">
                  <c:v>74.400000000000006</c:v>
                </c:pt>
                <c:pt idx="380">
                  <c:v>74.400000000000006</c:v>
                </c:pt>
                <c:pt idx="381">
                  <c:v>74.5</c:v>
                </c:pt>
                <c:pt idx="382">
                  <c:v>74.5</c:v>
                </c:pt>
                <c:pt idx="383">
                  <c:v>74.5</c:v>
                </c:pt>
                <c:pt idx="384">
                  <c:v>74.5</c:v>
                </c:pt>
                <c:pt idx="385">
                  <c:v>74.7</c:v>
                </c:pt>
                <c:pt idx="386">
                  <c:v>74.7</c:v>
                </c:pt>
                <c:pt idx="387">
                  <c:v>74.7</c:v>
                </c:pt>
                <c:pt idx="388">
                  <c:v>74.8</c:v>
                </c:pt>
                <c:pt idx="389">
                  <c:v>74.8</c:v>
                </c:pt>
                <c:pt idx="390">
                  <c:v>74.8</c:v>
                </c:pt>
                <c:pt idx="391">
                  <c:v>74.8</c:v>
                </c:pt>
                <c:pt idx="392">
                  <c:v>74.900000000000006</c:v>
                </c:pt>
                <c:pt idx="393">
                  <c:v>74.900000000000006</c:v>
                </c:pt>
                <c:pt idx="394">
                  <c:v>74.8</c:v>
                </c:pt>
                <c:pt idx="395">
                  <c:v>74.8</c:v>
                </c:pt>
                <c:pt idx="396">
                  <c:v>74.8</c:v>
                </c:pt>
                <c:pt idx="397">
                  <c:v>74.8</c:v>
                </c:pt>
                <c:pt idx="398">
                  <c:v>74.8</c:v>
                </c:pt>
                <c:pt idx="399">
                  <c:v>74.8</c:v>
                </c:pt>
                <c:pt idx="400">
                  <c:v>74.8</c:v>
                </c:pt>
                <c:pt idx="401">
                  <c:v>74.7</c:v>
                </c:pt>
                <c:pt idx="402">
                  <c:v>74.7</c:v>
                </c:pt>
                <c:pt idx="403">
                  <c:v>74.7</c:v>
                </c:pt>
                <c:pt idx="404">
                  <c:v>74.599999999999994</c:v>
                </c:pt>
                <c:pt idx="405">
                  <c:v>74.599999999999994</c:v>
                </c:pt>
                <c:pt idx="406">
                  <c:v>74.400000000000006</c:v>
                </c:pt>
                <c:pt idx="407">
                  <c:v>74.400000000000006</c:v>
                </c:pt>
                <c:pt idx="408">
                  <c:v>74.400000000000006</c:v>
                </c:pt>
                <c:pt idx="409">
                  <c:v>74.400000000000006</c:v>
                </c:pt>
                <c:pt idx="410">
                  <c:v>74.400000000000006</c:v>
                </c:pt>
                <c:pt idx="411">
                  <c:v>74.3</c:v>
                </c:pt>
                <c:pt idx="412">
                  <c:v>74.2</c:v>
                </c:pt>
                <c:pt idx="413">
                  <c:v>74.099999999999994</c:v>
                </c:pt>
                <c:pt idx="414">
                  <c:v>74.099999999999994</c:v>
                </c:pt>
                <c:pt idx="415">
                  <c:v>73.900000000000006</c:v>
                </c:pt>
                <c:pt idx="416">
                  <c:v>73.8</c:v>
                </c:pt>
                <c:pt idx="417">
                  <c:v>73.599999999999994</c:v>
                </c:pt>
                <c:pt idx="418">
                  <c:v>73.400000000000006</c:v>
                </c:pt>
                <c:pt idx="419">
                  <c:v>73.3</c:v>
                </c:pt>
                <c:pt idx="420">
                  <c:v>73.2</c:v>
                </c:pt>
                <c:pt idx="421">
                  <c:v>73.099999999999994</c:v>
                </c:pt>
                <c:pt idx="422">
                  <c:v>72.900000000000006</c:v>
                </c:pt>
                <c:pt idx="423">
                  <c:v>72.8</c:v>
                </c:pt>
                <c:pt idx="424">
                  <c:v>72.7</c:v>
                </c:pt>
                <c:pt idx="425">
                  <c:v>72.5</c:v>
                </c:pt>
                <c:pt idx="426">
                  <c:v>72.3</c:v>
                </c:pt>
                <c:pt idx="427">
                  <c:v>72.099999999999994</c:v>
                </c:pt>
                <c:pt idx="428">
                  <c:v>71.8</c:v>
                </c:pt>
                <c:pt idx="429">
                  <c:v>71.7</c:v>
                </c:pt>
                <c:pt idx="430">
                  <c:v>71.5</c:v>
                </c:pt>
                <c:pt idx="431">
                  <c:v>71.3</c:v>
                </c:pt>
                <c:pt idx="432">
                  <c:v>71</c:v>
                </c:pt>
                <c:pt idx="433">
                  <c:v>70.7</c:v>
                </c:pt>
                <c:pt idx="434">
                  <c:v>70.599999999999994</c:v>
                </c:pt>
                <c:pt idx="435">
                  <c:v>70.3</c:v>
                </c:pt>
                <c:pt idx="436">
                  <c:v>70</c:v>
                </c:pt>
                <c:pt idx="437">
                  <c:v>69.599999999999994</c:v>
                </c:pt>
                <c:pt idx="438">
                  <c:v>69.5</c:v>
                </c:pt>
                <c:pt idx="439">
                  <c:v>69.2</c:v>
                </c:pt>
                <c:pt idx="440">
                  <c:v>68.900000000000006</c:v>
                </c:pt>
                <c:pt idx="441">
                  <c:v>68.7</c:v>
                </c:pt>
                <c:pt idx="442">
                  <c:v>68.400000000000006</c:v>
                </c:pt>
                <c:pt idx="443">
                  <c:v>68.099999999999994</c:v>
                </c:pt>
                <c:pt idx="444">
                  <c:v>67.7</c:v>
                </c:pt>
                <c:pt idx="445">
                  <c:v>67.400000000000006</c:v>
                </c:pt>
                <c:pt idx="446">
                  <c:v>67</c:v>
                </c:pt>
                <c:pt idx="447">
                  <c:v>66.8</c:v>
                </c:pt>
                <c:pt idx="448">
                  <c:v>66.400000000000006</c:v>
                </c:pt>
                <c:pt idx="449">
                  <c:v>66.099999999999994</c:v>
                </c:pt>
                <c:pt idx="450">
                  <c:v>65.8</c:v>
                </c:pt>
                <c:pt idx="451">
                  <c:v>65.400000000000006</c:v>
                </c:pt>
                <c:pt idx="452">
                  <c:v>65.099999999999994</c:v>
                </c:pt>
                <c:pt idx="453">
                  <c:v>64.8</c:v>
                </c:pt>
                <c:pt idx="454">
                  <c:v>64.3</c:v>
                </c:pt>
                <c:pt idx="455">
                  <c:v>64.099999999999994</c:v>
                </c:pt>
                <c:pt idx="456">
                  <c:v>63.7</c:v>
                </c:pt>
                <c:pt idx="457">
                  <c:v>63.3</c:v>
                </c:pt>
                <c:pt idx="458">
                  <c:v>62.9</c:v>
                </c:pt>
                <c:pt idx="459">
                  <c:v>62.6</c:v>
                </c:pt>
                <c:pt idx="460">
                  <c:v>62.2</c:v>
                </c:pt>
                <c:pt idx="461">
                  <c:v>61.7</c:v>
                </c:pt>
                <c:pt idx="462">
                  <c:v>61.3</c:v>
                </c:pt>
                <c:pt idx="463">
                  <c:v>61</c:v>
                </c:pt>
                <c:pt idx="464">
                  <c:v>60.3</c:v>
                </c:pt>
                <c:pt idx="465">
                  <c:v>59.9</c:v>
                </c:pt>
                <c:pt idx="466">
                  <c:v>59.5</c:v>
                </c:pt>
                <c:pt idx="467">
                  <c:v>58.8</c:v>
                </c:pt>
                <c:pt idx="468">
                  <c:v>58.6</c:v>
                </c:pt>
                <c:pt idx="469">
                  <c:v>58.4</c:v>
                </c:pt>
                <c:pt idx="470">
                  <c:v>58</c:v>
                </c:pt>
                <c:pt idx="471">
                  <c:v>57.6</c:v>
                </c:pt>
                <c:pt idx="472">
                  <c:v>56.9</c:v>
                </c:pt>
                <c:pt idx="473">
                  <c:v>56.7</c:v>
                </c:pt>
                <c:pt idx="474">
                  <c:v>56.2</c:v>
                </c:pt>
                <c:pt idx="475">
                  <c:v>55.8</c:v>
                </c:pt>
                <c:pt idx="476">
                  <c:v>55.1</c:v>
                </c:pt>
                <c:pt idx="477">
                  <c:v>54.4</c:v>
                </c:pt>
                <c:pt idx="478">
                  <c:v>54.5</c:v>
                </c:pt>
                <c:pt idx="479">
                  <c:v>53.8</c:v>
                </c:pt>
                <c:pt idx="480">
                  <c:v>53.3</c:v>
                </c:pt>
                <c:pt idx="481">
                  <c:v>52.7</c:v>
                </c:pt>
                <c:pt idx="482">
                  <c:v>52</c:v>
                </c:pt>
                <c:pt idx="483">
                  <c:v>51.6</c:v>
                </c:pt>
                <c:pt idx="484">
                  <c:v>51.6</c:v>
                </c:pt>
                <c:pt idx="485">
                  <c:v>51.4</c:v>
                </c:pt>
                <c:pt idx="486">
                  <c:v>51</c:v>
                </c:pt>
                <c:pt idx="487">
                  <c:v>50.3</c:v>
                </c:pt>
                <c:pt idx="488">
                  <c:v>49.7</c:v>
                </c:pt>
                <c:pt idx="489">
                  <c:v>49</c:v>
                </c:pt>
                <c:pt idx="490">
                  <c:v>48.5</c:v>
                </c:pt>
                <c:pt idx="491">
                  <c:v>48.5</c:v>
                </c:pt>
                <c:pt idx="492">
                  <c:v>48.3</c:v>
                </c:pt>
                <c:pt idx="493">
                  <c:v>47.7</c:v>
                </c:pt>
                <c:pt idx="494">
                  <c:v>47.2</c:v>
                </c:pt>
                <c:pt idx="495">
                  <c:v>46.9</c:v>
                </c:pt>
                <c:pt idx="496">
                  <c:v>46.3</c:v>
                </c:pt>
                <c:pt idx="497">
                  <c:v>45.8</c:v>
                </c:pt>
                <c:pt idx="498">
                  <c:v>45.1</c:v>
                </c:pt>
                <c:pt idx="499">
                  <c:v>44.6</c:v>
                </c:pt>
                <c:pt idx="500">
                  <c:v>44.4</c:v>
                </c:pt>
                <c:pt idx="501">
                  <c:v>44.2</c:v>
                </c:pt>
                <c:pt idx="502">
                  <c:v>43.8</c:v>
                </c:pt>
                <c:pt idx="503">
                  <c:v>43.4</c:v>
                </c:pt>
                <c:pt idx="504">
                  <c:v>42.9</c:v>
                </c:pt>
                <c:pt idx="505">
                  <c:v>42.2</c:v>
                </c:pt>
                <c:pt idx="506">
                  <c:v>42</c:v>
                </c:pt>
                <c:pt idx="507">
                  <c:v>41.3</c:v>
                </c:pt>
                <c:pt idx="508">
                  <c:v>40.4</c:v>
                </c:pt>
                <c:pt idx="509">
                  <c:v>39.700000000000003</c:v>
                </c:pt>
                <c:pt idx="510">
                  <c:v>39.700000000000003</c:v>
                </c:pt>
                <c:pt idx="511">
                  <c:v>39.700000000000003</c:v>
                </c:pt>
                <c:pt idx="512">
                  <c:v>39.299999999999997</c:v>
                </c:pt>
                <c:pt idx="513">
                  <c:v>38.9</c:v>
                </c:pt>
                <c:pt idx="514">
                  <c:v>37.9</c:v>
                </c:pt>
                <c:pt idx="515">
                  <c:v>37.299999999999997</c:v>
                </c:pt>
                <c:pt idx="516">
                  <c:v>36.4</c:v>
                </c:pt>
                <c:pt idx="517">
                  <c:v>35.700000000000003</c:v>
                </c:pt>
                <c:pt idx="518">
                  <c:v>35.299999999999997</c:v>
                </c:pt>
                <c:pt idx="519">
                  <c:v>35</c:v>
                </c:pt>
                <c:pt idx="520">
                  <c:v>34.6</c:v>
                </c:pt>
                <c:pt idx="521">
                  <c:v>34.200000000000003</c:v>
                </c:pt>
                <c:pt idx="522">
                  <c:v>34</c:v>
                </c:pt>
                <c:pt idx="523">
                  <c:v>33.799999999999997</c:v>
                </c:pt>
                <c:pt idx="524">
                  <c:v>33.9</c:v>
                </c:pt>
                <c:pt idx="525">
                  <c:v>33.5</c:v>
                </c:pt>
                <c:pt idx="526">
                  <c:v>32.799999999999997</c:v>
                </c:pt>
                <c:pt idx="527">
                  <c:v>32.200000000000003</c:v>
                </c:pt>
                <c:pt idx="528">
                  <c:v>31.8</c:v>
                </c:pt>
                <c:pt idx="529">
                  <c:v>31.6</c:v>
                </c:pt>
                <c:pt idx="530">
                  <c:v>31.6</c:v>
                </c:pt>
                <c:pt idx="531">
                  <c:v>31.4</c:v>
                </c:pt>
                <c:pt idx="532">
                  <c:v>30.6</c:v>
                </c:pt>
                <c:pt idx="533">
                  <c:v>29.7</c:v>
                </c:pt>
                <c:pt idx="534">
                  <c:v>29.1</c:v>
                </c:pt>
                <c:pt idx="535">
                  <c:v>28.9</c:v>
                </c:pt>
                <c:pt idx="536">
                  <c:v>28.7</c:v>
                </c:pt>
                <c:pt idx="537">
                  <c:v>28.7</c:v>
                </c:pt>
                <c:pt idx="538">
                  <c:v>28.5</c:v>
                </c:pt>
                <c:pt idx="539">
                  <c:v>28.4</c:v>
                </c:pt>
                <c:pt idx="540">
                  <c:v>27.3</c:v>
                </c:pt>
                <c:pt idx="541">
                  <c:v>26.9</c:v>
                </c:pt>
                <c:pt idx="542">
                  <c:v>27</c:v>
                </c:pt>
                <c:pt idx="543">
                  <c:v>26.8</c:v>
                </c:pt>
                <c:pt idx="544">
                  <c:v>26.3</c:v>
                </c:pt>
                <c:pt idx="545">
                  <c:v>25.8</c:v>
                </c:pt>
                <c:pt idx="546">
                  <c:v>25.2</c:v>
                </c:pt>
                <c:pt idx="547">
                  <c:v>24.5</c:v>
                </c:pt>
                <c:pt idx="548">
                  <c:v>24.2</c:v>
                </c:pt>
                <c:pt idx="549">
                  <c:v>24</c:v>
                </c:pt>
                <c:pt idx="550">
                  <c:v>24</c:v>
                </c:pt>
                <c:pt idx="551">
                  <c:v>24</c:v>
                </c:pt>
                <c:pt idx="552">
                  <c:v>23.9</c:v>
                </c:pt>
                <c:pt idx="553">
                  <c:v>23.4</c:v>
                </c:pt>
                <c:pt idx="554">
                  <c:v>22.8</c:v>
                </c:pt>
                <c:pt idx="555">
                  <c:v>22.6</c:v>
                </c:pt>
                <c:pt idx="556">
                  <c:v>22.5</c:v>
                </c:pt>
                <c:pt idx="557">
                  <c:v>22</c:v>
                </c:pt>
                <c:pt idx="558">
                  <c:v>21.7</c:v>
                </c:pt>
                <c:pt idx="559">
                  <c:v>21.5</c:v>
                </c:pt>
                <c:pt idx="560">
                  <c:v>20.9</c:v>
                </c:pt>
                <c:pt idx="561">
                  <c:v>20.399999999999999</c:v>
                </c:pt>
                <c:pt idx="562">
                  <c:v>19.8</c:v>
                </c:pt>
                <c:pt idx="563">
                  <c:v>19.600000000000001</c:v>
                </c:pt>
                <c:pt idx="564">
                  <c:v>19.3</c:v>
                </c:pt>
                <c:pt idx="565">
                  <c:v>19</c:v>
                </c:pt>
                <c:pt idx="566">
                  <c:v>18.7</c:v>
                </c:pt>
                <c:pt idx="567">
                  <c:v>18.5</c:v>
                </c:pt>
                <c:pt idx="568">
                  <c:v>18.2</c:v>
                </c:pt>
                <c:pt idx="569">
                  <c:v>18</c:v>
                </c:pt>
                <c:pt idx="570">
                  <c:v>17.7</c:v>
                </c:pt>
                <c:pt idx="571">
                  <c:v>17.5</c:v>
                </c:pt>
                <c:pt idx="572">
                  <c:v>17.3</c:v>
                </c:pt>
                <c:pt idx="573">
                  <c:v>17</c:v>
                </c:pt>
                <c:pt idx="574">
                  <c:v>16.8</c:v>
                </c:pt>
                <c:pt idx="575">
                  <c:v>16.600000000000001</c:v>
                </c:pt>
                <c:pt idx="576">
                  <c:v>16.399999999999999</c:v>
                </c:pt>
                <c:pt idx="577">
                  <c:v>16.2</c:v>
                </c:pt>
                <c:pt idx="578">
                  <c:v>15.9</c:v>
                </c:pt>
                <c:pt idx="579">
                  <c:v>15.7</c:v>
                </c:pt>
                <c:pt idx="580">
                  <c:v>15.5</c:v>
                </c:pt>
                <c:pt idx="581">
                  <c:v>15.4</c:v>
                </c:pt>
                <c:pt idx="582">
                  <c:v>15.4</c:v>
                </c:pt>
                <c:pt idx="583">
                  <c:v>15.1</c:v>
                </c:pt>
                <c:pt idx="584">
                  <c:v>14.8</c:v>
                </c:pt>
                <c:pt idx="585">
                  <c:v>14.7</c:v>
                </c:pt>
                <c:pt idx="586">
                  <c:v>14.3</c:v>
                </c:pt>
                <c:pt idx="587">
                  <c:v>14.3</c:v>
                </c:pt>
                <c:pt idx="588">
                  <c:v>14.3</c:v>
                </c:pt>
                <c:pt idx="589">
                  <c:v>14.3</c:v>
                </c:pt>
                <c:pt idx="590">
                  <c:v>14.2</c:v>
                </c:pt>
                <c:pt idx="591">
                  <c:v>14</c:v>
                </c:pt>
                <c:pt idx="592">
                  <c:v>13.4</c:v>
                </c:pt>
                <c:pt idx="593">
                  <c:v>13.1</c:v>
                </c:pt>
                <c:pt idx="594">
                  <c:v>13</c:v>
                </c:pt>
                <c:pt idx="595">
                  <c:v>12.9</c:v>
                </c:pt>
                <c:pt idx="596">
                  <c:v>12.8</c:v>
                </c:pt>
                <c:pt idx="597">
                  <c:v>12.7</c:v>
                </c:pt>
                <c:pt idx="598">
                  <c:v>12.4</c:v>
                </c:pt>
                <c:pt idx="599">
                  <c:v>12.2</c:v>
                </c:pt>
                <c:pt idx="600">
                  <c:v>12.1</c:v>
                </c:pt>
                <c:pt idx="601">
                  <c:v>11.8</c:v>
                </c:pt>
                <c:pt idx="602">
                  <c:v>11.7</c:v>
                </c:pt>
                <c:pt idx="603">
                  <c:v>11.6</c:v>
                </c:pt>
                <c:pt idx="604">
                  <c:v>11.3</c:v>
                </c:pt>
                <c:pt idx="605">
                  <c:v>11.2</c:v>
                </c:pt>
                <c:pt idx="606">
                  <c:v>11.1</c:v>
                </c:pt>
                <c:pt idx="607">
                  <c:v>10.9</c:v>
                </c:pt>
                <c:pt idx="608">
                  <c:v>10.9</c:v>
                </c:pt>
                <c:pt idx="609">
                  <c:v>10.9</c:v>
                </c:pt>
                <c:pt idx="610">
                  <c:v>10.6</c:v>
                </c:pt>
                <c:pt idx="611">
                  <c:v>10.6</c:v>
                </c:pt>
                <c:pt idx="612">
                  <c:v>10.4</c:v>
                </c:pt>
                <c:pt idx="613">
                  <c:v>10.199999999999999</c:v>
                </c:pt>
                <c:pt idx="614">
                  <c:v>10.199999999999999</c:v>
                </c:pt>
                <c:pt idx="615">
                  <c:v>10.1</c:v>
                </c:pt>
                <c:pt idx="616">
                  <c:v>10</c:v>
                </c:pt>
                <c:pt idx="617">
                  <c:v>9.8000000000000007</c:v>
                </c:pt>
                <c:pt idx="618">
                  <c:v>9.6999999999999993</c:v>
                </c:pt>
                <c:pt idx="619">
                  <c:v>9.6</c:v>
                </c:pt>
                <c:pt idx="620">
                  <c:v>9.5</c:v>
                </c:pt>
                <c:pt idx="621">
                  <c:v>9.5</c:v>
                </c:pt>
                <c:pt idx="622">
                  <c:v>9.1999999999999993</c:v>
                </c:pt>
                <c:pt idx="623">
                  <c:v>9.1999999999999993</c:v>
                </c:pt>
                <c:pt idx="624">
                  <c:v>8.9</c:v>
                </c:pt>
                <c:pt idx="625">
                  <c:v>8.8000000000000007</c:v>
                </c:pt>
                <c:pt idx="626">
                  <c:v>8.6999999999999993</c:v>
                </c:pt>
                <c:pt idx="627">
                  <c:v>8.5</c:v>
                </c:pt>
                <c:pt idx="628">
                  <c:v>8.4</c:v>
                </c:pt>
                <c:pt idx="629">
                  <c:v>8.3000000000000007</c:v>
                </c:pt>
                <c:pt idx="630">
                  <c:v>8.3000000000000007</c:v>
                </c:pt>
                <c:pt idx="631">
                  <c:v>8.1999999999999993</c:v>
                </c:pt>
                <c:pt idx="632">
                  <c:v>8.1</c:v>
                </c:pt>
                <c:pt idx="633">
                  <c:v>8.1</c:v>
                </c:pt>
                <c:pt idx="634">
                  <c:v>7.9</c:v>
                </c:pt>
                <c:pt idx="635">
                  <c:v>7.8</c:v>
                </c:pt>
                <c:pt idx="636">
                  <c:v>7.7</c:v>
                </c:pt>
                <c:pt idx="637">
                  <c:v>7.6</c:v>
                </c:pt>
                <c:pt idx="638">
                  <c:v>7.6</c:v>
                </c:pt>
                <c:pt idx="639">
                  <c:v>7.5</c:v>
                </c:pt>
                <c:pt idx="640">
                  <c:v>7.4</c:v>
                </c:pt>
                <c:pt idx="641">
                  <c:v>7.4</c:v>
                </c:pt>
                <c:pt idx="642">
                  <c:v>7.3</c:v>
                </c:pt>
                <c:pt idx="643">
                  <c:v>7.2</c:v>
                </c:pt>
                <c:pt idx="644">
                  <c:v>7.2</c:v>
                </c:pt>
                <c:pt idx="645">
                  <c:v>7.1</c:v>
                </c:pt>
                <c:pt idx="646">
                  <c:v>7.1</c:v>
                </c:pt>
                <c:pt idx="647">
                  <c:v>7.1</c:v>
                </c:pt>
                <c:pt idx="648">
                  <c:v>7</c:v>
                </c:pt>
                <c:pt idx="649">
                  <c:v>7</c:v>
                </c:pt>
                <c:pt idx="650">
                  <c:v>7</c:v>
                </c:pt>
                <c:pt idx="651">
                  <c:v>6.9</c:v>
                </c:pt>
                <c:pt idx="652">
                  <c:v>6.9</c:v>
                </c:pt>
                <c:pt idx="653">
                  <c:v>6.8</c:v>
                </c:pt>
                <c:pt idx="654">
                  <c:v>6.7</c:v>
                </c:pt>
                <c:pt idx="655">
                  <c:v>6.7</c:v>
                </c:pt>
                <c:pt idx="656">
                  <c:v>6.6</c:v>
                </c:pt>
                <c:pt idx="657">
                  <c:v>6.5</c:v>
                </c:pt>
                <c:pt idx="658">
                  <c:v>6.5</c:v>
                </c:pt>
                <c:pt idx="659">
                  <c:v>6.3</c:v>
                </c:pt>
                <c:pt idx="660">
                  <c:v>6.3</c:v>
                </c:pt>
                <c:pt idx="661">
                  <c:v>6.3</c:v>
                </c:pt>
                <c:pt idx="662">
                  <c:v>6.1</c:v>
                </c:pt>
                <c:pt idx="663">
                  <c:v>6.2</c:v>
                </c:pt>
                <c:pt idx="664">
                  <c:v>6.2</c:v>
                </c:pt>
                <c:pt idx="665">
                  <c:v>6.1</c:v>
                </c:pt>
                <c:pt idx="666">
                  <c:v>6</c:v>
                </c:pt>
                <c:pt idx="667">
                  <c:v>5.9</c:v>
                </c:pt>
                <c:pt idx="668">
                  <c:v>6</c:v>
                </c:pt>
                <c:pt idx="669">
                  <c:v>5.9</c:v>
                </c:pt>
                <c:pt idx="670">
                  <c:v>5.8</c:v>
                </c:pt>
                <c:pt idx="671">
                  <c:v>5.8</c:v>
                </c:pt>
                <c:pt idx="672">
                  <c:v>5.8</c:v>
                </c:pt>
                <c:pt idx="673">
                  <c:v>5.8</c:v>
                </c:pt>
                <c:pt idx="674">
                  <c:v>5.8</c:v>
                </c:pt>
                <c:pt idx="675">
                  <c:v>5.7</c:v>
                </c:pt>
                <c:pt idx="676">
                  <c:v>5.7</c:v>
                </c:pt>
                <c:pt idx="677">
                  <c:v>5.6</c:v>
                </c:pt>
                <c:pt idx="678">
                  <c:v>5.6</c:v>
                </c:pt>
                <c:pt idx="679">
                  <c:v>5.5</c:v>
                </c:pt>
                <c:pt idx="680">
                  <c:v>5.5</c:v>
                </c:pt>
                <c:pt idx="681">
                  <c:v>5.4</c:v>
                </c:pt>
                <c:pt idx="682">
                  <c:v>5.3</c:v>
                </c:pt>
                <c:pt idx="683">
                  <c:v>5.3</c:v>
                </c:pt>
                <c:pt idx="684">
                  <c:v>5.2</c:v>
                </c:pt>
                <c:pt idx="685">
                  <c:v>5</c:v>
                </c:pt>
                <c:pt idx="686">
                  <c:v>5</c:v>
                </c:pt>
                <c:pt idx="687">
                  <c:v>4.9000000000000004</c:v>
                </c:pt>
                <c:pt idx="688">
                  <c:v>4.9000000000000004</c:v>
                </c:pt>
                <c:pt idx="689">
                  <c:v>4.9000000000000004</c:v>
                </c:pt>
                <c:pt idx="690">
                  <c:v>4.8</c:v>
                </c:pt>
                <c:pt idx="691">
                  <c:v>4.8</c:v>
                </c:pt>
                <c:pt idx="692">
                  <c:v>4.8</c:v>
                </c:pt>
                <c:pt idx="693">
                  <c:v>4.8</c:v>
                </c:pt>
                <c:pt idx="694">
                  <c:v>4.8</c:v>
                </c:pt>
                <c:pt idx="695">
                  <c:v>4.7</c:v>
                </c:pt>
                <c:pt idx="696">
                  <c:v>4.7</c:v>
                </c:pt>
                <c:pt idx="697">
                  <c:v>4.7</c:v>
                </c:pt>
                <c:pt idx="698">
                  <c:v>4.5</c:v>
                </c:pt>
                <c:pt idx="699">
                  <c:v>4.5</c:v>
                </c:pt>
                <c:pt idx="700">
                  <c:v>4.5</c:v>
                </c:pt>
                <c:pt idx="701">
                  <c:v>4.5</c:v>
                </c:pt>
                <c:pt idx="702">
                  <c:v>4.5</c:v>
                </c:pt>
                <c:pt idx="703">
                  <c:v>4.5</c:v>
                </c:pt>
                <c:pt idx="704">
                  <c:v>4.5</c:v>
                </c:pt>
                <c:pt idx="705">
                  <c:v>4.5</c:v>
                </c:pt>
                <c:pt idx="706">
                  <c:v>4.5</c:v>
                </c:pt>
                <c:pt idx="707">
                  <c:v>4.5</c:v>
                </c:pt>
                <c:pt idx="708">
                  <c:v>4.5</c:v>
                </c:pt>
                <c:pt idx="709">
                  <c:v>4.4000000000000004</c:v>
                </c:pt>
                <c:pt idx="710">
                  <c:v>4.3</c:v>
                </c:pt>
                <c:pt idx="711">
                  <c:v>4.3</c:v>
                </c:pt>
                <c:pt idx="712">
                  <c:v>4.2</c:v>
                </c:pt>
                <c:pt idx="713">
                  <c:v>4.2</c:v>
                </c:pt>
                <c:pt idx="714">
                  <c:v>4.2</c:v>
                </c:pt>
                <c:pt idx="715">
                  <c:v>4</c:v>
                </c:pt>
                <c:pt idx="716">
                  <c:v>4</c:v>
                </c:pt>
                <c:pt idx="717">
                  <c:v>4</c:v>
                </c:pt>
                <c:pt idx="718">
                  <c:v>4</c:v>
                </c:pt>
                <c:pt idx="719">
                  <c:v>3.9</c:v>
                </c:pt>
                <c:pt idx="720">
                  <c:v>3.9</c:v>
                </c:pt>
                <c:pt idx="721">
                  <c:v>3.9</c:v>
                </c:pt>
                <c:pt idx="722">
                  <c:v>3.8</c:v>
                </c:pt>
                <c:pt idx="723">
                  <c:v>3.8</c:v>
                </c:pt>
                <c:pt idx="724">
                  <c:v>3.8</c:v>
                </c:pt>
                <c:pt idx="725">
                  <c:v>3.8</c:v>
                </c:pt>
                <c:pt idx="726">
                  <c:v>3.7</c:v>
                </c:pt>
                <c:pt idx="727">
                  <c:v>3.7</c:v>
                </c:pt>
                <c:pt idx="728">
                  <c:v>3.7</c:v>
                </c:pt>
                <c:pt idx="729">
                  <c:v>3.7</c:v>
                </c:pt>
                <c:pt idx="730">
                  <c:v>3.7</c:v>
                </c:pt>
                <c:pt idx="731">
                  <c:v>3.7</c:v>
                </c:pt>
                <c:pt idx="732">
                  <c:v>3.7</c:v>
                </c:pt>
                <c:pt idx="733">
                  <c:v>3.7</c:v>
                </c:pt>
                <c:pt idx="734">
                  <c:v>3.7</c:v>
                </c:pt>
                <c:pt idx="735">
                  <c:v>3.6</c:v>
                </c:pt>
                <c:pt idx="736">
                  <c:v>3.6</c:v>
                </c:pt>
                <c:pt idx="737">
                  <c:v>3.6</c:v>
                </c:pt>
                <c:pt idx="738">
                  <c:v>3.6</c:v>
                </c:pt>
                <c:pt idx="739">
                  <c:v>3.6</c:v>
                </c:pt>
                <c:pt idx="740">
                  <c:v>3.6</c:v>
                </c:pt>
                <c:pt idx="741">
                  <c:v>3.6</c:v>
                </c:pt>
                <c:pt idx="742">
                  <c:v>3.6</c:v>
                </c:pt>
                <c:pt idx="743">
                  <c:v>3.6</c:v>
                </c:pt>
                <c:pt idx="744">
                  <c:v>3.6</c:v>
                </c:pt>
                <c:pt idx="745">
                  <c:v>3.6</c:v>
                </c:pt>
                <c:pt idx="746">
                  <c:v>3.6</c:v>
                </c:pt>
                <c:pt idx="747">
                  <c:v>3.6</c:v>
                </c:pt>
                <c:pt idx="748">
                  <c:v>3.6</c:v>
                </c:pt>
                <c:pt idx="749">
                  <c:v>3.5</c:v>
                </c:pt>
                <c:pt idx="750">
                  <c:v>3.6</c:v>
                </c:pt>
                <c:pt idx="751">
                  <c:v>3.5</c:v>
                </c:pt>
                <c:pt idx="752">
                  <c:v>3.5</c:v>
                </c:pt>
                <c:pt idx="753">
                  <c:v>3.5</c:v>
                </c:pt>
                <c:pt idx="754">
                  <c:v>3.5</c:v>
                </c:pt>
                <c:pt idx="755">
                  <c:v>3.5</c:v>
                </c:pt>
                <c:pt idx="756">
                  <c:v>3.5</c:v>
                </c:pt>
                <c:pt idx="757">
                  <c:v>3.5</c:v>
                </c:pt>
                <c:pt idx="758">
                  <c:v>3.5</c:v>
                </c:pt>
                <c:pt idx="759">
                  <c:v>3.5</c:v>
                </c:pt>
                <c:pt idx="760">
                  <c:v>3.6</c:v>
                </c:pt>
                <c:pt idx="761">
                  <c:v>3.6</c:v>
                </c:pt>
                <c:pt idx="762">
                  <c:v>3.5</c:v>
                </c:pt>
                <c:pt idx="763">
                  <c:v>3.5</c:v>
                </c:pt>
                <c:pt idx="764">
                  <c:v>3.5</c:v>
                </c:pt>
                <c:pt idx="765">
                  <c:v>3.5</c:v>
                </c:pt>
                <c:pt idx="766">
                  <c:v>3.5</c:v>
                </c:pt>
                <c:pt idx="767">
                  <c:v>3.5</c:v>
                </c:pt>
                <c:pt idx="768">
                  <c:v>3.5</c:v>
                </c:pt>
                <c:pt idx="769">
                  <c:v>3.5</c:v>
                </c:pt>
                <c:pt idx="770">
                  <c:v>3.4</c:v>
                </c:pt>
                <c:pt idx="771">
                  <c:v>3.4</c:v>
                </c:pt>
                <c:pt idx="772">
                  <c:v>3.4</c:v>
                </c:pt>
                <c:pt idx="773">
                  <c:v>3.4</c:v>
                </c:pt>
                <c:pt idx="774">
                  <c:v>3.3</c:v>
                </c:pt>
                <c:pt idx="775">
                  <c:v>3.3</c:v>
                </c:pt>
                <c:pt idx="776">
                  <c:v>3.3</c:v>
                </c:pt>
                <c:pt idx="777">
                  <c:v>3.3</c:v>
                </c:pt>
                <c:pt idx="778">
                  <c:v>3.3</c:v>
                </c:pt>
                <c:pt idx="779">
                  <c:v>3.3</c:v>
                </c:pt>
                <c:pt idx="780">
                  <c:v>3.3</c:v>
                </c:pt>
                <c:pt idx="781">
                  <c:v>3.3</c:v>
                </c:pt>
                <c:pt idx="782">
                  <c:v>3.3</c:v>
                </c:pt>
                <c:pt idx="783">
                  <c:v>3.3</c:v>
                </c:pt>
                <c:pt idx="784">
                  <c:v>3.3</c:v>
                </c:pt>
                <c:pt idx="785">
                  <c:v>3.3</c:v>
                </c:pt>
                <c:pt idx="786">
                  <c:v>3.2</c:v>
                </c:pt>
                <c:pt idx="787">
                  <c:v>3.2</c:v>
                </c:pt>
                <c:pt idx="788">
                  <c:v>3.2</c:v>
                </c:pt>
                <c:pt idx="789">
                  <c:v>3.2</c:v>
                </c:pt>
                <c:pt idx="790">
                  <c:v>3.1</c:v>
                </c:pt>
                <c:pt idx="791">
                  <c:v>3.1</c:v>
                </c:pt>
                <c:pt idx="792">
                  <c:v>3.1</c:v>
                </c:pt>
                <c:pt idx="793">
                  <c:v>3.1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2.9</c:v>
                </c:pt>
                <c:pt idx="801">
                  <c:v>2.9</c:v>
                </c:pt>
                <c:pt idx="802">
                  <c:v>2.9</c:v>
                </c:pt>
                <c:pt idx="803">
                  <c:v>2.8</c:v>
                </c:pt>
                <c:pt idx="804">
                  <c:v>2.8</c:v>
                </c:pt>
                <c:pt idx="805">
                  <c:v>2.8</c:v>
                </c:pt>
                <c:pt idx="806">
                  <c:v>2.8</c:v>
                </c:pt>
                <c:pt idx="807">
                  <c:v>2.7</c:v>
                </c:pt>
                <c:pt idx="808">
                  <c:v>2.6</c:v>
                </c:pt>
                <c:pt idx="809">
                  <c:v>2.6</c:v>
                </c:pt>
                <c:pt idx="810">
                  <c:v>2.6</c:v>
                </c:pt>
                <c:pt idx="811">
                  <c:v>2.6</c:v>
                </c:pt>
                <c:pt idx="812">
                  <c:v>2.6</c:v>
                </c:pt>
                <c:pt idx="813">
                  <c:v>2.6</c:v>
                </c:pt>
                <c:pt idx="814">
                  <c:v>2.6</c:v>
                </c:pt>
                <c:pt idx="815">
                  <c:v>2.6</c:v>
                </c:pt>
                <c:pt idx="816">
                  <c:v>2.6</c:v>
                </c:pt>
                <c:pt idx="817">
                  <c:v>2.6</c:v>
                </c:pt>
                <c:pt idx="818">
                  <c:v>2.6</c:v>
                </c:pt>
                <c:pt idx="819">
                  <c:v>2.6</c:v>
                </c:pt>
                <c:pt idx="820">
                  <c:v>2.6</c:v>
                </c:pt>
                <c:pt idx="821">
                  <c:v>2.6</c:v>
                </c:pt>
                <c:pt idx="822">
                  <c:v>2.5</c:v>
                </c:pt>
                <c:pt idx="823">
                  <c:v>2.5</c:v>
                </c:pt>
                <c:pt idx="824">
                  <c:v>2.5</c:v>
                </c:pt>
                <c:pt idx="825">
                  <c:v>2.5</c:v>
                </c:pt>
                <c:pt idx="826">
                  <c:v>2.5</c:v>
                </c:pt>
                <c:pt idx="827">
                  <c:v>2.4</c:v>
                </c:pt>
                <c:pt idx="828">
                  <c:v>2.4</c:v>
                </c:pt>
                <c:pt idx="829">
                  <c:v>2.4</c:v>
                </c:pt>
                <c:pt idx="830">
                  <c:v>2.4</c:v>
                </c:pt>
                <c:pt idx="831">
                  <c:v>2.4</c:v>
                </c:pt>
                <c:pt idx="832">
                  <c:v>2.4</c:v>
                </c:pt>
                <c:pt idx="833">
                  <c:v>2.4</c:v>
                </c:pt>
                <c:pt idx="834">
                  <c:v>2.4</c:v>
                </c:pt>
                <c:pt idx="835">
                  <c:v>2.4</c:v>
                </c:pt>
                <c:pt idx="836">
                  <c:v>2.4</c:v>
                </c:pt>
                <c:pt idx="837">
                  <c:v>2.4</c:v>
                </c:pt>
                <c:pt idx="838">
                  <c:v>2.2999999999999998</c:v>
                </c:pt>
                <c:pt idx="839">
                  <c:v>2.2999999999999998</c:v>
                </c:pt>
                <c:pt idx="840">
                  <c:v>2.2999999999999998</c:v>
                </c:pt>
                <c:pt idx="841">
                  <c:v>2.2000000000000002</c:v>
                </c:pt>
                <c:pt idx="842">
                  <c:v>2.1</c:v>
                </c:pt>
                <c:pt idx="843">
                  <c:v>2.2000000000000002</c:v>
                </c:pt>
                <c:pt idx="844">
                  <c:v>2.2000000000000002</c:v>
                </c:pt>
                <c:pt idx="845">
                  <c:v>2.2000000000000002</c:v>
                </c:pt>
                <c:pt idx="846">
                  <c:v>2.2000000000000002</c:v>
                </c:pt>
                <c:pt idx="847">
                  <c:v>2.2999999999999998</c:v>
                </c:pt>
                <c:pt idx="848">
                  <c:v>2.2000000000000002</c:v>
                </c:pt>
                <c:pt idx="849">
                  <c:v>2.2000000000000002</c:v>
                </c:pt>
                <c:pt idx="850">
                  <c:v>2.2000000000000002</c:v>
                </c:pt>
                <c:pt idx="851">
                  <c:v>2.2000000000000002</c:v>
                </c:pt>
                <c:pt idx="852">
                  <c:v>2.2000000000000002</c:v>
                </c:pt>
                <c:pt idx="853">
                  <c:v>2.2000000000000002</c:v>
                </c:pt>
                <c:pt idx="854">
                  <c:v>2.2000000000000002</c:v>
                </c:pt>
                <c:pt idx="855">
                  <c:v>2.2999999999999998</c:v>
                </c:pt>
                <c:pt idx="856">
                  <c:v>2.2999999999999998</c:v>
                </c:pt>
                <c:pt idx="857">
                  <c:v>2.2999999999999998</c:v>
                </c:pt>
                <c:pt idx="858">
                  <c:v>2.2999999999999998</c:v>
                </c:pt>
                <c:pt idx="859">
                  <c:v>2.2000000000000002</c:v>
                </c:pt>
                <c:pt idx="860">
                  <c:v>2.2999999999999998</c:v>
                </c:pt>
                <c:pt idx="861">
                  <c:v>2.2999999999999998</c:v>
                </c:pt>
                <c:pt idx="862">
                  <c:v>2.2999999999999998</c:v>
                </c:pt>
                <c:pt idx="863">
                  <c:v>2.2999999999999998</c:v>
                </c:pt>
                <c:pt idx="864">
                  <c:v>2.2999999999999998</c:v>
                </c:pt>
                <c:pt idx="865">
                  <c:v>2.2999999999999998</c:v>
                </c:pt>
                <c:pt idx="866">
                  <c:v>2.2000000000000002</c:v>
                </c:pt>
                <c:pt idx="867">
                  <c:v>2.2000000000000002</c:v>
                </c:pt>
                <c:pt idx="868">
                  <c:v>2.2000000000000002</c:v>
                </c:pt>
                <c:pt idx="869">
                  <c:v>2.2000000000000002</c:v>
                </c:pt>
                <c:pt idx="870">
                  <c:v>2.2000000000000002</c:v>
                </c:pt>
                <c:pt idx="871">
                  <c:v>2.2999999999999998</c:v>
                </c:pt>
                <c:pt idx="872">
                  <c:v>2.2999999999999998</c:v>
                </c:pt>
                <c:pt idx="873">
                  <c:v>2.2999999999999998</c:v>
                </c:pt>
                <c:pt idx="874">
                  <c:v>2.2999999999999998</c:v>
                </c:pt>
                <c:pt idx="875">
                  <c:v>2.2999999999999998</c:v>
                </c:pt>
                <c:pt idx="876">
                  <c:v>2.2999999999999998</c:v>
                </c:pt>
                <c:pt idx="877">
                  <c:v>2.2999999999999998</c:v>
                </c:pt>
                <c:pt idx="878">
                  <c:v>2.2999999999999998</c:v>
                </c:pt>
                <c:pt idx="879">
                  <c:v>2.2999999999999998</c:v>
                </c:pt>
                <c:pt idx="880">
                  <c:v>2.2999999999999998</c:v>
                </c:pt>
                <c:pt idx="881">
                  <c:v>2.2000000000000002</c:v>
                </c:pt>
                <c:pt idx="882">
                  <c:v>2.2000000000000002</c:v>
                </c:pt>
                <c:pt idx="883">
                  <c:v>2.2000000000000002</c:v>
                </c:pt>
                <c:pt idx="884">
                  <c:v>2.2000000000000002</c:v>
                </c:pt>
                <c:pt idx="885">
                  <c:v>2.2000000000000002</c:v>
                </c:pt>
                <c:pt idx="886">
                  <c:v>2.1</c:v>
                </c:pt>
                <c:pt idx="887">
                  <c:v>2.1</c:v>
                </c:pt>
                <c:pt idx="888">
                  <c:v>2.1</c:v>
                </c:pt>
                <c:pt idx="889">
                  <c:v>2.1</c:v>
                </c:pt>
                <c:pt idx="890">
                  <c:v>2.2000000000000002</c:v>
                </c:pt>
                <c:pt idx="891">
                  <c:v>2.1</c:v>
                </c:pt>
                <c:pt idx="892">
                  <c:v>2.1</c:v>
                </c:pt>
                <c:pt idx="893">
                  <c:v>2.1</c:v>
                </c:pt>
                <c:pt idx="894">
                  <c:v>2.1</c:v>
                </c:pt>
                <c:pt idx="895">
                  <c:v>2.1</c:v>
                </c:pt>
                <c:pt idx="896">
                  <c:v>2.1</c:v>
                </c:pt>
                <c:pt idx="897">
                  <c:v>2.1</c:v>
                </c:pt>
                <c:pt idx="898">
                  <c:v>2.1</c:v>
                </c:pt>
                <c:pt idx="899">
                  <c:v>2.1</c:v>
                </c:pt>
                <c:pt idx="900">
                  <c:v>2.1</c:v>
                </c:pt>
                <c:pt idx="901">
                  <c:v>2.1</c:v>
                </c:pt>
                <c:pt idx="902">
                  <c:v>2.1</c:v>
                </c:pt>
                <c:pt idx="903">
                  <c:v>2.1</c:v>
                </c:pt>
                <c:pt idx="904">
                  <c:v>2.1</c:v>
                </c:pt>
                <c:pt idx="905">
                  <c:v>2.1</c:v>
                </c:pt>
                <c:pt idx="906">
                  <c:v>2.1</c:v>
                </c:pt>
                <c:pt idx="907">
                  <c:v>2.1</c:v>
                </c:pt>
                <c:pt idx="908">
                  <c:v>2.1</c:v>
                </c:pt>
                <c:pt idx="909">
                  <c:v>2.1</c:v>
                </c:pt>
                <c:pt idx="910">
                  <c:v>2.1</c:v>
                </c:pt>
                <c:pt idx="911">
                  <c:v>2.1</c:v>
                </c:pt>
                <c:pt idx="912">
                  <c:v>2.1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2.1</c:v>
                </c:pt>
                <c:pt idx="917">
                  <c:v>2.1</c:v>
                </c:pt>
                <c:pt idx="918">
                  <c:v>2.1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2.1</c:v>
                </c:pt>
                <c:pt idx="925">
                  <c:v>2.1</c:v>
                </c:pt>
                <c:pt idx="926">
                  <c:v>2.2000000000000002</c:v>
                </c:pt>
                <c:pt idx="927">
                  <c:v>2.2000000000000002</c:v>
                </c:pt>
                <c:pt idx="928">
                  <c:v>2.2000000000000002</c:v>
                </c:pt>
                <c:pt idx="929">
                  <c:v>2.2000000000000002</c:v>
                </c:pt>
                <c:pt idx="930">
                  <c:v>2.1</c:v>
                </c:pt>
                <c:pt idx="931">
                  <c:v>2.1</c:v>
                </c:pt>
                <c:pt idx="932">
                  <c:v>2.1</c:v>
                </c:pt>
                <c:pt idx="933">
                  <c:v>2.1</c:v>
                </c:pt>
                <c:pt idx="934">
                  <c:v>2.1</c:v>
                </c:pt>
                <c:pt idx="935">
                  <c:v>2</c:v>
                </c:pt>
                <c:pt idx="936">
                  <c:v>2.1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2.1</c:v>
                </c:pt>
                <c:pt idx="944">
                  <c:v>2.2000000000000002</c:v>
                </c:pt>
                <c:pt idx="945">
                  <c:v>2.1</c:v>
                </c:pt>
                <c:pt idx="946">
                  <c:v>2.1</c:v>
                </c:pt>
                <c:pt idx="947">
                  <c:v>2.1</c:v>
                </c:pt>
                <c:pt idx="948">
                  <c:v>2.1</c:v>
                </c:pt>
                <c:pt idx="949">
                  <c:v>2.1</c:v>
                </c:pt>
                <c:pt idx="950">
                  <c:v>2.1</c:v>
                </c:pt>
                <c:pt idx="951">
                  <c:v>2.1</c:v>
                </c:pt>
                <c:pt idx="952">
                  <c:v>2.1</c:v>
                </c:pt>
                <c:pt idx="953">
                  <c:v>2.1</c:v>
                </c:pt>
                <c:pt idx="954">
                  <c:v>2.1</c:v>
                </c:pt>
                <c:pt idx="955">
                  <c:v>2.1</c:v>
                </c:pt>
                <c:pt idx="956">
                  <c:v>2.1</c:v>
                </c:pt>
                <c:pt idx="957">
                  <c:v>2.1</c:v>
                </c:pt>
                <c:pt idx="958">
                  <c:v>2.1</c:v>
                </c:pt>
                <c:pt idx="959">
                  <c:v>2.1</c:v>
                </c:pt>
                <c:pt idx="960">
                  <c:v>2.1</c:v>
                </c:pt>
                <c:pt idx="961">
                  <c:v>2.1</c:v>
                </c:pt>
                <c:pt idx="962">
                  <c:v>2.1</c:v>
                </c:pt>
                <c:pt idx="963">
                  <c:v>2.1</c:v>
                </c:pt>
                <c:pt idx="964">
                  <c:v>2.2000000000000002</c:v>
                </c:pt>
                <c:pt idx="965">
                  <c:v>2.1</c:v>
                </c:pt>
                <c:pt idx="966">
                  <c:v>2.1</c:v>
                </c:pt>
                <c:pt idx="967">
                  <c:v>2.1</c:v>
                </c:pt>
                <c:pt idx="968">
                  <c:v>2.1</c:v>
                </c:pt>
                <c:pt idx="969">
                  <c:v>2.1</c:v>
                </c:pt>
                <c:pt idx="970">
                  <c:v>2.1</c:v>
                </c:pt>
                <c:pt idx="971">
                  <c:v>2.1</c:v>
                </c:pt>
                <c:pt idx="972">
                  <c:v>2.1</c:v>
                </c:pt>
                <c:pt idx="973">
                  <c:v>2.1</c:v>
                </c:pt>
                <c:pt idx="974">
                  <c:v>2.1</c:v>
                </c:pt>
                <c:pt idx="975">
                  <c:v>2.1</c:v>
                </c:pt>
                <c:pt idx="976">
                  <c:v>2.1</c:v>
                </c:pt>
                <c:pt idx="977">
                  <c:v>2.1</c:v>
                </c:pt>
                <c:pt idx="978">
                  <c:v>2</c:v>
                </c:pt>
                <c:pt idx="979">
                  <c:v>2.1</c:v>
                </c:pt>
                <c:pt idx="980">
                  <c:v>2.1</c:v>
                </c:pt>
                <c:pt idx="981">
                  <c:v>2.1</c:v>
                </c:pt>
                <c:pt idx="982">
                  <c:v>2.1</c:v>
                </c:pt>
                <c:pt idx="983">
                  <c:v>2.1</c:v>
                </c:pt>
                <c:pt idx="984">
                  <c:v>2</c:v>
                </c:pt>
                <c:pt idx="985">
                  <c:v>2</c:v>
                </c:pt>
                <c:pt idx="986">
                  <c:v>1.9</c:v>
                </c:pt>
                <c:pt idx="987">
                  <c:v>2</c:v>
                </c:pt>
                <c:pt idx="988">
                  <c:v>1.9</c:v>
                </c:pt>
                <c:pt idx="989">
                  <c:v>1.9</c:v>
                </c:pt>
                <c:pt idx="990">
                  <c:v>1.9</c:v>
                </c:pt>
                <c:pt idx="991">
                  <c:v>1.8</c:v>
                </c:pt>
                <c:pt idx="992">
                  <c:v>1.8</c:v>
                </c:pt>
                <c:pt idx="993">
                  <c:v>1.8</c:v>
                </c:pt>
                <c:pt idx="994">
                  <c:v>1.8</c:v>
                </c:pt>
                <c:pt idx="995">
                  <c:v>1.7</c:v>
                </c:pt>
                <c:pt idx="996">
                  <c:v>1.7</c:v>
                </c:pt>
                <c:pt idx="997">
                  <c:v>1.7</c:v>
                </c:pt>
                <c:pt idx="998">
                  <c:v>1.7</c:v>
                </c:pt>
                <c:pt idx="999">
                  <c:v>1.6</c:v>
                </c:pt>
                <c:pt idx="1000">
                  <c:v>1.6</c:v>
                </c:pt>
                <c:pt idx="1001">
                  <c:v>1.6</c:v>
                </c:pt>
                <c:pt idx="1002">
                  <c:v>1.7</c:v>
                </c:pt>
                <c:pt idx="1003">
                  <c:v>1.7</c:v>
                </c:pt>
                <c:pt idx="1004">
                  <c:v>1.7</c:v>
                </c:pt>
                <c:pt idx="1005">
                  <c:v>1.7</c:v>
                </c:pt>
                <c:pt idx="1006">
                  <c:v>1.7</c:v>
                </c:pt>
                <c:pt idx="1007">
                  <c:v>1.7</c:v>
                </c:pt>
                <c:pt idx="1008">
                  <c:v>1.7</c:v>
                </c:pt>
                <c:pt idx="1009">
                  <c:v>1.7</c:v>
                </c:pt>
                <c:pt idx="1010">
                  <c:v>1.7</c:v>
                </c:pt>
                <c:pt idx="1011">
                  <c:v>1.6</c:v>
                </c:pt>
                <c:pt idx="1012">
                  <c:v>1.6</c:v>
                </c:pt>
                <c:pt idx="1013">
                  <c:v>1.6</c:v>
                </c:pt>
                <c:pt idx="1014">
                  <c:v>1.7</c:v>
                </c:pt>
                <c:pt idx="1015">
                  <c:v>1.7</c:v>
                </c:pt>
                <c:pt idx="1016">
                  <c:v>1.6</c:v>
                </c:pt>
                <c:pt idx="1017">
                  <c:v>1.6</c:v>
                </c:pt>
                <c:pt idx="1018">
                  <c:v>1.7</c:v>
                </c:pt>
                <c:pt idx="1019">
                  <c:v>1.7</c:v>
                </c:pt>
                <c:pt idx="1020">
                  <c:v>1.6</c:v>
                </c:pt>
                <c:pt idx="1021">
                  <c:v>1.6</c:v>
                </c:pt>
                <c:pt idx="1022">
                  <c:v>1.6</c:v>
                </c:pt>
                <c:pt idx="1023">
                  <c:v>1.6</c:v>
                </c:pt>
                <c:pt idx="1024">
                  <c:v>1.7</c:v>
                </c:pt>
                <c:pt idx="1025">
                  <c:v>1.7</c:v>
                </c:pt>
                <c:pt idx="1026">
                  <c:v>1.7</c:v>
                </c:pt>
                <c:pt idx="1027">
                  <c:v>1.7</c:v>
                </c:pt>
                <c:pt idx="1028">
                  <c:v>1.7</c:v>
                </c:pt>
                <c:pt idx="1029">
                  <c:v>1.7</c:v>
                </c:pt>
                <c:pt idx="1030">
                  <c:v>1.7</c:v>
                </c:pt>
                <c:pt idx="1031">
                  <c:v>1.7</c:v>
                </c:pt>
                <c:pt idx="1032">
                  <c:v>1.7</c:v>
                </c:pt>
                <c:pt idx="1033">
                  <c:v>1.7</c:v>
                </c:pt>
                <c:pt idx="1034">
                  <c:v>1.7</c:v>
                </c:pt>
                <c:pt idx="1035">
                  <c:v>1.8</c:v>
                </c:pt>
                <c:pt idx="1036">
                  <c:v>1.8</c:v>
                </c:pt>
                <c:pt idx="1037">
                  <c:v>1.8</c:v>
                </c:pt>
                <c:pt idx="1038">
                  <c:v>1.8</c:v>
                </c:pt>
                <c:pt idx="1039">
                  <c:v>1.8</c:v>
                </c:pt>
                <c:pt idx="1040">
                  <c:v>1.8</c:v>
                </c:pt>
                <c:pt idx="1041">
                  <c:v>1.8</c:v>
                </c:pt>
                <c:pt idx="1042">
                  <c:v>1.8</c:v>
                </c:pt>
                <c:pt idx="1043">
                  <c:v>1.8</c:v>
                </c:pt>
                <c:pt idx="1044">
                  <c:v>1.8</c:v>
                </c:pt>
                <c:pt idx="1045">
                  <c:v>1.8</c:v>
                </c:pt>
                <c:pt idx="1046">
                  <c:v>1.8</c:v>
                </c:pt>
                <c:pt idx="1047">
                  <c:v>1.8</c:v>
                </c:pt>
                <c:pt idx="1048">
                  <c:v>1.8</c:v>
                </c:pt>
                <c:pt idx="1049">
                  <c:v>1.8</c:v>
                </c:pt>
                <c:pt idx="1050">
                  <c:v>1.9</c:v>
                </c:pt>
                <c:pt idx="1051">
                  <c:v>1.9</c:v>
                </c:pt>
                <c:pt idx="1052">
                  <c:v>1.9</c:v>
                </c:pt>
                <c:pt idx="1053">
                  <c:v>1.9</c:v>
                </c:pt>
                <c:pt idx="1054">
                  <c:v>1.9</c:v>
                </c:pt>
                <c:pt idx="1055">
                  <c:v>1.9</c:v>
                </c:pt>
                <c:pt idx="1056">
                  <c:v>1.9</c:v>
                </c:pt>
                <c:pt idx="1057">
                  <c:v>1.8</c:v>
                </c:pt>
                <c:pt idx="1058">
                  <c:v>1.8</c:v>
                </c:pt>
                <c:pt idx="1059">
                  <c:v>1.9</c:v>
                </c:pt>
                <c:pt idx="1060">
                  <c:v>1.9</c:v>
                </c:pt>
                <c:pt idx="1061">
                  <c:v>1.9</c:v>
                </c:pt>
                <c:pt idx="1062">
                  <c:v>1.9</c:v>
                </c:pt>
                <c:pt idx="1063">
                  <c:v>1.9</c:v>
                </c:pt>
                <c:pt idx="1064">
                  <c:v>1.9</c:v>
                </c:pt>
                <c:pt idx="1065">
                  <c:v>1.9</c:v>
                </c:pt>
                <c:pt idx="1066">
                  <c:v>1.9</c:v>
                </c:pt>
                <c:pt idx="1067">
                  <c:v>1.9</c:v>
                </c:pt>
                <c:pt idx="1068">
                  <c:v>1.9</c:v>
                </c:pt>
                <c:pt idx="1069">
                  <c:v>1.9</c:v>
                </c:pt>
                <c:pt idx="1070">
                  <c:v>1.9</c:v>
                </c:pt>
                <c:pt idx="1071">
                  <c:v>1.9</c:v>
                </c:pt>
                <c:pt idx="1072">
                  <c:v>2</c:v>
                </c:pt>
                <c:pt idx="1073">
                  <c:v>1.9</c:v>
                </c:pt>
                <c:pt idx="1074">
                  <c:v>1.9</c:v>
                </c:pt>
                <c:pt idx="1075">
                  <c:v>1.9</c:v>
                </c:pt>
                <c:pt idx="1076">
                  <c:v>1.9</c:v>
                </c:pt>
                <c:pt idx="1077">
                  <c:v>1.9</c:v>
                </c:pt>
                <c:pt idx="1078">
                  <c:v>1.9</c:v>
                </c:pt>
                <c:pt idx="1079">
                  <c:v>1.8</c:v>
                </c:pt>
                <c:pt idx="1080">
                  <c:v>1.9</c:v>
                </c:pt>
                <c:pt idx="1081">
                  <c:v>1.8</c:v>
                </c:pt>
                <c:pt idx="1082">
                  <c:v>1.8</c:v>
                </c:pt>
                <c:pt idx="1083">
                  <c:v>1.8</c:v>
                </c:pt>
                <c:pt idx="1084">
                  <c:v>1.8</c:v>
                </c:pt>
                <c:pt idx="1085">
                  <c:v>1.8</c:v>
                </c:pt>
                <c:pt idx="1086">
                  <c:v>1.9</c:v>
                </c:pt>
                <c:pt idx="1087">
                  <c:v>1.9</c:v>
                </c:pt>
                <c:pt idx="1088">
                  <c:v>1.9</c:v>
                </c:pt>
                <c:pt idx="1089">
                  <c:v>1.9</c:v>
                </c:pt>
                <c:pt idx="1090">
                  <c:v>1.9</c:v>
                </c:pt>
                <c:pt idx="1091">
                  <c:v>1.9</c:v>
                </c:pt>
                <c:pt idx="1092">
                  <c:v>1.8</c:v>
                </c:pt>
                <c:pt idx="1093">
                  <c:v>1.8</c:v>
                </c:pt>
                <c:pt idx="1094">
                  <c:v>1.8</c:v>
                </c:pt>
                <c:pt idx="1095">
                  <c:v>1.8</c:v>
                </c:pt>
                <c:pt idx="1096">
                  <c:v>1.8</c:v>
                </c:pt>
                <c:pt idx="1097">
                  <c:v>1.8</c:v>
                </c:pt>
                <c:pt idx="1098">
                  <c:v>1.8</c:v>
                </c:pt>
                <c:pt idx="1099">
                  <c:v>1.8</c:v>
                </c:pt>
                <c:pt idx="1100">
                  <c:v>1.8</c:v>
                </c:pt>
                <c:pt idx="1101">
                  <c:v>1.8</c:v>
                </c:pt>
                <c:pt idx="1102">
                  <c:v>1.8</c:v>
                </c:pt>
                <c:pt idx="1103">
                  <c:v>1.8</c:v>
                </c:pt>
                <c:pt idx="1104">
                  <c:v>1.8</c:v>
                </c:pt>
                <c:pt idx="1105">
                  <c:v>1.8</c:v>
                </c:pt>
                <c:pt idx="1106">
                  <c:v>1.8</c:v>
                </c:pt>
                <c:pt idx="1107">
                  <c:v>1.8</c:v>
                </c:pt>
                <c:pt idx="1108">
                  <c:v>1.8</c:v>
                </c:pt>
                <c:pt idx="1109">
                  <c:v>1.9</c:v>
                </c:pt>
                <c:pt idx="1110">
                  <c:v>1.9</c:v>
                </c:pt>
                <c:pt idx="1111">
                  <c:v>1.9</c:v>
                </c:pt>
                <c:pt idx="1112">
                  <c:v>1.9</c:v>
                </c:pt>
                <c:pt idx="1113">
                  <c:v>1.9</c:v>
                </c:pt>
                <c:pt idx="1114">
                  <c:v>1.9</c:v>
                </c:pt>
                <c:pt idx="1115">
                  <c:v>1.9</c:v>
                </c:pt>
                <c:pt idx="1116">
                  <c:v>1.9</c:v>
                </c:pt>
                <c:pt idx="1117">
                  <c:v>1.9</c:v>
                </c:pt>
                <c:pt idx="1118">
                  <c:v>1.9</c:v>
                </c:pt>
                <c:pt idx="1119">
                  <c:v>1.9</c:v>
                </c:pt>
                <c:pt idx="1120">
                  <c:v>1.9</c:v>
                </c:pt>
                <c:pt idx="1121">
                  <c:v>1.9</c:v>
                </c:pt>
                <c:pt idx="1122">
                  <c:v>1.9</c:v>
                </c:pt>
                <c:pt idx="1123">
                  <c:v>1.8</c:v>
                </c:pt>
                <c:pt idx="1124">
                  <c:v>1.8</c:v>
                </c:pt>
                <c:pt idx="1125">
                  <c:v>1.8</c:v>
                </c:pt>
                <c:pt idx="1126">
                  <c:v>1.8</c:v>
                </c:pt>
                <c:pt idx="1127">
                  <c:v>1.8</c:v>
                </c:pt>
                <c:pt idx="1128">
                  <c:v>1.8</c:v>
                </c:pt>
                <c:pt idx="1129">
                  <c:v>1.7</c:v>
                </c:pt>
                <c:pt idx="1130">
                  <c:v>1.7</c:v>
                </c:pt>
                <c:pt idx="1131">
                  <c:v>1.7</c:v>
                </c:pt>
                <c:pt idx="1132">
                  <c:v>1.7</c:v>
                </c:pt>
                <c:pt idx="1133">
                  <c:v>1.7</c:v>
                </c:pt>
                <c:pt idx="1134">
                  <c:v>1.7</c:v>
                </c:pt>
                <c:pt idx="1135">
                  <c:v>1.7</c:v>
                </c:pt>
                <c:pt idx="1136">
                  <c:v>1.7</c:v>
                </c:pt>
                <c:pt idx="1137">
                  <c:v>1.7</c:v>
                </c:pt>
                <c:pt idx="1138">
                  <c:v>1.7</c:v>
                </c:pt>
                <c:pt idx="1139">
                  <c:v>1.8</c:v>
                </c:pt>
                <c:pt idx="1140">
                  <c:v>1.8</c:v>
                </c:pt>
                <c:pt idx="1141">
                  <c:v>1.8</c:v>
                </c:pt>
                <c:pt idx="1142">
                  <c:v>1.8</c:v>
                </c:pt>
                <c:pt idx="1143">
                  <c:v>1.8</c:v>
                </c:pt>
                <c:pt idx="1144">
                  <c:v>1.8</c:v>
                </c:pt>
                <c:pt idx="1145">
                  <c:v>1.8</c:v>
                </c:pt>
                <c:pt idx="1146">
                  <c:v>1.8</c:v>
                </c:pt>
                <c:pt idx="1147">
                  <c:v>1.8</c:v>
                </c:pt>
                <c:pt idx="1148">
                  <c:v>1.8</c:v>
                </c:pt>
                <c:pt idx="1149">
                  <c:v>1.8</c:v>
                </c:pt>
                <c:pt idx="1150">
                  <c:v>1.8</c:v>
                </c:pt>
                <c:pt idx="1151">
                  <c:v>1.7</c:v>
                </c:pt>
                <c:pt idx="1152">
                  <c:v>1.7</c:v>
                </c:pt>
                <c:pt idx="1153">
                  <c:v>1.7</c:v>
                </c:pt>
                <c:pt idx="1154">
                  <c:v>1.7</c:v>
                </c:pt>
                <c:pt idx="1155">
                  <c:v>1.7</c:v>
                </c:pt>
                <c:pt idx="1156">
                  <c:v>1.7</c:v>
                </c:pt>
                <c:pt idx="1157">
                  <c:v>1.7</c:v>
                </c:pt>
                <c:pt idx="1158">
                  <c:v>1.7</c:v>
                </c:pt>
                <c:pt idx="1159">
                  <c:v>1.7</c:v>
                </c:pt>
                <c:pt idx="1160">
                  <c:v>1.7</c:v>
                </c:pt>
                <c:pt idx="1161">
                  <c:v>1.7</c:v>
                </c:pt>
                <c:pt idx="1162">
                  <c:v>1.8</c:v>
                </c:pt>
                <c:pt idx="1163">
                  <c:v>1.7</c:v>
                </c:pt>
                <c:pt idx="1164">
                  <c:v>1.7</c:v>
                </c:pt>
                <c:pt idx="1165">
                  <c:v>1.7</c:v>
                </c:pt>
                <c:pt idx="1166">
                  <c:v>1.7</c:v>
                </c:pt>
                <c:pt idx="1167">
                  <c:v>1.7</c:v>
                </c:pt>
                <c:pt idx="1168">
                  <c:v>1.7</c:v>
                </c:pt>
                <c:pt idx="1169">
                  <c:v>1.7</c:v>
                </c:pt>
                <c:pt idx="1170">
                  <c:v>1.7</c:v>
                </c:pt>
                <c:pt idx="1171">
                  <c:v>1.6</c:v>
                </c:pt>
                <c:pt idx="1172">
                  <c:v>1.6</c:v>
                </c:pt>
                <c:pt idx="1173">
                  <c:v>1.6</c:v>
                </c:pt>
                <c:pt idx="1174">
                  <c:v>1.5</c:v>
                </c:pt>
                <c:pt idx="1175">
                  <c:v>1.5</c:v>
                </c:pt>
                <c:pt idx="1176">
                  <c:v>1.6</c:v>
                </c:pt>
                <c:pt idx="1177">
                  <c:v>1.6</c:v>
                </c:pt>
                <c:pt idx="1178">
                  <c:v>1.6</c:v>
                </c:pt>
                <c:pt idx="1179">
                  <c:v>1.6</c:v>
                </c:pt>
                <c:pt idx="1180">
                  <c:v>1.7</c:v>
                </c:pt>
                <c:pt idx="1181">
                  <c:v>1.7</c:v>
                </c:pt>
                <c:pt idx="1182">
                  <c:v>1.7</c:v>
                </c:pt>
                <c:pt idx="1183">
                  <c:v>1.7</c:v>
                </c:pt>
                <c:pt idx="1184">
                  <c:v>1.6</c:v>
                </c:pt>
                <c:pt idx="1185">
                  <c:v>1.6</c:v>
                </c:pt>
                <c:pt idx="1186">
                  <c:v>1.7</c:v>
                </c:pt>
                <c:pt idx="1187">
                  <c:v>1.7</c:v>
                </c:pt>
                <c:pt idx="1188">
                  <c:v>1.6</c:v>
                </c:pt>
                <c:pt idx="1189">
                  <c:v>1.6</c:v>
                </c:pt>
                <c:pt idx="1190">
                  <c:v>1.6</c:v>
                </c:pt>
                <c:pt idx="1191">
                  <c:v>1.6</c:v>
                </c:pt>
                <c:pt idx="1192">
                  <c:v>1.6</c:v>
                </c:pt>
                <c:pt idx="1193">
                  <c:v>1.6</c:v>
                </c:pt>
                <c:pt idx="1194">
                  <c:v>1.6</c:v>
                </c:pt>
                <c:pt idx="1195">
                  <c:v>1.6</c:v>
                </c:pt>
                <c:pt idx="1196">
                  <c:v>1.7</c:v>
                </c:pt>
                <c:pt idx="1197">
                  <c:v>1.7</c:v>
                </c:pt>
                <c:pt idx="1198">
                  <c:v>1.7</c:v>
                </c:pt>
                <c:pt idx="1199">
                  <c:v>1.6</c:v>
                </c:pt>
                <c:pt idx="1200">
                  <c:v>1.7</c:v>
                </c:pt>
                <c:pt idx="1201">
                  <c:v>1.7</c:v>
                </c:pt>
                <c:pt idx="1202">
                  <c:v>1.7</c:v>
                </c:pt>
                <c:pt idx="1203">
                  <c:v>1.7</c:v>
                </c:pt>
                <c:pt idx="1204">
                  <c:v>1.7</c:v>
                </c:pt>
                <c:pt idx="1205">
                  <c:v>1.7</c:v>
                </c:pt>
                <c:pt idx="1206">
                  <c:v>1.7</c:v>
                </c:pt>
                <c:pt idx="1207">
                  <c:v>1.7</c:v>
                </c:pt>
                <c:pt idx="1208">
                  <c:v>1.7</c:v>
                </c:pt>
                <c:pt idx="1209">
                  <c:v>1.7</c:v>
                </c:pt>
                <c:pt idx="1210">
                  <c:v>1.7</c:v>
                </c:pt>
                <c:pt idx="1211">
                  <c:v>1.6</c:v>
                </c:pt>
                <c:pt idx="1212">
                  <c:v>1.6</c:v>
                </c:pt>
                <c:pt idx="1213">
                  <c:v>1.7</c:v>
                </c:pt>
                <c:pt idx="1214">
                  <c:v>1.7</c:v>
                </c:pt>
                <c:pt idx="1215">
                  <c:v>1.7</c:v>
                </c:pt>
                <c:pt idx="1216">
                  <c:v>1.7</c:v>
                </c:pt>
                <c:pt idx="1217">
                  <c:v>1.7</c:v>
                </c:pt>
                <c:pt idx="1218">
                  <c:v>1.7</c:v>
                </c:pt>
                <c:pt idx="1219">
                  <c:v>1.7</c:v>
                </c:pt>
                <c:pt idx="1220">
                  <c:v>1.7</c:v>
                </c:pt>
                <c:pt idx="1221">
                  <c:v>1.7</c:v>
                </c:pt>
                <c:pt idx="1222">
                  <c:v>1.7</c:v>
                </c:pt>
                <c:pt idx="1223">
                  <c:v>1.7</c:v>
                </c:pt>
                <c:pt idx="1224">
                  <c:v>1.7</c:v>
                </c:pt>
                <c:pt idx="1225">
                  <c:v>1.7</c:v>
                </c:pt>
                <c:pt idx="1226">
                  <c:v>1.7</c:v>
                </c:pt>
                <c:pt idx="1227">
                  <c:v>1.7</c:v>
                </c:pt>
                <c:pt idx="1228">
                  <c:v>1.7</c:v>
                </c:pt>
                <c:pt idx="1229">
                  <c:v>1.7</c:v>
                </c:pt>
                <c:pt idx="1230">
                  <c:v>1.7</c:v>
                </c:pt>
                <c:pt idx="1231">
                  <c:v>1.7</c:v>
                </c:pt>
                <c:pt idx="1232">
                  <c:v>1.7</c:v>
                </c:pt>
                <c:pt idx="1233">
                  <c:v>1.7</c:v>
                </c:pt>
                <c:pt idx="1234">
                  <c:v>1.7</c:v>
                </c:pt>
                <c:pt idx="1235">
                  <c:v>1.7</c:v>
                </c:pt>
                <c:pt idx="1236">
                  <c:v>1.7</c:v>
                </c:pt>
                <c:pt idx="1237">
                  <c:v>1.7</c:v>
                </c:pt>
                <c:pt idx="1238">
                  <c:v>1.6</c:v>
                </c:pt>
                <c:pt idx="1239">
                  <c:v>1.6</c:v>
                </c:pt>
                <c:pt idx="1240">
                  <c:v>1.6</c:v>
                </c:pt>
                <c:pt idx="1241">
                  <c:v>1.6</c:v>
                </c:pt>
                <c:pt idx="1242">
                  <c:v>1.6</c:v>
                </c:pt>
                <c:pt idx="1243">
                  <c:v>1.6</c:v>
                </c:pt>
                <c:pt idx="1244">
                  <c:v>1.5</c:v>
                </c:pt>
                <c:pt idx="1245">
                  <c:v>1.5</c:v>
                </c:pt>
                <c:pt idx="1246">
                  <c:v>1.5</c:v>
                </c:pt>
                <c:pt idx="1247">
                  <c:v>1.6</c:v>
                </c:pt>
                <c:pt idx="1248">
                  <c:v>1.6</c:v>
                </c:pt>
                <c:pt idx="1249">
                  <c:v>1.5</c:v>
                </c:pt>
                <c:pt idx="1250">
                  <c:v>1.5</c:v>
                </c:pt>
                <c:pt idx="1251">
                  <c:v>1.6</c:v>
                </c:pt>
                <c:pt idx="1252">
                  <c:v>1.5</c:v>
                </c:pt>
                <c:pt idx="1253">
                  <c:v>1.5</c:v>
                </c:pt>
                <c:pt idx="1254">
                  <c:v>1.5</c:v>
                </c:pt>
                <c:pt idx="1255">
                  <c:v>1.6</c:v>
                </c:pt>
                <c:pt idx="1256">
                  <c:v>1.5</c:v>
                </c:pt>
                <c:pt idx="1257">
                  <c:v>1.5</c:v>
                </c:pt>
                <c:pt idx="1258">
                  <c:v>1.5</c:v>
                </c:pt>
                <c:pt idx="1259">
                  <c:v>1.5</c:v>
                </c:pt>
                <c:pt idx="1260">
                  <c:v>1.5</c:v>
                </c:pt>
                <c:pt idx="1261">
                  <c:v>1.5</c:v>
                </c:pt>
                <c:pt idx="1262">
                  <c:v>1.5</c:v>
                </c:pt>
                <c:pt idx="1263">
                  <c:v>1.5</c:v>
                </c:pt>
                <c:pt idx="1264">
                  <c:v>1.5</c:v>
                </c:pt>
                <c:pt idx="1265">
                  <c:v>1.5</c:v>
                </c:pt>
                <c:pt idx="1266">
                  <c:v>1.5</c:v>
                </c:pt>
                <c:pt idx="1267">
                  <c:v>1.4</c:v>
                </c:pt>
                <c:pt idx="1268">
                  <c:v>1.4</c:v>
                </c:pt>
                <c:pt idx="1269">
                  <c:v>1.4</c:v>
                </c:pt>
                <c:pt idx="1270">
                  <c:v>1.4</c:v>
                </c:pt>
                <c:pt idx="1271">
                  <c:v>1.4</c:v>
                </c:pt>
                <c:pt idx="1272">
                  <c:v>1.4</c:v>
                </c:pt>
                <c:pt idx="1273">
                  <c:v>1.4</c:v>
                </c:pt>
                <c:pt idx="1274">
                  <c:v>1.4</c:v>
                </c:pt>
                <c:pt idx="1275">
                  <c:v>1.4</c:v>
                </c:pt>
                <c:pt idx="1276">
                  <c:v>1.4</c:v>
                </c:pt>
                <c:pt idx="1277">
                  <c:v>1.4</c:v>
                </c:pt>
                <c:pt idx="1278">
                  <c:v>1.4</c:v>
                </c:pt>
                <c:pt idx="1279">
                  <c:v>1.4</c:v>
                </c:pt>
                <c:pt idx="1280">
                  <c:v>1.4</c:v>
                </c:pt>
                <c:pt idx="1281">
                  <c:v>1.4</c:v>
                </c:pt>
                <c:pt idx="1282">
                  <c:v>1.4</c:v>
                </c:pt>
                <c:pt idx="1283">
                  <c:v>1.4</c:v>
                </c:pt>
                <c:pt idx="1284">
                  <c:v>1.4</c:v>
                </c:pt>
                <c:pt idx="1285">
                  <c:v>1.4</c:v>
                </c:pt>
                <c:pt idx="1286">
                  <c:v>1.4</c:v>
                </c:pt>
                <c:pt idx="1287">
                  <c:v>1.4</c:v>
                </c:pt>
                <c:pt idx="1288">
                  <c:v>1.4</c:v>
                </c:pt>
                <c:pt idx="1289">
                  <c:v>1.5</c:v>
                </c:pt>
                <c:pt idx="1290">
                  <c:v>1.5</c:v>
                </c:pt>
                <c:pt idx="1291">
                  <c:v>1.5</c:v>
                </c:pt>
                <c:pt idx="1292">
                  <c:v>1.5</c:v>
                </c:pt>
                <c:pt idx="1293">
                  <c:v>1.5</c:v>
                </c:pt>
                <c:pt idx="1294">
                  <c:v>1.5</c:v>
                </c:pt>
                <c:pt idx="1295">
                  <c:v>1.5</c:v>
                </c:pt>
                <c:pt idx="1296">
                  <c:v>1.5</c:v>
                </c:pt>
                <c:pt idx="1297">
                  <c:v>1.5</c:v>
                </c:pt>
                <c:pt idx="1298">
                  <c:v>1.5</c:v>
                </c:pt>
                <c:pt idx="1299">
                  <c:v>1.5</c:v>
                </c:pt>
                <c:pt idx="1300">
                  <c:v>1.6</c:v>
                </c:pt>
                <c:pt idx="1301">
                  <c:v>1.6</c:v>
                </c:pt>
                <c:pt idx="1302">
                  <c:v>1.5</c:v>
                </c:pt>
                <c:pt idx="1303">
                  <c:v>1.5</c:v>
                </c:pt>
                <c:pt idx="1304">
                  <c:v>1.5</c:v>
                </c:pt>
                <c:pt idx="1305">
                  <c:v>1.5</c:v>
                </c:pt>
                <c:pt idx="1306">
                  <c:v>1.5</c:v>
                </c:pt>
                <c:pt idx="1307">
                  <c:v>1.5</c:v>
                </c:pt>
                <c:pt idx="1308">
                  <c:v>1.5</c:v>
                </c:pt>
                <c:pt idx="1309">
                  <c:v>1.6</c:v>
                </c:pt>
                <c:pt idx="1310">
                  <c:v>1.6</c:v>
                </c:pt>
                <c:pt idx="1311">
                  <c:v>1.6</c:v>
                </c:pt>
                <c:pt idx="1312">
                  <c:v>1.6</c:v>
                </c:pt>
                <c:pt idx="1313">
                  <c:v>1.6</c:v>
                </c:pt>
                <c:pt idx="1314">
                  <c:v>1.6</c:v>
                </c:pt>
                <c:pt idx="1315">
                  <c:v>1.5</c:v>
                </c:pt>
                <c:pt idx="1316">
                  <c:v>1.5</c:v>
                </c:pt>
                <c:pt idx="1317">
                  <c:v>1.5</c:v>
                </c:pt>
                <c:pt idx="1318">
                  <c:v>1.5</c:v>
                </c:pt>
                <c:pt idx="1319">
                  <c:v>1.5</c:v>
                </c:pt>
                <c:pt idx="1320">
                  <c:v>1.5</c:v>
                </c:pt>
                <c:pt idx="1321">
                  <c:v>1.5</c:v>
                </c:pt>
                <c:pt idx="1322">
                  <c:v>1.5</c:v>
                </c:pt>
                <c:pt idx="1323">
                  <c:v>1.5</c:v>
                </c:pt>
                <c:pt idx="1324">
                  <c:v>1.5</c:v>
                </c:pt>
                <c:pt idx="1325">
                  <c:v>1.5</c:v>
                </c:pt>
                <c:pt idx="1326">
                  <c:v>1.5</c:v>
                </c:pt>
                <c:pt idx="1327">
                  <c:v>1.5</c:v>
                </c:pt>
                <c:pt idx="1328">
                  <c:v>1.5</c:v>
                </c:pt>
                <c:pt idx="1329">
                  <c:v>1.5</c:v>
                </c:pt>
                <c:pt idx="1330">
                  <c:v>1.5</c:v>
                </c:pt>
                <c:pt idx="1331">
                  <c:v>1.5</c:v>
                </c:pt>
                <c:pt idx="1332">
                  <c:v>1.5</c:v>
                </c:pt>
                <c:pt idx="1333">
                  <c:v>1.5</c:v>
                </c:pt>
                <c:pt idx="1334">
                  <c:v>1.5</c:v>
                </c:pt>
                <c:pt idx="1335">
                  <c:v>1.5</c:v>
                </c:pt>
                <c:pt idx="1336">
                  <c:v>1.5</c:v>
                </c:pt>
                <c:pt idx="1337">
                  <c:v>1.5</c:v>
                </c:pt>
                <c:pt idx="1338">
                  <c:v>1.5</c:v>
                </c:pt>
                <c:pt idx="1339">
                  <c:v>1.5</c:v>
                </c:pt>
                <c:pt idx="1340">
                  <c:v>1.5</c:v>
                </c:pt>
                <c:pt idx="1341">
                  <c:v>1.5</c:v>
                </c:pt>
                <c:pt idx="1342">
                  <c:v>1.5</c:v>
                </c:pt>
                <c:pt idx="1343">
                  <c:v>1.5</c:v>
                </c:pt>
                <c:pt idx="1344">
                  <c:v>1.5</c:v>
                </c:pt>
                <c:pt idx="1345">
                  <c:v>1.5</c:v>
                </c:pt>
                <c:pt idx="1346">
                  <c:v>1.5</c:v>
                </c:pt>
                <c:pt idx="1347">
                  <c:v>1.5</c:v>
                </c:pt>
                <c:pt idx="1348">
                  <c:v>1.5</c:v>
                </c:pt>
                <c:pt idx="1349">
                  <c:v>1.5</c:v>
                </c:pt>
                <c:pt idx="1350">
                  <c:v>1.5</c:v>
                </c:pt>
                <c:pt idx="1351">
                  <c:v>1.5</c:v>
                </c:pt>
                <c:pt idx="1352">
                  <c:v>1.5</c:v>
                </c:pt>
                <c:pt idx="1353">
                  <c:v>1.5</c:v>
                </c:pt>
                <c:pt idx="1354">
                  <c:v>1.4</c:v>
                </c:pt>
                <c:pt idx="1355">
                  <c:v>1.5</c:v>
                </c:pt>
                <c:pt idx="1356">
                  <c:v>1.5</c:v>
                </c:pt>
                <c:pt idx="1357">
                  <c:v>1.4</c:v>
                </c:pt>
                <c:pt idx="1358">
                  <c:v>1.5</c:v>
                </c:pt>
                <c:pt idx="1359">
                  <c:v>1.5</c:v>
                </c:pt>
                <c:pt idx="1360">
                  <c:v>1.5</c:v>
                </c:pt>
                <c:pt idx="1361">
                  <c:v>1.5</c:v>
                </c:pt>
                <c:pt idx="1362">
                  <c:v>1.5</c:v>
                </c:pt>
                <c:pt idx="1363">
                  <c:v>1.5</c:v>
                </c:pt>
                <c:pt idx="1364">
                  <c:v>1.5</c:v>
                </c:pt>
                <c:pt idx="1365">
                  <c:v>1.5</c:v>
                </c:pt>
                <c:pt idx="1366">
                  <c:v>1.5</c:v>
                </c:pt>
                <c:pt idx="1367">
                  <c:v>1.5</c:v>
                </c:pt>
                <c:pt idx="1368">
                  <c:v>1.5</c:v>
                </c:pt>
                <c:pt idx="1369">
                  <c:v>1.5</c:v>
                </c:pt>
                <c:pt idx="1370">
                  <c:v>1.5</c:v>
                </c:pt>
                <c:pt idx="1371">
                  <c:v>1.5</c:v>
                </c:pt>
                <c:pt idx="1372">
                  <c:v>1.5</c:v>
                </c:pt>
                <c:pt idx="1373">
                  <c:v>1.5</c:v>
                </c:pt>
                <c:pt idx="1374">
                  <c:v>1.5</c:v>
                </c:pt>
                <c:pt idx="1375">
                  <c:v>1.5</c:v>
                </c:pt>
                <c:pt idx="1376">
                  <c:v>1.5</c:v>
                </c:pt>
                <c:pt idx="1377">
                  <c:v>1.5</c:v>
                </c:pt>
                <c:pt idx="1378">
                  <c:v>1.5</c:v>
                </c:pt>
                <c:pt idx="1379">
                  <c:v>1.6</c:v>
                </c:pt>
                <c:pt idx="1380">
                  <c:v>1.5</c:v>
                </c:pt>
                <c:pt idx="1381">
                  <c:v>1.5</c:v>
                </c:pt>
                <c:pt idx="1382">
                  <c:v>1.6</c:v>
                </c:pt>
                <c:pt idx="1383">
                  <c:v>1.6</c:v>
                </c:pt>
                <c:pt idx="1384">
                  <c:v>1.6</c:v>
                </c:pt>
                <c:pt idx="1385">
                  <c:v>1.6</c:v>
                </c:pt>
                <c:pt idx="1386">
                  <c:v>1.6</c:v>
                </c:pt>
                <c:pt idx="1387">
                  <c:v>1.6</c:v>
                </c:pt>
                <c:pt idx="1388">
                  <c:v>1.6</c:v>
                </c:pt>
                <c:pt idx="1389">
                  <c:v>1.5</c:v>
                </c:pt>
                <c:pt idx="1390">
                  <c:v>1.5</c:v>
                </c:pt>
                <c:pt idx="1391">
                  <c:v>1.6</c:v>
                </c:pt>
                <c:pt idx="1392">
                  <c:v>1.5</c:v>
                </c:pt>
                <c:pt idx="1393">
                  <c:v>1.5</c:v>
                </c:pt>
                <c:pt idx="1394">
                  <c:v>1.5</c:v>
                </c:pt>
                <c:pt idx="1395">
                  <c:v>1.5</c:v>
                </c:pt>
                <c:pt idx="1396">
                  <c:v>1.6</c:v>
                </c:pt>
                <c:pt idx="1397">
                  <c:v>1.6</c:v>
                </c:pt>
                <c:pt idx="1398">
                  <c:v>1.6</c:v>
                </c:pt>
                <c:pt idx="1399">
                  <c:v>1.6</c:v>
                </c:pt>
                <c:pt idx="1400">
                  <c:v>1.6</c:v>
                </c:pt>
                <c:pt idx="1401">
                  <c:v>1.6</c:v>
                </c:pt>
                <c:pt idx="1402">
                  <c:v>1.6</c:v>
                </c:pt>
                <c:pt idx="1403">
                  <c:v>1.6</c:v>
                </c:pt>
                <c:pt idx="1404">
                  <c:v>1.6</c:v>
                </c:pt>
                <c:pt idx="1405">
                  <c:v>1.6</c:v>
                </c:pt>
                <c:pt idx="1406">
                  <c:v>1.5</c:v>
                </c:pt>
                <c:pt idx="1407">
                  <c:v>1.5</c:v>
                </c:pt>
                <c:pt idx="1408">
                  <c:v>1.5</c:v>
                </c:pt>
                <c:pt idx="1409">
                  <c:v>1.5</c:v>
                </c:pt>
                <c:pt idx="1410">
                  <c:v>1.5</c:v>
                </c:pt>
                <c:pt idx="1411">
                  <c:v>1.5</c:v>
                </c:pt>
                <c:pt idx="1412">
                  <c:v>1.5</c:v>
                </c:pt>
                <c:pt idx="1413">
                  <c:v>1.5</c:v>
                </c:pt>
                <c:pt idx="1414">
                  <c:v>1.5</c:v>
                </c:pt>
                <c:pt idx="1415">
                  <c:v>1.5</c:v>
                </c:pt>
                <c:pt idx="1416">
                  <c:v>1.5</c:v>
                </c:pt>
                <c:pt idx="1417">
                  <c:v>1.5</c:v>
                </c:pt>
                <c:pt idx="1418">
                  <c:v>1.5</c:v>
                </c:pt>
                <c:pt idx="1419">
                  <c:v>1.5</c:v>
                </c:pt>
                <c:pt idx="1420">
                  <c:v>1.5</c:v>
                </c:pt>
                <c:pt idx="1421">
                  <c:v>1.5</c:v>
                </c:pt>
                <c:pt idx="1422">
                  <c:v>1.5</c:v>
                </c:pt>
                <c:pt idx="1423">
                  <c:v>1.5</c:v>
                </c:pt>
                <c:pt idx="1424">
                  <c:v>1.5</c:v>
                </c:pt>
                <c:pt idx="1425">
                  <c:v>1.5</c:v>
                </c:pt>
                <c:pt idx="1426">
                  <c:v>1.5</c:v>
                </c:pt>
                <c:pt idx="1427">
                  <c:v>1.5</c:v>
                </c:pt>
                <c:pt idx="1428">
                  <c:v>1.5</c:v>
                </c:pt>
                <c:pt idx="1429">
                  <c:v>1.5</c:v>
                </c:pt>
                <c:pt idx="1430">
                  <c:v>1.5</c:v>
                </c:pt>
                <c:pt idx="1431">
                  <c:v>1.5</c:v>
                </c:pt>
                <c:pt idx="1432">
                  <c:v>1.5</c:v>
                </c:pt>
                <c:pt idx="1433">
                  <c:v>1.5</c:v>
                </c:pt>
                <c:pt idx="1434">
                  <c:v>1.4</c:v>
                </c:pt>
                <c:pt idx="1435">
                  <c:v>1.4</c:v>
                </c:pt>
                <c:pt idx="1436">
                  <c:v>1.4</c:v>
                </c:pt>
                <c:pt idx="1437">
                  <c:v>1.4</c:v>
                </c:pt>
                <c:pt idx="1438">
                  <c:v>1.4</c:v>
                </c:pt>
                <c:pt idx="1439">
                  <c:v>1.4</c:v>
                </c:pt>
                <c:pt idx="1440">
                  <c:v>1.4</c:v>
                </c:pt>
                <c:pt idx="1441">
                  <c:v>1.4</c:v>
                </c:pt>
                <c:pt idx="1442">
                  <c:v>1.4</c:v>
                </c:pt>
                <c:pt idx="1443">
                  <c:v>1.4</c:v>
                </c:pt>
                <c:pt idx="1444">
                  <c:v>1.4</c:v>
                </c:pt>
                <c:pt idx="1445">
                  <c:v>1.4</c:v>
                </c:pt>
                <c:pt idx="1446">
                  <c:v>1.4</c:v>
                </c:pt>
                <c:pt idx="1447">
                  <c:v>1.4</c:v>
                </c:pt>
                <c:pt idx="1448">
                  <c:v>1.4</c:v>
                </c:pt>
                <c:pt idx="1449">
                  <c:v>1.3</c:v>
                </c:pt>
                <c:pt idx="1450">
                  <c:v>1.2</c:v>
                </c:pt>
                <c:pt idx="1451">
                  <c:v>1.2</c:v>
                </c:pt>
                <c:pt idx="1452">
                  <c:v>1.2</c:v>
                </c:pt>
                <c:pt idx="1453">
                  <c:v>1.3</c:v>
                </c:pt>
                <c:pt idx="1454">
                  <c:v>1.3</c:v>
                </c:pt>
                <c:pt idx="1455">
                  <c:v>1.3</c:v>
                </c:pt>
                <c:pt idx="1456">
                  <c:v>1.3</c:v>
                </c:pt>
                <c:pt idx="1457">
                  <c:v>1.3</c:v>
                </c:pt>
                <c:pt idx="1458">
                  <c:v>1.3</c:v>
                </c:pt>
                <c:pt idx="1459">
                  <c:v>1.2</c:v>
                </c:pt>
                <c:pt idx="1460">
                  <c:v>1.2</c:v>
                </c:pt>
                <c:pt idx="1461">
                  <c:v>1.2</c:v>
                </c:pt>
                <c:pt idx="1462">
                  <c:v>1.2</c:v>
                </c:pt>
                <c:pt idx="1463">
                  <c:v>1.2</c:v>
                </c:pt>
                <c:pt idx="1464">
                  <c:v>1.2</c:v>
                </c:pt>
                <c:pt idx="1465">
                  <c:v>1.3</c:v>
                </c:pt>
                <c:pt idx="1466">
                  <c:v>1.2</c:v>
                </c:pt>
                <c:pt idx="1467">
                  <c:v>1.2</c:v>
                </c:pt>
                <c:pt idx="1468">
                  <c:v>1.2</c:v>
                </c:pt>
                <c:pt idx="1469">
                  <c:v>1.3</c:v>
                </c:pt>
                <c:pt idx="1470">
                  <c:v>1.3</c:v>
                </c:pt>
                <c:pt idx="1471">
                  <c:v>1.3</c:v>
                </c:pt>
                <c:pt idx="1472">
                  <c:v>1.3</c:v>
                </c:pt>
                <c:pt idx="1473">
                  <c:v>1.3</c:v>
                </c:pt>
                <c:pt idx="1474">
                  <c:v>1.3</c:v>
                </c:pt>
                <c:pt idx="1475">
                  <c:v>1.4</c:v>
                </c:pt>
                <c:pt idx="1476">
                  <c:v>1.4</c:v>
                </c:pt>
                <c:pt idx="1477">
                  <c:v>1.4</c:v>
                </c:pt>
                <c:pt idx="1478">
                  <c:v>1.4</c:v>
                </c:pt>
                <c:pt idx="1479">
                  <c:v>1.4</c:v>
                </c:pt>
                <c:pt idx="1480">
                  <c:v>1.5</c:v>
                </c:pt>
                <c:pt idx="1481">
                  <c:v>1.5</c:v>
                </c:pt>
                <c:pt idx="1482">
                  <c:v>1.4</c:v>
                </c:pt>
                <c:pt idx="1483">
                  <c:v>1.4</c:v>
                </c:pt>
                <c:pt idx="1484">
                  <c:v>1.4</c:v>
                </c:pt>
                <c:pt idx="1485">
                  <c:v>1.4</c:v>
                </c:pt>
                <c:pt idx="1486">
                  <c:v>1.4</c:v>
                </c:pt>
                <c:pt idx="1487">
                  <c:v>1.4</c:v>
                </c:pt>
                <c:pt idx="1488">
                  <c:v>1.4</c:v>
                </c:pt>
                <c:pt idx="1489">
                  <c:v>1.4</c:v>
                </c:pt>
                <c:pt idx="1490">
                  <c:v>1.4</c:v>
                </c:pt>
                <c:pt idx="1491">
                  <c:v>1.4</c:v>
                </c:pt>
                <c:pt idx="1492">
                  <c:v>1.4</c:v>
                </c:pt>
                <c:pt idx="1493">
                  <c:v>1.4</c:v>
                </c:pt>
                <c:pt idx="1494">
                  <c:v>1.4</c:v>
                </c:pt>
                <c:pt idx="1495">
                  <c:v>1.4</c:v>
                </c:pt>
                <c:pt idx="1496">
                  <c:v>1.5</c:v>
                </c:pt>
                <c:pt idx="1497">
                  <c:v>1.5</c:v>
                </c:pt>
                <c:pt idx="1498">
                  <c:v>1.4</c:v>
                </c:pt>
                <c:pt idx="1499">
                  <c:v>1.5</c:v>
                </c:pt>
                <c:pt idx="1500">
                  <c:v>1.5</c:v>
                </c:pt>
                <c:pt idx="1501">
                  <c:v>1.4</c:v>
                </c:pt>
                <c:pt idx="1502">
                  <c:v>1.4</c:v>
                </c:pt>
                <c:pt idx="1503">
                  <c:v>1.4</c:v>
                </c:pt>
                <c:pt idx="1504">
                  <c:v>1.4</c:v>
                </c:pt>
                <c:pt idx="1505">
                  <c:v>1.3</c:v>
                </c:pt>
                <c:pt idx="1506">
                  <c:v>1.3</c:v>
                </c:pt>
                <c:pt idx="1507">
                  <c:v>1.3</c:v>
                </c:pt>
                <c:pt idx="1508">
                  <c:v>1.3</c:v>
                </c:pt>
                <c:pt idx="1509">
                  <c:v>1.4</c:v>
                </c:pt>
                <c:pt idx="1510">
                  <c:v>1.4</c:v>
                </c:pt>
                <c:pt idx="1511">
                  <c:v>1.4</c:v>
                </c:pt>
                <c:pt idx="1512">
                  <c:v>1.4</c:v>
                </c:pt>
                <c:pt idx="1513">
                  <c:v>1.4</c:v>
                </c:pt>
                <c:pt idx="1514">
                  <c:v>1.4</c:v>
                </c:pt>
                <c:pt idx="1515">
                  <c:v>1.5</c:v>
                </c:pt>
                <c:pt idx="1516">
                  <c:v>1.5</c:v>
                </c:pt>
                <c:pt idx="1517">
                  <c:v>1.5</c:v>
                </c:pt>
                <c:pt idx="1518">
                  <c:v>1.5</c:v>
                </c:pt>
                <c:pt idx="1519">
                  <c:v>1.5</c:v>
                </c:pt>
                <c:pt idx="1520">
                  <c:v>1.5</c:v>
                </c:pt>
                <c:pt idx="1521">
                  <c:v>1.5</c:v>
                </c:pt>
                <c:pt idx="1522">
                  <c:v>1.5</c:v>
                </c:pt>
                <c:pt idx="1523">
                  <c:v>1.5</c:v>
                </c:pt>
                <c:pt idx="1524">
                  <c:v>1.5</c:v>
                </c:pt>
                <c:pt idx="1525">
                  <c:v>1.5</c:v>
                </c:pt>
                <c:pt idx="1526">
                  <c:v>1.5</c:v>
                </c:pt>
                <c:pt idx="1527">
                  <c:v>1.5</c:v>
                </c:pt>
                <c:pt idx="1528">
                  <c:v>1.5</c:v>
                </c:pt>
                <c:pt idx="1529">
                  <c:v>1.5</c:v>
                </c:pt>
                <c:pt idx="1530">
                  <c:v>1.5</c:v>
                </c:pt>
                <c:pt idx="1531">
                  <c:v>1.5</c:v>
                </c:pt>
                <c:pt idx="1532">
                  <c:v>1.5</c:v>
                </c:pt>
                <c:pt idx="1533">
                  <c:v>1.5</c:v>
                </c:pt>
                <c:pt idx="1534">
                  <c:v>1.5</c:v>
                </c:pt>
                <c:pt idx="1535">
                  <c:v>1.5</c:v>
                </c:pt>
                <c:pt idx="1536">
                  <c:v>1.5</c:v>
                </c:pt>
                <c:pt idx="1537">
                  <c:v>1.5</c:v>
                </c:pt>
                <c:pt idx="1538">
                  <c:v>1.5</c:v>
                </c:pt>
                <c:pt idx="1539">
                  <c:v>1.5</c:v>
                </c:pt>
                <c:pt idx="1540">
                  <c:v>1.5</c:v>
                </c:pt>
                <c:pt idx="1541">
                  <c:v>1.5</c:v>
                </c:pt>
                <c:pt idx="1542">
                  <c:v>1.5</c:v>
                </c:pt>
                <c:pt idx="1543">
                  <c:v>1.5</c:v>
                </c:pt>
                <c:pt idx="1544">
                  <c:v>1.5</c:v>
                </c:pt>
                <c:pt idx="1545">
                  <c:v>1.5</c:v>
                </c:pt>
                <c:pt idx="1546">
                  <c:v>1.5</c:v>
                </c:pt>
                <c:pt idx="1547">
                  <c:v>1.5</c:v>
                </c:pt>
                <c:pt idx="1548">
                  <c:v>1.5</c:v>
                </c:pt>
                <c:pt idx="1549">
                  <c:v>1.5</c:v>
                </c:pt>
                <c:pt idx="1550">
                  <c:v>1.5</c:v>
                </c:pt>
                <c:pt idx="1551">
                  <c:v>1.5</c:v>
                </c:pt>
                <c:pt idx="1552">
                  <c:v>1.5</c:v>
                </c:pt>
                <c:pt idx="1553">
                  <c:v>1.5</c:v>
                </c:pt>
                <c:pt idx="1554">
                  <c:v>1.5</c:v>
                </c:pt>
                <c:pt idx="1555">
                  <c:v>1.5</c:v>
                </c:pt>
                <c:pt idx="1556">
                  <c:v>1.5</c:v>
                </c:pt>
                <c:pt idx="1557">
                  <c:v>1.5</c:v>
                </c:pt>
                <c:pt idx="1558">
                  <c:v>1.5</c:v>
                </c:pt>
                <c:pt idx="1559">
                  <c:v>1.5</c:v>
                </c:pt>
                <c:pt idx="1560">
                  <c:v>1.5</c:v>
                </c:pt>
                <c:pt idx="1561">
                  <c:v>1.5</c:v>
                </c:pt>
                <c:pt idx="1562">
                  <c:v>1.4</c:v>
                </c:pt>
                <c:pt idx="1563">
                  <c:v>1.4</c:v>
                </c:pt>
                <c:pt idx="1564">
                  <c:v>1.4</c:v>
                </c:pt>
                <c:pt idx="1565">
                  <c:v>1.4</c:v>
                </c:pt>
                <c:pt idx="1566">
                  <c:v>1.4</c:v>
                </c:pt>
                <c:pt idx="1567">
                  <c:v>1.4</c:v>
                </c:pt>
                <c:pt idx="1568">
                  <c:v>1.4</c:v>
                </c:pt>
                <c:pt idx="1569">
                  <c:v>1.3</c:v>
                </c:pt>
                <c:pt idx="1570">
                  <c:v>1.4</c:v>
                </c:pt>
                <c:pt idx="1571">
                  <c:v>1.4</c:v>
                </c:pt>
                <c:pt idx="1572">
                  <c:v>1.4</c:v>
                </c:pt>
                <c:pt idx="1573">
                  <c:v>1.4</c:v>
                </c:pt>
                <c:pt idx="1574">
                  <c:v>1.4</c:v>
                </c:pt>
                <c:pt idx="1575">
                  <c:v>1.4</c:v>
                </c:pt>
                <c:pt idx="1576">
                  <c:v>1.4</c:v>
                </c:pt>
                <c:pt idx="1577">
                  <c:v>1.4</c:v>
                </c:pt>
                <c:pt idx="1578">
                  <c:v>1.4</c:v>
                </c:pt>
                <c:pt idx="1579">
                  <c:v>1.4</c:v>
                </c:pt>
                <c:pt idx="1580">
                  <c:v>1.4</c:v>
                </c:pt>
                <c:pt idx="1581">
                  <c:v>1.4</c:v>
                </c:pt>
                <c:pt idx="1582">
                  <c:v>1.4</c:v>
                </c:pt>
                <c:pt idx="1583">
                  <c:v>1.4</c:v>
                </c:pt>
                <c:pt idx="1584">
                  <c:v>1.4</c:v>
                </c:pt>
                <c:pt idx="1585">
                  <c:v>1.5</c:v>
                </c:pt>
                <c:pt idx="1586">
                  <c:v>1.4</c:v>
                </c:pt>
                <c:pt idx="1587">
                  <c:v>1.4</c:v>
                </c:pt>
                <c:pt idx="1588">
                  <c:v>1.4</c:v>
                </c:pt>
                <c:pt idx="1589">
                  <c:v>1.4</c:v>
                </c:pt>
                <c:pt idx="1590">
                  <c:v>1.5</c:v>
                </c:pt>
                <c:pt idx="1591">
                  <c:v>1.5</c:v>
                </c:pt>
                <c:pt idx="1592">
                  <c:v>1.5</c:v>
                </c:pt>
                <c:pt idx="1593">
                  <c:v>1.5</c:v>
                </c:pt>
                <c:pt idx="1594">
                  <c:v>1.5</c:v>
                </c:pt>
                <c:pt idx="1595">
                  <c:v>1.5</c:v>
                </c:pt>
                <c:pt idx="1596">
                  <c:v>1.5</c:v>
                </c:pt>
                <c:pt idx="1597">
                  <c:v>1.5</c:v>
                </c:pt>
                <c:pt idx="1598">
                  <c:v>1.5</c:v>
                </c:pt>
                <c:pt idx="1599">
                  <c:v>1.5</c:v>
                </c:pt>
                <c:pt idx="1600">
                  <c:v>1.5</c:v>
                </c:pt>
                <c:pt idx="1601">
                  <c:v>1.5</c:v>
                </c:pt>
                <c:pt idx="1602">
                  <c:v>1.5</c:v>
                </c:pt>
                <c:pt idx="1603">
                  <c:v>1.5</c:v>
                </c:pt>
                <c:pt idx="1604">
                  <c:v>1.5</c:v>
                </c:pt>
                <c:pt idx="1605">
                  <c:v>1.5</c:v>
                </c:pt>
                <c:pt idx="1606">
                  <c:v>1.5</c:v>
                </c:pt>
                <c:pt idx="1607">
                  <c:v>1.5</c:v>
                </c:pt>
                <c:pt idx="1608">
                  <c:v>1.5</c:v>
                </c:pt>
                <c:pt idx="1609">
                  <c:v>1.5</c:v>
                </c:pt>
                <c:pt idx="1610">
                  <c:v>1.5</c:v>
                </c:pt>
                <c:pt idx="1611">
                  <c:v>1.5</c:v>
                </c:pt>
                <c:pt idx="1612">
                  <c:v>1.4</c:v>
                </c:pt>
                <c:pt idx="1613">
                  <c:v>1.4</c:v>
                </c:pt>
                <c:pt idx="1614">
                  <c:v>1.4</c:v>
                </c:pt>
                <c:pt idx="1615">
                  <c:v>1.4</c:v>
                </c:pt>
                <c:pt idx="1616">
                  <c:v>1.4</c:v>
                </c:pt>
                <c:pt idx="1617">
                  <c:v>1.4</c:v>
                </c:pt>
                <c:pt idx="1618">
                  <c:v>1.4</c:v>
                </c:pt>
                <c:pt idx="1619">
                  <c:v>1.4</c:v>
                </c:pt>
                <c:pt idx="1620">
                  <c:v>1.4</c:v>
                </c:pt>
                <c:pt idx="1621">
                  <c:v>1.4</c:v>
                </c:pt>
                <c:pt idx="1622">
                  <c:v>1.4</c:v>
                </c:pt>
                <c:pt idx="1623">
                  <c:v>1.4</c:v>
                </c:pt>
                <c:pt idx="1624">
                  <c:v>1.4</c:v>
                </c:pt>
                <c:pt idx="1625">
                  <c:v>1.4</c:v>
                </c:pt>
                <c:pt idx="1626">
                  <c:v>1.3</c:v>
                </c:pt>
                <c:pt idx="1627">
                  <c:v>1.4</c:v>
                </c:pt>
                <c:pt idx="1628">
                  <c:v>1.4</c:v>
                </c:pt>
                <c:pt idx="1629">
                  <c:v>1.4</c:v>
                </c:pt>
                <c:pt idx="1630">
                  <c:v>1.4</c:v>
                </c:pt>
                <c:pt idx="1631">
                  <c:v>1.3</c:v>
                </c:pt>
                <c:pt idx="1632">
                  <c:v>1.3</c:v>
                </c:pt>
                <c:pt idx="1633">
                  <c:v>1.3</c:v>
                </c:pt>
                <c:pt idx="1634">
                  <c:v>1.3</c:v>
                </c:pt>
                <c:pt idx="1635">
                  <c:v>1.3</c:v>
                </c:pt>
                <c:pt idx="1636">
                  <c:v>1.3</c:v>
                </c:pt>
                <c:pt idx="1637">
                  <c:v>1.3</c:v>
                </c:pt>
                <c:pt idx="1638">
                  <c:v>1.3</c:v>
                </c:pt>
                <c:pt idx="1639">
                  <c:v>1.3</c:v>
                </c:pt>
                <c:pt idx="1640">
                  <c:v>1.4</c:v>
                </c:pt>
                <c:pt idx="1641">
                  <c:v>1.4</c:v>
                </c:pt>
                <c:pt idx="1642">
                  <c:v>1.4</c:v>
                </c:pt>
                <c:pt idx="1643">
                  <c:v>1.4</c:v>
                </c:pt>
                <c:pt idx="1644">
                  <c:v>1.4</c:v>
                </c:pt>
                <c:pt idx="1645">
                  <c:v>1.4</c:v>
                </c:pt>
                <c:pt idx="1646">
                  <c:v>1.4</c:v>
                </c:pt>
                <c:pt idx="1647">
                  <c:v>1.4</c:v>
                </c:pt>
                <c:pt idx="1648">
                  <c:v>1.4</c:v>
                </c:pt>
                <c:pt idx="1649">
                  <c:v>1.4</c:v>
                </c:pt>
                <c:pt idx="1650">
                  <c:v>1.4</c:v>
                </c:pt>
                <c:pt idx="1651">
                  <c:v>1.4</c:v>
                </c:pt>
                <c:pt idx="1652">
                  <c:v>1.4</c:v>
                </c:pt>
                <c:pt idx="1653">
                  <c:v>1.4</c:v>
                </c:pt>
                <c:pt idx="1654">
                  <c:v>1.4</c:v>
                </c:pt>
                <c:pt idx="1655">
                  <c:v>1.5</c:v>
                </c:pt>
                <c:pt idx="1656">
                  <c:v>1.5</c:v>
                </c:pt>
                <c:pt idx="1657">
                  <c:v>1.5</c:v>
                </c:pt>
                <c:pt idx="1658">
                  <c:v>1.4</c:v>
                </c:pt>
                <c:pt idx="1659">
                  <c:v>1.4</c:v>
                </c:pt>
                <c:pt idx="1660">
                  <c:v>1.4</c:v>
                </c:pt>
                <c:pt idx="1661">
                  <c:v>1.4</c:v>
                </c:pt>
                <c:pt idx="1662">
                  <c:v>1.4</c:v>
                </c:pt>
                <c:pt idx="1663">
                  <c:v>1.4</c:v>
                </c:pt>
                <c:pt idx="1664">
                  <c:v>1.5</c:v>
                </c:pt>
                <c:pt idx="1665">
                  <c:v>1.5</c:v>
                </c:pt>
                <c:pt idx="1666">
                  <c:v>1.4</c:v>
                </c:pt>
                <c:pt idx="1667">
                  <c:v>1.4</c:v>
                </c:pt>
                <c:pt idx="1668">
                  <c:v>1.4</c:v>
                </c:pt>
                <c:pt idx="1669">
                  <c:v>1.4</c:v>
                </c:pt>
                <c:pt idx="1670">
                  <c:v>1.4</c:v>
                </c:pt>
                <c:pt idx="1671">
                  <c:v>1.4</c:v>
                </c:pt>
                <c:pt idx="1672">
                  <c:v>1.4</c:v>
                </c:pt>
                <c:pt idx="1673">
                  <c:v>1.3</c:v>
                </c:pt>
                <c:pt idx="1674">
                  <c:v>1.3</c:v>
                </c:pt>
                <c:pt idx="1675">
                  <c:v>1.2</c:v>
                </c:pt>
                <c:pt idx="1676">
                  <c:v>1.2</c:v>
                </c:pt>
                <c:pt idx="1677">
                  <c:v>1.2</c:v>
                </c:pt>
                <c:pt idx="1678">
                  <c:v>1.2</c:v>
                </c:pt>
                <c:pt idx="1679">
                  <c:v>1.2</c:v>
                </c:pt>
                <c:pt idx="1680">
                  <c:v>1.2</c:v>
                </c:pt>
                <c:pt idx="1681">
                  <c:v>1.2</c:v>
                </c:pt>
                <c:pt idx="1682">
                  <c:v>1.2</c:v>
                </c:pt>
                <c:pt idx="1683">
                  <c:v>1.2</c:v>
                </c:pt>
                <c:pt idx="1684">
                  <c:v>1.1000000000000001</c:v>
                </c:pt>
                <c:pt idx="1685">
                  <c:v>1.1000000000000001</c:v>
                </c:pt>
                <c:pt idx="1686">
                  <c:v>1.2</c:v>
                </c:pt>
                <c:pt idx="1687">
                  <c:v>1.2</c:v>
                </c:pt>
                <c:pt idx="1688">
                  <c:v>1.2</c:v>
                </c:pt>
                <c:pt idx="1689">
                  <c:v>1.2</c:v>
                </c:pt>
                <c:pt idx="1690">
                  <c:v>1.2</c:v>
                </c:pt>
                <c:pt idx="1691">
                  <c:v>1.2</c:v>
                </c:pt>
                <c:pt idx="1692">
                  <c:v>1.2</c:v>
                </c:pt>
                <c:pt idx="1693">
                  <c:v>1.2</c:v>
                </c:pt>
                <c:pt idx="1694">
                  <c:v>1.2</c:v>
                </c:pt>
                <c:pt idx="1695">
                  <c:v>1.2</c:v>
                </c:pt>
                <c:pt idx="1696">
                  <c:v>1.2</c:v>
                </c:pt>
                <c:pt idx="1697">
                  <c:v>1.2</c:v>
                </c:pt>
                <c:pt idx="1698">
                  <c:v>1.2</c:v>
                </c:pt>
                <c:pt idx="1699">
                  <c:v>1.2</c:v>
                </c:pt>
                <c:pt idx="1700">
                  <c:v>1.2</c:v>
                </c:pt>
                <c:pt idx="1701">
                  <c:v>1.2</c:v>
                </c:pt>
                <c:pt idx="1702">
                  <c:v>1.2</c:v>
                </c:pt>
                <c:pt idx="1703">
                  <c:v>1.2</c:v>
                </c:pt>
                <c:pt idx="1704">
                  <c:v>1.2</c:v>
                </c:pt>
                <c:pt idx="1705">
                  <c:v>1.3</c:v>
                </c:pt>
                <c:pt idx="1706">
                  <c:v>1.3</c:v>
                </c:pt>
                <c:pt idx="1707">
                  <c:v>1.3</c:v>
                </c:pt>
                <c:pt idx="1708">
                  <c:v>1.3</c:v>
                </c:pt>
                <c:pt idx="1709">
                  <c:v>1.3</c:v>
                </c:pt>
                <c:pt idx="1710">
                  <c:v>1.3</c:v>
                </c:pt>
                <c:pt idx="1711">
                  <c:v>1.3</c:v>
                </c:pt>
                <c:pt idx="1712">
                  <c:v>1.3</c:v>
                </c:pt>
                <c:pt idx="1713">
                  <c:v>1.3</c:v>
                </c:pt>
                <c:pt idx="1714">
                  <c:v>1.3</c:v>
                </c:pt>
                <c:pt idx="1715">
                  <c:v>1.4</c:v>
                </c:pt>
                <c:pt idx="1716">
                  <c:v>1.3</c:v>
                </c:pt>
                <c:pt idx="1717">
                  <c:v>1.3</c:v>
                </c:pt>
                <c:pt idx="1718">
                  <c:v>1.4</c:v>
                </c:pt>
                <c:pt idx="1719">
                  <c:v>1.4</c:v>
                </c:pt>
                <c:pt idx="1720">
                  <c:v>1.4</c:v>
                </c:pt>
                <c:pt idx="1721">
                  <c:v>1.4</c:v>
                </c:pt>
                <c:pt idx="1722">
                  <c:v>1.4</c:v>
                </c:pt>
                <c:pt idx="1723">
                  <c:v>1.4</c:v>
                </c:pt>
                <c:pt idx="1724">
                  <c:v>1.4</c:v>
                </c:pt>
                <c:pt idx="1725">
                  <c:v>1.4</c:v>
                </c:pt>
                <c:pt idx="1726">
                  <c:v>1.4</c:v>
                </c:pt>
                <c:pt idx="1727">
                  <c:v>1.4</c:v>
                </c:pt>
                <c:pt idx="1728">
                  <c:v>1.4</c:v>
                </c:pt>
                <c:pt idx="1729">
                  <c:v>1.4</c:v>
                </c:pt>
                <c:pt idx="1730">
                  <c:v>1.4</c:v>
                </c:pt>
                <c:pt idx="1731">
                  <c:v>1.4</c:v>
                </c:pt>
                <c:pt idx="1732">
                  <c:v>1.3</c:v>
                </c:pt>
                <c:pt idx="1733">
                  <c:v>1.2</c:v>
                </c:pt>
                <c:pt idx="1734">
                  <c:v>1.2</c:v>
                </c:pt>
                <c:pt idx="1735">
                  <c:v>1.2</c:v>
                </c:pt>
                <c:pt idx="1736">
                  <c:v>1.2</c:v>
                </c:pt>
                <c:pt idx="1737">
                  <c:v>1.2</c:v>
                </c:pt>
                <c:pt idx="1738">
                  <c:v>1.2</c:v>
                </c:pt>
                <c:pt idx="1739">
                  <c:v>1.2</c:v>
                </c:pt>
                <c:pt idx="1740">
                  <c:v>1.2</c:v>
                </c:pt>
                <c:pt idx="1741">
                  <c:v>1.2</c:v>
                </c:pt>
                <c:pt idx="1742">
                  <c:v>1.2</c:v>
                </c:pt>
                <c:pt idx="1743">
                  <c:v>1.2</c:v>
                </c:pt>
                <c:pt idx="1744">
                  <c:v>1.2</c:v>
                </c:pt>
                <c:pt idx="1745">
                  <c:v>1.2</c:v>
                </c:pt>
                <c:pt idx="1746">
                  <c:v>1.2</c:v>
                </c:pt>
                <c:pt idx="1747">
                  <c:v>1.2</c:v>
                </c:pt>
                <c:pt idx="1748">
                  <c:v>1.2</c:v>
                </c:pt>
                <c:pt idx="1749">
                  <c:v>1.2</c:v>
                </c:pt>
                <c:pt idx="1750">
                  <c:v>1.2</c:v>
                </c:pt>
                <c:pt idx="1751">
                  <c:v>1.1000000000000001</c:v>
                </c:pt>
                <c:pt idx="1752">
                  <c:v>1.1000000000000001</c:v>
                </c:pt>
                <c:pt idx="1753">
                  <c:v>1.2</c:v>
                </c:pt>
                <c:pt idx="1754">
                  <c:v>1.1000000000000001</c:v>
                </c:pt>
                <c:pt idx="1755">
                  <c:v>1.1000000000000001</c:v>
                </c:pt>
                <c:pt idx="1756">
                  <c:v>1.1000000000000001</c:v>
                </c:pt>
                <c:pt idx="1757">
                  <c:v>1.1000000000000001</c:v>
                </c:pt>
                <c:pt idx="1758">
                  <c:v>1.1000000000000001</c:v>
                </c:pt>
                <c:pt idx="1759">
                  <c:v>1.2</c:v>
                </c:pt>
                <c:pt idx="1760">
                  <c:v>1.2</c:v>
                </c:pt>
                <c:pt idx="1761">
                  <c:v>1.2</c:v>
                </c:pt>
                <c:pt idx="1762">
                  <c:v>1.3</c:v>
                </c:pt>
                <c:pt idx="1763">
                  <c:v>1.2</c:v>
                </c:pt>
                <c:pt idx="1764">
                  <c:v>1.3</c:v>
                </c:pt>
                <c:pt idx="1765">
                  <c:v>1.4</c:v>
                </c:pt>
                <c:pt idx="1766">
                  <c:v>1.4</c:v>
                </c:pt>
                <c:pt idx="1767">
                  <c:v>1.4</c:v>
                </c:pt>
                <c:pt idx="1768">
                  <c:v>1.4</c:v>
                </c:pt>
                <c:pt idx="1769">
                  <c:v>1.4</c:v>
                </c:pt>
                <c:pt idx="1770">
                  <c:v>1.4</c:v>
                </c:pt>
                <c:pt idx="1771">
                  <c:v>1.4</c:v>
                </c:pt>
                <c:pt idx="1772">
                  <c:v>1.4</c:v>
                </c:pt>
                <c:pt idx="1773">
                  <c:v>1.4</c:v>
                </c:pt>
                <c:pt idx="1774">
                  <c:v>1.4</c:v>
                </c:pt>
                <c:pt idx="1775">
                  <c:v>1.4</c:v>
                </c:pt>
                <c:pt idx="1776">
                  <c:v>1.5</c:v>
                </c:pt>
                <c:pt idx="1777">
                  <c:v>1.5</c:v>
                </c:pt>
                <c:pt idx="1778">
                  <c:v>1.4</c:v>
                </c:pt>
                <c:pt idx="1779">
                  <c:v>1.5</c:v>
                </c:pt>
                <c:pt idx="1780">
                  <c:v>1.5</c:v>
                </c:pt>
                <c:pt idx="1781">
                  <c:v>1.4</c:v>
                </c:pt>
                <c:pt idx="1782">
                  <c:v>1.4</c:v>
                </c:pt>
                <c:pt idx="1783">
                  <c:v>1.5</c:v>
                </c:pt>
                <c:pt idx="1784">
                  <c:v>1.5</c:v>
                </c:pt>
                <c:pt idx="1785">
                  <c:v>1.5</c:v>
                </c:pt>
                <c:pt idx="1786">
                  <c:v>1.5</c:v>
                </c:pt>
                <c:pt idx="1787">
                  <c:v>1.5</c:v>
                </c:pt>
                <c:pt idx="1788">
                  <c:v>1.5</c:v>
                </c:pt>
                <c:pt idx="1789">
                  <c:v>1.5</c:v>
                </c:pt>
                <c:pt idx="1790">
                  <c:v>1.5</c:v>
                </c:pt>
                <c:pt idx="1791">
                  <c:v>1.5</c:v>
                </c:pt>
                <c:pt idx="1792">
                  <c:v>1.5</c:v>
                </c:pt>
                <c:pt idx="1793">
                  <c:v>1.5</c:v>
                </c:pt>
                <c:pt idx="1794">
                  <c:v>1.5</c:v>
                </c:pt>
                <c:pt idx="1795">
                  <c:v>1.5</c:v>
                </c:pt>
                <c:pt idx="1796">
                  <c:v>1.5</c:v>
                </c:pt>
                <c:pt idx="1797">
                  <c:v>1.5</c:v>
                </c:pt>
                <c:pt idx="1798">
                  <c:v>1.5</c:v>
                </c:pt>
                <c:pt idx="1799">
                  <c:v>1.5</c:v>
                </c:pt>
                <c:pt idx="1800">
                  <c:v>1.6</c:v>
                </c:pt>
                <c:pt idx="1801">
                  <c:v>1.6</c:v>
                </c:pt>
                <c:pt idx="1802">
                  <c:v>1.6</c:v>
                </c:pt>
                <c:pt idx="1803">
                  <c:v>1.6</c:v>
                </c:pt>
                <c:pt idx="1804">
                  <c:v>1.6</c:v>
                </c:pt>
                <c:pt idx="1805">
                  <c:v>1.6</c:v>
                </c:pt>
                <c:pt idx="1806">
                  <c:v>1.6</c:v>
                </c:pt>
                <c:pt idx="1807">
                  <c:v>1.6</c:v>
                </c:pt>
                <c:pt idx="1808">
                  <c:v>1.5</c:v>
                </c:pt>
                <c:pt idx="1809">
                  <c:v>1.5</c:v>
                </c:pt>
                <c:pt idx="1810">
                  <c:v>1.5</c:v>
                </c:pt>
                <c:pt idx="1811">
                  <c:v>1.5</c:v>
                </c:pt>
                <c:pt idx="1812">
                  <c:v>1.6</c:v>
                </c:pt>
                <c:pt idx="1813">
                  <c:v>1.6</c:v>
                </c:pt>
                <c:pt idx="1814">
                  <c:v>1.5</c:v>
                </c:pt>
                <c:pt idx="1815">
                  <c:v>1.5</c:v>
                </c:pt>
                <c:pt idx="1816">
                  <c:v>1.5</c:v>
                </c:pt>
                <c:pt idx="1817">
                  <c:v>1.5</c:v>
                </c:pt>
                <c:pt idx="1818">
                  <c:v>1.5</c:v>
                </c:pt>
                <c:pt idx="1819">
                  <c:v>1.5</c:v>
                </c:pt>
                <c:pt idx="1820">
                  <c:v>1.5</c:v>
                </c:pt>
                <c:pt idx="1821">
                  <c:v>1.5</c:v>
                </c:pt>
                <c:pt idx="1822">
                  <c:v>1.5</c:v>
                </c:pt>
                <c:pt idx="1823">
                  <c:v>1.5</c:v>
                </c:pt>
                <c:pt idx="1824">
                  <c:v>1.5</c:v>
                </c:pt>
                <c:pt idx="1825">
                  <c:v>1.5</c:v>
                </c:pt>
                <c:pt idx="1826">
                  <c:v>1.5</c:v>
                </c:pt>
                <c:pt idx="1827">
                  <c:v>1.5</c:v>
                </c:pt>
                <c:pt idx="1828">
                  <c:v>1.5</c:v>
                </c:pt>
                <c:pt idx="1829">
                  <c:v>1.4</c:v>
                </c:pt>
                <c:pt idx="1830">
                  <c:v>1.4</c:v>
                </c:pt>
                <c:pt idx="1831">
                  <c:v>1.4</c:v>
                </c:pt>
                <c:pt idx="1832">
                  <c:v>1.4</c:v>
                </c:pt>
                <c:pt idx="1833">
                  <c:v>1.3</c:v>
                </c:pt>
                <c:pt idx="1834">
                  <c:v>1.3</c:v>
                </c:pt>
                <c:pt idx="1835">
                  <c:v>1.3</c:v>
                </c:pt>
                <c:pt idx="1836">
                  <c:v>1.2</c:v>
                </c:pt>
                <c:pt idx="1837">
                  <c:v>1.2</c:v>
                </c:pt>
                <c:pt idx="1838">
                  <c:v>1.2</c:v>
                </c:pt>
                <c:pt idx="1839">
                  <c:v>1.2</c:v>
                </c:pt>
                <c:pt idx="1840">
                  <c:v>1.2</c:v>
                </c:pt>
                <c:pt idx="1841">
                  <c:v>1.2</c:v>
                </c:pt>
                <c:pt idx="1842">
                  <c:v>1.2</c:v>
                </c:pt>
                <c:pt idx="1843">
                  <c:v>1.1000000000000001</c:v>
                </c:pt>
                <c:pt idx="1844">
                  <c:v>1.1000000000000001</c:v>
                </c:pt>
                <c:pt idx="1845">
                  <c:v>1.1000000000000001</c:v>
                </c:pt>
                <c:pt idx="1846">
                  <c:v>1.1000000000000001</c:v>
                </c:pt>
                <c:pt idx="1847">
                  <c:v>1.1000000000000001</c:v>
                </c:pt>
                <c:pt idx="1848">
                  <c:v>1.2</c:v>
                </c:pt>
                <c:pt idx="1849">
                  <c:v>1.2</c:v>
                </c:pt>
                <c:pt idx="1850">
                  <c:v>1.2</c:v>
                </c:pt>
                <c:pt idx="1851">
                  <c:v>1.2</c:v>
                </c:pt>
                <c:pt idx="1852">
                  <c:v>1.2</c:v>
                </c:pt>
                <c:pt idx="1853">
                  <c:v>1.2</c:v>
                </c:pt>
                <c:pt idx="1854">
                  <c:v>1.2</c:v>
                </c:pt>
                <c:pt idx="1855">
                  <c:v>1.2</c:v>
                </c:pt>
                <c:pt idx="1856">
                  <c:v>1.2</c:v>
                </c:pt>
                <c:pt idx="1857">
                  <c:v>1.2</c:v>
                </c:pt>
                <c:pt idx="1858">
                  <c:v>1.2</c:v>
                </c:pt>
                <c:pt idx="1859">
                  <c:v>1.2</c:v>
                </c:pt>
                <c:pt idx="1860">
                  <c:v>1.2</c:v>
                </c:pt>
                <c:pt idx="1861">
                  <c:v>1.3</c:v>
                </c:pt>
                <c:pt idx="1862">
                  <c:v>1.3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99C-4BFE-A835-4678DD7AB20A}"/>
            </c:ext>
          </c:extLst>
        </c:ser>
        <c:ser>
          <c:idx val="3"/>
          <c:order val="3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500 C'!$V$2:$V$1000</c:f>
              <c:numCache>
                <c:formatCode>General</c:formatCode>
                <c:ptCount val="999"/>
                <c:pt idx="0">
                  <c:v>-0.65333333333333332</c:v>
                </c:pt>
                <c:pt idx="1">
                  <c:v>-0.63666666666666671</c:v>
                </c:pt>
                <c:pt idx="2">
                  <c:v>-0.62</c:v>
                </c:pt>
                <c:pt idx="3">
                  <c:v>-0.60333333333333339</c:v>
                </c:pt>
                <c:pt idx="4">
                  <c:v>-0.58666666666666667</c:v>
                </c:pt>
                <c:pt idx="5">
                  <c:v>-0.57000000000000006</c:v>
                </c:pt>
                <c:pt idx="6">
                  <c:v>-0.55333333333333334</c:v>
                </c:pt>
                <c:pt idx="7">
                  <c:v>-0.53666666666666674</c:v>
                </c:pt>
                <c:pt idx="8">
                  <c:v>-0.52</c:v>
                </c:pt>
                <c:pt idx="9">
                  <c:v>-0.50333333333333341</c:v>
                </c:pt>
                <c:pt idx="10">
                  <c:v>-0.48666666666666669</c:v>
                </c:pt>
                <c:pt idx="11">
                  <c:v>-0.47000000000000003</c:v>
                </c:pt>
                <c:pt idx="12">
                  <c:v>-0.45333333333333337</c:v>
                </c:pt>
                <c:pt idx="13">
                  <c:v>-0.4366666666666667</c:v>
                </c:pt>
                <c:pt idx="14">
                  <c:v>-0.42000000000000004</c:v>
                </c:pt>
                <c:pt idx="15">
                  <c:v>-0.40333333333333338</c:v>
                </c:pt>
                <c:pt idx="16">
                  <c:v>-0.38666666666666671</c:v>
                </c:pt>
                <c:pt idx="17">
                  <c:v>-0.37000000000000005</c:v>
                </c:pt>
                <c:pt idx="18">
                  <c:v>-0.35333333333333339</c:v>
                </c:pt>
                <c:pt idx="19">
                  <c:v>-0.33666666666666673</c:v>
                </c:pt>
                <c:pt idx="20">
                  <c:v>-0.32000000000000006</c:v>
                </c:pt>
                <c:pt idx="21">
                  <c:v>-0.3033333333333334</c:v>
                </c:pt>
                <c:pt idx="22">
                  <c:v>-0.28666666666666668</c:v>
                </c:pt>
                <c:pt idx="23">
                  <c:v>-0.27</c:v>
                </c:pt>
                <c:pt idx="24">
                  <c:v>-0.25333333333333335</c:v>
                </c:pt>
                <c:pt idx="25">
                  <c:v>-0.23666666666666669</c:v>
                </c:pt>
                <c:pt idx="26">
                  <c:v>-0.22000000000000003</c:v>
                </c:pt>
                <c:pt idx="27">
                  <c:v>-0.20333333333333337</c:v>
                </c:pt>
                <c:pt idx="28">
                  <c:v>-0.1866666666666667</c:v>
                </c:pt>
                <c:pt idx="29">
                  <c:v>-0.17000000000000004</c:v>
                </c:pt>
                <c:pt idx="30">
                  <c:v>-0.15333333333333332</c:v>
                </c:pt>
                <c:pt idx="31">
                  <c:v>-0.13666666666666671</c:v>
                </c:pt>
                <c:pt idx="32">
                  <c:v>-0.12</c:v>
                </c:pt>
                <c:pt idx="33">
                  <c:v>-0.10333333333333339</c:v>
                </c:pt>
                <c:pt idx="34">
                  <c:v>-8.666666666666667E-2</c:v>
                </c:pt>
                <c:pt idx="35">
                  <c:v>-7.0000000000000062E-2</c:v>
                </c:pt>
                <c:pt idx="36">
                  <c:v>-5.3333333333333344E-2</c:v>
                </c:pt>
                <c:pt idx="37">
                  <c:v>-3.6666666666666736E-2</c:v>
                </c:pt>
                <c:pt idx="38">
                  <c:v>-2.0000000000000018E-2</c:v>
                </c:pt>
                <c:pt idx="39">
                  <c:v>-3.3333333333334103E-3</c:v>
                </c:pt>
                <c:pt idx="40">
                  <c:v>1.3333333333333308E-2</c:v>
                </c:pt>
                <c:pt idx="41">
                  <c:v>2.9999999999999916E-2</c:v>
                </c:pt>
                <c:pt idx="42">
                  <c:v>4.6666666666666634E-2</c:v>
                </c:pt>
                <c:pt idx="43">
                  <c:v>6.3333333333333242E-2</c:v>
                </c:pt>
                <c:pt idx="44">
                  <c:v>7.999999999999996E-2</c:v>
                </c:pt>
                <c:pt idx="45">
                  <c:v>9.6666666666666679E-2</c:v>
                </c:pt>
                <c:pt idx="46">
                  <c:v>0.11333333333333329</c:v>
                </c:pt>
                <c:pt idx="47">
                  <c:v>0.13</c:v>
                </c:pt>
                <c:pt idx="48">
                  <c:v>0.14666666666666661</c:v>
                </c:pt>
                <c:pt idx="49">
                  <c:v>0.16333333333333333</c:v>
                </c:pt>
                <c:pt idx="50">
                  <c:v>0.17999999999999994</c:v>
                </c:pt>
                <c:pt idx="51">
                  <c:v>0.19666666666666666</c:v>
                </c:pt>
                <c:pt idx="52">
                  <c:v>0.21333333333333326</c:v>
                </c:pt>
                <c:pt idx="53">
                  <c:v>0.22999999999999998</c:v>
                </c:pt>
                <c:pt idx="54">
                  <c:v>0.24666666666666659</c:v>
                </c:pt>
                <c:pt idx="55">
                  <c:v>0.26333333333333331</c:v>
                </c:pt>
                <c:pt idx="56">
                  <c:v>0.27999999999999992</c:v>
                </c:pt>
                <c:pt idx="57">
                  <c:v>0.29666666666666663</c:v>
                </c:pt>
                <c:pt idx="58">
                  <c:v>0.31333333333333324</c:v>
                </c:pt>
                <c:pt idx="59">
                  <c:v>0.32999999999999996</c:v>
                </c:pt>
                <c:pt idx="60">
                  <c:v>0.34666666666666657</c:v>
                </c:pt>
                <c:pt idx="61">
                  <c:v>0.3633333333333334</c:v>
                </c:pt>
                <c:pt idx="62">
                  <c:v>0.38</c:v>
                </c:pt>
                <c:pt idx="63">
                  <c:v>0.39666666666666661</c:v>
                </c:pt>
                <c:pt idx="64">
                  <c:v>0.41333333333333322</c:v>
                </c:pt>
                <c:pt idx="65">
                  <c:v>0.43000000000000005</c:v>
                </c:pt>
                <c:pt idx="66">
                  <c:v>0.44666666666666666</c:v>
                </c:pt>
                <c:pt idx="67">
                  <c:v>0.46333333333333326</c:v>
                </c:pt>
                <c:pt idx="68">
                  <c:v>0.47999999999999987</c:v>
                </c:pt>
                <c:pt idx="69">
                  <c:v>0.4966666666666667</c:v>
                </c:pt>
                <c:pt idx="70">
                  <c:v>0.51333333333333331</c:v>
                </c:pt>
                <c:pt idx="71">
                  <c:v>0.52999999999999992</c:v>
                </c:pt>
                <c:pt idx="72">
                  <c:v>0.54666666666666652</c:v>
                </c:pt>
                <c:pt idx="73">
                  <c:v>0.56333333333333335</c:v>
                </c:pt>
                <c:pt idx="74">
                  <c:v>0.57999999999999996</c:v>
                </c:pt>
                <c:pt idx="75">
                  <c:v>0.59666666666666657</c:v>
                </c:pt>
                <c:pt idx="76">
                  <c:v>0.6133333333333334</c:v>
                </c:pt>
                <c:pt idx="77">
                  <c:v>0.63</c:v>
                </c:pt>
                <c:pt idx="78">
                  <c:v>0.64666666666666661</c:v>
                </c:pt>
                <c:pt idx="79">
                  <c:v>0.66333333333333322</c:v>
                </c:pt>
                <c:pt idx="80">
                  <c:v>0.68</c:v>
                </c:pt>
                <c:pt idx="81">
                  <c:v>0.69666666666666666</c:v>
                </c:pt>
                <c:pt idx="82">
                  <c:v>0.71333333333333326</c:v>
                </c:pt>
                <c:pt idx="83">
                  <c:v>0.72999999999999987</c:v>
                </c:pt>
                <c:pt idx="84">
                  <c:v>0.7466666666666667</c:v>
                </c:pt>
                <c:pt idx="85">
                  <c:v>0.76333333333333331</c:v>
                </c:pt>
                <c:pt idx="86">
                  <c:v>0.77999999999999992</c:v>
                </c:pt>
                <c:pt idx="87">
                  <c:v>0.79666666666666652</c:v>
                </c:pt>
                <c:pt idx="88">
                  <c:v>0.81333333333333335</c:v>
                </c:pt>
                <c:pt idx="89">
                  <c:v>0.83</c:v>
                </c:pt>
                <c:pt idx="90">
                  <c:v>0.84666666666666657</c:v>
                </c:pt>
                <c:pt idx="91">
                  <c:v>0.8633333333333334</c:v>
                </c:pt>
                <c:pt idx="92">
                  <c:v>0.88</c:v>
                </c:pt>
                <c:pt idx="93">
                  <c:v>0.89666666666666661</c:v>
                </c:pt>
                <c:pt idx="94">
                  <c:v>0.91333333333333322</c:v>
                </c:pt>
                <c:pt idx="95">
                  <c:v>0.93</c:v>
                </c:pt>
                <c:pt idx="96">
                  <c:v>0.94666666666666666</c:v>
                </c:pt>
                <c:pt idx="97">
                  <c:v>0.96333333333333326</c:v>
                </c:pt>
                <c:pt idx="98">
                  <c:v>0.97999999999999987</c:v>
                </c:pt>
                <c:pt idx="99">
                  <c:v>0.9966666666666667</c:v>
                </c:pt>
                <c:pt idx="100">
                  <c:v>1.0133333333333332</c:v>
                </c:pt>
                <c:pt idx="101">
                  <c:v>1.0299999999999998</c:v>
                </c:pt>
                <c:pt idx="102">
                  <c:v>1.0466666666666664</c:v>
                </c:pt>
                <c:pt idx="103">
                  <c:v>1.0633333333333335</c:v>
                </c:pt>
                <c:pt idx="104">
                  <c:v>1.08</c:v>
                </c:pt>
                <c:pt idx="105">
                  <c:v>1.0966666666666667</c:v>
                </c:pt>
                <c:pt idx="106">
                  <c:v>1.1133333333333333</c:v>
                </c:pt>
                <c:pt idx="107">
                  <c:v>1.1299999999999999</c:v>
                </c:pt>
                <c:pt idx="108">
                  <c:v>1.1466666666666665</c:v>
                </c:pt>
                <c:pt idx="109">
                  <c:v>1.1633333333333331</c:v>
                </c:pt>
                <c:pt idx="110">
                  <c:v>1.1800000000000002</c:v>
                </c:pt>
                <c:pt idx="111">
                  <c:v>1.1966666666666668</c:v>
                </c:pt>
                <c:pt idx="112">
                  <c:v>1.2133333333333334</c:v>
                </c:pt>
                <c:pt idx="113">
                  <c:v>1.23</c:v>
                </c:pt>
                <c:pt idx="114">
                  <c:v>1.2466666666666666</c:v>
                </c:pt>
                <c:pt idx="115">
                  <c:v>1.2633333333333332</c:v>
                </c:pt>
                <c:pt idx="116">
                  <c:v>1.2799999999999998</c:v>
                </c:pt>
                <c:pt idx="117">
                  <c:v>1.2966666666666664</c:v>
                </c:pt>
                <c:pt idx="118">
                  <c:v>1.3133333333333335</c:v>
                </c:pt>
                <c:pt idx="119">
                  <c:v>1.33</c:v>
                </c:pt>
                <c:pt idx="120">
                  <c:v>1.3466666666666667</c:v>
                </c:pt>
                <c:pt idx="121">
                  <c:v>1.3633333333333333</c:v>
                </c:pt>
                <c:pt idx="122">
                  <c:v>1.38</c:v>
                </c:pt>
                <c:pt idx="123">
                  <c:v>1.3966666666666669</c:v>
                </c:pt>
                <c:pt idx="124">
                  <c:v>1.4133333333333336</c:v>
                </c:pt>
                <c:pt idx="125">
                  <c:v>1.4300000000000002</c:v>
                </c:pt>
                <c:pt idx="126">
                  <c:v>1.4466666666666668</c:v>
                </c:pt>
                <c:pt idx="127">
                  <c:v>1.4633333333333334</c:v>
                </c:pt>
                <c:pt idx="128">
                  <c:v>1.48</c:v>
                </c:pt>
                <c:pt idx="129">
                  <c:v>1.4966666666666666</c:v>
                </c:pt>
                <c:pt idx="130">
                  <c:v>1.5133333333333332</c:v>
                </c:pt>
                <c:pt idx="131">
                  <c:v>1.5300000000000002</c:v>
                </c:pt>
                <c:pt idx="132">
                  <c:v>1.5466666666666669</c:v>
                </c:pt>
                <c:pt idx="133">
                  <c:v>1.5633333333333335</c:v>
                </c:pt>
                <c:pt idx="134">
                  <c:v>1.58</c:v>
                </c:pt>
                <c:pt idx="135">
                  <c:v>1.5966666666666667</c:v>
                </c:pt>
                <c:pt idx="136">
                  <c:v>1.6133333333333333</c:v>
                </c:pt>
                <c:pt idx="137">
                  <c:v>1.63</c:v>
                </c:pt>
                <c:pt idx="138">
                  <c:v>1.6466666666666669</c:v>
                </c:pt>
                <c:pt idx="139">
                  <c:v>1.6633333333333336</c:v>
                </c:pt>
                <c:pt idx="140">
                  <c:v>1.6800000000000002</c:v>
                </c:pt>
                <c:pt idx="141">
                  <c:v>1.6966666666666668</c:v>
                </c:pt>
                <c:pt idx="142">
                  <c:v>1.7133333333333334</c:v>
                </c:pt>
                <c:pt idx="143">
                  <c:v>1.73</c:v>
                </c:pt>
                <c:pt idx="144">
                  <c:v>1.7466666666666666</c:v>
                </c:pt>
                <c:pt idx="145">
                  <c:v>1.7633333333333332</c:v>
                </c:pt>
                <c:pt idx="146">
                  <c:v>1.7800000000000002</c:v>
                </c:pt>
                <c:pt idx="147">
                  <c:v>1.7966666666666669</c:v>
                </c:pt>
                <c:pt idx="148">
                  <c:v>1.8133333333333335</c:v>
                </c:pt>
                <c:pt idx="149">
                  <c:v>1.83</c:v>
                </c:pt>
                <c:pt idx="150">
                  <c:v>1.8466666666666667</c:v>
                </c:pt>
                <c:pt idx="151">
                  <c:v>1.8633333333333333</c:v>
                </c:pt>
                <c:pt idx="152">
                  <c:v>1.88</c:v>
                </c:pt>
                <c:pt idx="153">
                  <c:v>1.8966666666666669</c:v>
                </c:pt>
                <c:pt idx="154">
                  <c:v>1.9133333333333336</c:v>
                </c:pt>
                <c:pt idx="155">
                  <c:v>1.9300000000000002</c:v>
                </c:pt>
                <c:pt idx="156">
                  <c:v>1.9466666666666668</c:v>
                </c:pt>
                <c:pt idx="157">
                  <c:v>1.9633333333333334</c:v>
                </c:pt>
                <c:pt idx="158">
                  <c:v>1.98</c:v>
                </c:pt>
                <c:pt idx="159">
                  <c:v>1.9966666666666666</c:v>
                </c:pt>
                <c:pt idx="160">
                  <c:v>2.0133333333333332</c:v>
                </c:pt>
                <c:pt idx="161">
                  <c:v>2.0300000000000002</c:v>
                </c:pt>
                <c:pt idx="162">
                  <c:v>2.0466666666666669</c:v>
                </c:pt>
                <c:pt idx="163">
                  <c:v>2.0633333333333335</c:v>
                </c:pt>
                <c:pt idx="164">
                  <c:v>2.08</c:v>
                </c:pt>
                <c:pt idx="165">
                  <c:v>2.0966666666666667</c:v>
                </c:pt>
                <c:pt idx="166">
                  <c:v>2.1133333333333333</c:v>
                </c:pt>
                <c:pt idx="167">
                  <c:v>2.13</c:v>
                </c:pt>
                <c:pt idx="168">
                  <c:v>2.1466666666666669</c:v>
                </c:pt>
                <c:pt idx="169">
                  <c:v>2.1633333333333336</c:v>
                </c:pt>
                <c:pt idx="170">
                  <c:v>2.1800000000000002</c:v>
                </c:pt>
                <c:pt idx="171">
                  <c:v>2.1966666666666668</c:v>
                </c:pt>
                <c:pt idx="172">
                  <c:v>2.2133333333333334</c:v>
                </c:pt>
                <c:pt idx="173">
                  <c:v>2.23</c:v>
                </c:pt>
                <c:pt idx="174">
                  <c:v>2.2466666666666666</c:v>
                </c:pt>
                <c:pt idx="175">
                  <c:v>2.2633333333333332</c:v>
                </c:pt>
                <c:pt idx="176">
                  <c:v>2.2800000000000002</c:v>
                </c:pt>
                <c:pt idx="177">
                  <c:v>2.2966666666666669</c:v>
                </c:pt>
                <c:pt idx="178">
                  <c:v>2.3133333333333335</c:v>
                </c:pt>
                <c:pt idx="179">
                  <c:v>2.33</c:v>
                </c:pt>
                <c:pt idx="180">
                  <c:v>2.3466666666666667</c:v>
                </c:pt>
                <c:pt idx="181">
                  <c:v>2.3633333333333333</c:v>
                </c:pt>
                <c:pt idx="182">
                  <c:v>2.38</c:v>
                </c:pt>
                <c:pt idx="183">
                  <c:v>2.3966666666666669</c:v>
                </c:pt>
                <c:pt idx="184">
                  <c:v>2.4133333333333336</c:v>
                </c:pt>
                <c:pt idx="185">
                  <c:v>2.4300000000000002</c:v>
                </c:pt>
                <c:pt idx="186">
                  <c:v>2.4466666666666668</c:v>
                </c:pt>
                <c:pt idx="187">
                  <c:v>2.4633333333333334</c:v>
                </c:pt>
                <c:pt idx="188">
                  <c:v>2.48</c:v>
                </c:pt>
                <c:pt idx="189">
                  <c:v>2.4966666666666666</c:v>
                </c:pt>
                <c:pt idx="190">
                  <c:v>2.5133333333333332</c:v>
                </c:pt>
                <c:pt idx="191">
                  <c:v>2.5300000000000002</c:v>
                </c:pt>
                <c:pt idx="192">
                  <c:v>2.5466666666666669</c:v>
                </c:pt>
                <c:pt idx="193">
                  <c:v>2.5633333333333335</c:v>
                </c:pt>
                <c:pt idx="194">
                  <c:v>2.58</c:v>
                </c:pt>
                <c:pt idx="195">
                  <c:v>2.5966666666666667</c:v>
                </c:pt>
                <c:pt idx="196">
                  <c:v>2.6133333333333333</c:v>
                </c:pt>
                <c:pt idx="197">
                  <c:v>2.63</c:v>
                </c:pt>
                <c:pt idx="198">
                  <c:v>2.6466666666666669</c:v>
                </c:pt>
                <c:pt idx="199">
                  <c:v>2.6633333333333336</c:v>
                </c:pt>
                <c:pt idx="200">
                  <c:v>2.68</c:v>
                </c:pt>
                <c:pt idx="201">
                  <c:v>2.6966666666666668</c:v>
                </c:pt>
                <c:pt idx="202">
                  <c:v>2.7133333333333334</c:v>
                </c:pt>
                <c:pt idx="203">
                  <c:v>2.73</c:v>
                </c:pt>
                <c:pt idx="204">
                  <c:v>2.7466666666666666</c:v>
                </c:pt>
                <c:pt idx="205">
                  <c:v>2.7633333333333332</c:v>
                </c:pt>
                <c:pt idx="206">
                  <c:v>2.7800000000000002</c:v>
                </c:pt>
                <c:pt idx="207">
                  <c:v>2.7966666666666669</c:v>
                </c:pt>
                <c:pt idx="208">
                  <c:v>2.8133333333333335</c:v>
                </c:pt>
                <c:pt idx="209">
                  <c:v>2.83</c:v>
                </c:pt>
                <c:pt idx="210">
                  <c:v>2.8466666666666667</c:v>
                </c:pt>
                <c:pt idx="211">
                  <c:v>2.8633333333333333</c:v>
                </c:pt>
                <c:pt idx="212">
                  <c:v>2.88</c:v>
                </c:pt>
                <c:pt idx="213">
                  <c:v>2.8966666666666669</c:v>
                </c:pt>
                <c:pt idx="214">
                  <c:v>2.9133333333333336</c:v>
                </c:pt>
                <c:pt idx="215">
                  <c:v>2.93</c:v>
                </c:pt>
                <c:pt idx="216">
                  <c:v>2.9466666666666668</c:v>
                </c:pt>
                <c:pt idx="217">
                  <c:v>2.9633333333333334</c:v>
                </c:pt>
                <c:pt idx="218">
                  <c:v>2.98</c:v>
                </c:pt>
                <c:pt idx="219">
                  <c:v>2.9966666666666666</c:v>
                </c:pt>
                <c:pt idx="220">
                  <c:v>3.0133333333333332</c:v>
                </c:pt>
                <c:pt idx="221">
                  <c:v>3.0300000000000002</c:v>
                </c:pt>
                <c:pt idx="222">
                  <c:v>3.0466666666666669</c:v>
                </c:pt>
                <c:pt idx="223">
                  <c:v>3.0633333333333335</c:v>
                </c:pt>
                <c:pt idx="224">
                  <c:v>3.08</c:v>
                </c:pt>
                <c:pt idx="225">
                  <c:v>3.0966666666666667</c:v>
                </c:pt>
                <c:pt idx="226">
                  <c:v>3.1133333333333333</c:v>
                </c:pt>
                <c:pt idx="227">
                  <c:v>3.13</c:v>
                </c:pt>
                <c:pt idx="228">
                  <c:v>3.1466666666666669</c:v>
                </c:pt>
                <c:pt idx="229">
                  <c:v>3.1633333333333336</c:v>
                </c:pt>
                <c:pt idx="230">
                  <c:v>3.18</c:v>
                </c:pt>
                <c:pt idx="231">
                  <c:v>3.1966666666666668</c:v>
                </c:pt>
                <c:pt idx="232">
                  <c:v>3.2133333333333334</c:v>
                </c:pt>
                <c:pt idx="233">
                  <c:v>3.23</c:v>
                </c:pt>
                <c:pt idx="234">
                  <c:v>3.2466666666666666</c:v>
                </c:pt>
                <c:pt idx="235">
                  <c:v>3.2633333333333332</c:v>
                </c:pt>
                <c:pt idx="236">
                  <c:v>3.2800000000000002</c:v>
                </c:pt>
                <c:pt idx="237">
                  <c:v>3.2966666666666669</c:v>
                </c:pt>
                <c:pt idx="238">
                  <c:v>3.3133333333333335</c:v>
                </c:pt>
                <c:pt idx="239">
                  <c:v>3.33</c:v>
                </c:pt>
                <c:pt idx="240">
                  <c:v>3.3466666666666667</c:v>
                </c:pt>
                <c:pt idx="241">
                  <c:v>3.3633333333333333</c:v>
                </c:pt>
                <c:pt idx="242">
                  <c:v>3.38</c:v>
                </c:pt>
                <c:pt idx="243">
                  <c:v>3.3966666666666665</c:v>
                </c:pt>
                <c:pt idx="244">
                  <c:v>3.4133333333333331</c:v>
                </c:pt>
                <c:pt idx="245">
                  <c:v>3.4299999999999997</c:v>
                </c:pt>
                <c:pt idx="246">
                  <c:v>3.4466666666666663</c:v>
                </c:pt>
                <c:pt idx="247">
                  <c:v>3.4633333333333338</c:v>
                </c:pt>
                <c:pt idx="248">
                  <c:v>3.4800000000000004</c:v>
                </c:pt>
                <c:pt idx="249">
                  <c:v>3.496666666666667</c:v>
                </c:pt>
                <c:pt idx="250">
                  <c:v>3.5133333333333336</c:v>
                </c:pt>
                <c:pt idx="251">
                  <c:v>3.5300000000000002</c:v>
                </c:pt>
                <c:pt idx="252">
                  <c:v>3.5466666666666669</c:v>
                </c:pt>
                <c:pt idx="253">
                  <c:v>3.5633333333333335</c:v>
                </c:pt>
                <c:pt idx="254">
                  <c:v>3.58</c:v>
                </c:pt>
                <c:pt idx="255">
                  <c:v>3.5966666666666667</c:v>
                </c:pt>
                <c:pt idx="256">
                  <c:v>3.6133333333333333</c:v>
                </c:pt>
                <c:pt idx="257">
                  <c:v>3.63</c:v>
                </c:pt>
                <c:pt idx="258">
                  <c:v>3.6466666666666665</c:v>
                </c:pt>
                <c:pt idx="259">
                  <c:v>3.6633333333333331</c:v>
                </c:pt>
                <c:pt idx="260">
                  <c:v>3.6799999999999997</c:v>
                </c:pt>
                <c:pt idx="261">
                  <c:v>3.6966666666666663</c:v>
                </c:pt>
                <c:pt idx="262">
                  <c:v>3.7133333333333338</c:v>
                </c:pt>
                <c:pt idx="263">
                  <c:v>3.7300000000000004</c:v>
                </c:pt>
                <c:pt idx="264">
                  <c:v>3.746666666666667</c:v>
                </c:pt>
                <c:pt idx="265">
                  <c:v>3.7633333333333336</c:v>
                </c:pt>
                <c:pt idx="266">
                  <c:v>3.7800000000000002</c:v>
                </c:pt>
                <c:pt idx="267">
                  <c:v>3.7966666666666669</c:v>
                </c:pt>
                <c:pt idx="268">
                  <c:v>3.8133333333333335</c:v>
                </c:pt>
                <c:pt idx="269">
                  <c:v>3.83</c:v>
                </c:pt>
                <c:pt idx="270">
                  <c:v>3.8466666666666667</c:v>
                </c:pt>
                <c:pt idx="271">
                  <c:v>3.8633333333333333</c:v>
                </c:pt>
                <c:pt idx="272">
                  <c:v>3.88</c:v>
                </c:pt>
                <c:pt idx="273">
                  <c:v>3.8966666666666665</c:v>
                </c:pt>
                <c:pt idx="274">
                  <c:v>3.9133333333333331</c:v>
                </c:pt>
                <c:pt idx="275">
                  <c:v>3.9299999999999997</c:v>
                </c:pt>
                <c:pt idx="276">
                  <c:v>3.9466666666666663</c:v>
                </c:pt>
                <c:pt idx="277">
                  <c:v>3.9633333333333338</c:v>
                </c:pt>
                <c:pt idx="278">
                  <c:v>3.9800000000000004</c:v>
                </c:pt>
                <c:pt idx="279">
                  <c:v>3.996666666666667</c:v>
                </c:pt>
                <c:pt idx="280">
                  <c:v>4.0133333333333336</c:v>
                </c:pt>
                <c:pt idx="281">
                  <c:v>4.03</c:v>
                </c:pt>
                <c:pt idx="282">
                  <c:v>4.0466666666666669</c:v>
                </c:pt>
                <c:pt idx="283">
                  <c:v>4.0633333333333335</c:v>
                </c:pt>
                <c:pt idx="284">
                  <c:v>4.08</c:v>
                </c:pt>
                <c:pt idx="285">
                  <c:v>4.0966666666666667</c:v>
                </c:pt>
                <c:pt idx="286">
                  <c:v>4.1133333333333333</c:v>
                </c:pt>
                <c:pt idx="287">
                  <c:v>4.13</c:v>
                </c:pt>
                <c:pt idx="288">
                  <c:v>4.1466666666666665</c:v>
                </c:pt>
                <c:pt idx="289">
                  <c:v>4.1633333333333331</c:v>
                </c:pt>
                <c:pt idx="290">
                  <c:v>4.18</c:v>
                </c:pt>
                <c:pt idx="291">
                  <c:v>4.1966666666666663</c:v>
                </c:pt>
                <c:pt idx="292">
                  <c:v>4.2133333333333338</c:v>
                </c:pt>
                <c:pt idx="293">
                  <c:v>4.2300000000000004</c:v>
                </c:pt>
                <c:pt idx="294">
                  <c:v>4.246666666666667</c:v>
                </c:pt>
                <c:pt idx="295">
                  <c:v>4.2633333333333336</c:v>
                </c:pt>
                <c:pt idx="296">
                  <c:v>4.28</c:v>
                </c:pt>
                <c:pt idx="297">
                  <c:v>4.2966666666666669</c:v>
                </c:pt>
                <c:pt idx="298">
                  <c:v>4.3133333333333335</c:v>
                </c:pt>
                <c:pt idx="299">
                  <c:v>4.33</c:v>
                </c:pt>
                <c:pt idx="300">
                  <c:v>4.3466666666666667</c:v>
                </c:pt>
                <c:pt idx="301">
                  <c:v>4.3633333333333333</c:v>
                </c:pt>
                <c:pt idx="302">
                  <c:v>4.38</c:v>
                </c:pt>
                <c:pt idx="303">
                  <c:v>4.3966666666666665</c:v>
                </c:pt>
                <c:pt idx="304">
                  <c:v>4.4133333333333331</c:v>
                </c:pt>
                <c:pt idx="305">
                  <c:v>4.43</c:v>
                </c:pt>
                <c:pt idx="306">
                  <c:v>4.4466666666666663</c:v>
                </c:pt>
                <c:pt idx="307">
                  <c:v>4.4633333333333338</c:v>
                </c:pt>
                <c:pt idx="308">
                  <c:v>4.4800000000000004</c:v>
                </c:pt>
                <c:pt idx="309">
                  <c:v>4.496666666666667</c:v>
                </c:pt>
                <c:pt idx="310">
                  <c:v>4.5133333333333336</c:v>
                </c:pt>
                <c:pt idx="311">
                  <c:v>4.53</c:v>
                </c:pt>
                <c:pt idx="312">
                  <c:v>4.5466666666666669</c:v>
                </c:pt>
                <c:pt idx="313">
                  <c:v>4.5633333333333335</c:v>
                </c:pt>
                <c:pt idx="314">
                  <c:v>4.58</c:v>
                </c:pt>
                <c:pt idx="315">
                  <c:v>4.5966666666666667</c:v>
                </c:pt>
                <c:pt idx="316">
                  <c:v>4.6133333333333333</c:v>
                </c:pt>
                <c:pt idx="317">
                  <c:v>4.63</c:v>
                </c:pt>
                <c:pt idx="318">
                  <c:v>4.6466666666666665</c:v>
                </c:pt>
                <c:pt idx="319">
                  <c:v>4.6633333333333331</c:v>
                </c:pt>
                <c:pt idx="320">
                  <c:v>4.68</c:v>
                </c:pt>
                <c:pt idx="321">
                  <c:v>4.6966666666666663</c:v>
                </c:pt>
                <c:pt idx="322">
                  <c:v>4.7133333333333338</c:v>
                </c:pt>
                <c:pt idx="323">
                  <c:v>4.7300000000000004</c:v>
                </c:pt>
                <c:pt idx="324">
                  <c:v>4.746666666666667</c:v>
                </c:pt>
                <c:pt idx="325">
                  <c:v>4.7633333333333336</c:v>
                </c:pt>
                <c:pt idx="326">
                  <c:v>4.78</c:v>
                </c:pt>
                <c:pt idx="327">
                  <c:v>4.7966666666666669</c:v>
                </c:pt>
                <c:pt idx="328">
                  <c:v>4.8133333333333335</c:v>
                </c:pt>
                <c:pt idx="329">
                  <c:v>4.83</c:v>
                </c:pt>
                <c:pt idx="330">
                  <c:v>4.8466666666666667</c:v>
                </c:pt>
                <c:pt idx="331">
                  <c:v>4.8633333333333333</c:v>
                </c:pt>
                <c:pt idx="332">
                  <c:v>4.88</c:v>
                </c:pt>
                <c:pt idx="333">
                  <c:v>4.8966666666666665</c:v>
                </c:pt>
                <c:pt idx="334">
                  <c:v>4.9133333333333331</c:v>
                </c:pt>
                <c:pt idx="335">
                  <c:v>4.93</c:v>
                </c:pt>
                <c:pt idx="336">
                  <c:v>4.9466666666666663</c:v>
                </c:pt>
                <c:pt idx="337">
                  <c:v>4.9633333333333338</c:v>
                </c:pt>
                <c:pt idx="338">
                  <c:v>4.9800000000000004</c:v>
                </c:pt>
                <c:pt idx="339">
                  <c:v>4.996666666666667</c:v>
                </c:pt>
                <c:pt idx="340">
                  <c:v>5.0133333333333336</c:v>
                </c:pt>
                <c:pt idx="341">
                  <c:v>5.03</c:v>
                </c:pt>
                <c:pt idx="342">
                  <c:v>5.0466666666666669</c:v>
                </c:pt>
                <c:pt idx="343">
                  <c:v>5.0633333333333335</c:v>
                </c:pt>
                <c:pt idx="344">
                  <c:v>5.08</c:v>
                </c:pt>
                <c:pt idx="345">
                  <c:v>5.0966666666666667</c:v>
                </c:pt>
                <c:pt idx="346">
                  <c:v>5.1133333333333333</c:v>
                </c:pt>
                <c:pt idx="347">
                  <c:v>5.13</c:v>
                </c:pt>
                <c:pt idx="348">
                  <c:v>5.1466666666666665</c:v>
                </c:pt>
                <c:pt idx="349">
                  <c:v>5.1633333333333331</c:v>
                </c:pt>
                <c:pt idx="350">
                  <c:v>5.18</c:v>
                </c:pt>
                <c:pt idx="351">
                  <c:v>5.1966666666666663</c:v>
                </c:pt>
                <c:pt idx="352">
                  <c:v>5.2133333333333338</c:v>
                </c:pt>
                <c:pt idx="353">
                  <c:v>5.23</c:v>
                </c:pt>
                <c:pt idx="354">
                  <c:v>5.246666666666667</c:v>
                </c:pt>
                <c:pt idx="355">
                  <c:v>5.2633333333333336</c:v>
                </c:pt>
                <c:pt idx="356">
                  <c:v>5.28</c:v>
                </c:pt>
                <c:pt idx="357">
                  <c:v>5.2966666666666669</c:v>
                </c:pt>
                <c:pt idx="358">
                  <c:v>5.3133333333333335</c:v>
                </c:pt>
                <c:pt idx="359">
                  <c:v>5.33</c:v>
                </c:pt>
                <c:pt idx="360">
                  <c:v>5.3466666666666667</c:v>
                </c:pt>
                <c:pt idx="361">
                  <c:v>5.3633333333333333</c:v>
                </c:pt>
                <c:pt idx="362">
                  <c:v>5.38</c:v>
                </c:pt>
                <c:pt idx="363">
                  <c:v>5.3966666666666665</c:v>
                </c:pt>
                <c:pt idx="364">
                  <c:v>5.4133333333333331</c:v>
                </c:pt>
                <c:pt idx="365">
                  <c:v>5.43</c:v>
                </c:pt>
                <c:pt idx="366">
                  <c:v>5.4466666666666663</c:v>
                </c:pt>
                <c:pt idx="367">
                  <c:v>5.4633333333333338</c:v>
                </c:pt>
                <c:pt idx="368">
                  <c:v>5.48</c:v>
                </c:pt>
                <c:pt idx="369">
                  <c:v>5.496666666666667</c:v>
                </c:pt>
                <c:pt idx="370">
                  <c:v>5.5133333333333336</c:v>
                </c:pt>
                <c:pt idx="371">
                  <c:v>5.53</c:v>
                </c:pt>
                <c:pt idx="372">
                  <c:v>5.5466666666666669</c:v>
                </c:pt>
                <c:pt idx="373">
                  <c:v>5.5633333333333335</c:v>
                </c:pt>
                <c:pt idx="374">
                  <c:v>5.58</c:v>
                </c:pt>
                <c:pt idx="375">
                  <c:v>5.5966666666666667</c:v>
                </c:pt>
                <c:pt idx="376">
                  <c:v>5.6133333333333333</c:v>
                </c:pt>
                <c:pt idx="377">
                  <c:v>5.63</c:v>
                </c:pt>
                <c:pt idx="378">
                  <c:v>5.6466666666666665</c:v>
                </c:pt>
                <c:pt idx="379">
                  <c:v>5.6633333333333331</c:v>
                </c:pt>
                <c:pt idx="380">
                  <c:v>5.68</c:v>
                </c:pt>
                <c:pt idx="381">
                  <c:v>5.6966666666666663</c:v>
                </c:pt>
                <c:pt idx="382">
                  <c:v>5.7133333333333338</c:v>
                </c:pt>
                <c:pt idx="383">
                  <c:v>5.73</c:v>
                </c:pt>
                <c:pt idx="384">
                  <c:v>5.746666666666667</c:v>
                </c:pt>
                <c:pt idx="385">
                  <c:v>5.7633333333333336</c:v>
                </c:pt>
                <c:pt idx="386">
                  <c:v>5.78</c:v>
                </c:pt>
                <c:pt idx="387">
                  <c:v>5.7966666666666669</c:v>
                </c:pt>
                <c:pt idx="388">
                  <c:v>5.8133333333333335</c:v>
                </c:pt>
                <c:pt idx="389">
                  <c:v>5.83</c:v>
                </c:pt>
                <c:pt idx="390">
                  <c:v>5.8466666666666667</c:v>
                </c:pt>
                <c:pt idx="391">
                  <c:v>5.8633333333333333</c:v>
                </c:pt>
                <c:pt idx="392">
                  <c:v>5.88</c:v>
                </c:pt>
                <c:pt idx="393">
                  <c:v>5.8966666666666665</c:v>
                </c:pt>
                <c:pt idx="394">
                  <c:v>5.9133333333333331</c:v>
                </c:pt>
                <c:pt idx="395">
                  <c:v>5.93</c:v>
                </c:pt>
                <c:pt idx="396">
                  <c:v>5.9466666666666663</c:v>
                </c:pt>
                <c:pt idx="397">
                  <c:v>5.9633333333333338</c:v>
                </c:pt>
                <c:pt idx="398">
                  <c:v>5.98</c:v>
                </c:pt>
                <c:pt idx="399">
                  <c:v>5.996666666666667</c:v>
                </c:pt>
                <c:pt idx="400">
                  <c:v>6.0133333333333336</c:v>
                </c:pt>
                <c:pt idx="401">
                  <c:v>6.03</c:v>
                </c:pt>
                <c:pt idx="402">
                  <c:v>6.0466666666666669</c:v>
                </c:pt>
                <c:pt idx="403">
                  <c:v>6.0633333333333335</c:v>
                </c:pt>
                <c:pt idx="404">
                  <c:v>6.08</c:v>
                </c:pt>
                <c:pt idx="405">
                  <c:v>6.0966666666666667</c:v>
                </c:pt>
                <c:pt idx="406">
                  <c:v>6.1133333333333333</c:v>
                </c:pt>
                <c:pt idx="407">
                  <c:v>6.13</c:v>
                </c:pt>
                <c:pt idx="408">
                  <c:v>6.1466666666666665</c:v>
                </c:pt>
                <c:pt idx="409">
                  <c:v>6.1633333333333331</c:v>
                </c:pt>
                <c:pt idx="410">
                  <c:v>6.18</c:v>
                </c:pt>
                <c:pt idx="411">
                  <c:v>6.1966666666666663</c:v>
                </c:pt>
                <c:pt idx="412">
                  <c:v>6.2133333333333338</c:v>
                </c:pt>
                <c:pt idx="413">
                  <c:v>6.23</c:v>
                </c:pt>
                <c:pt idx="414">
                  <c:v>6.246666666666667</c:v>
                </c:pt>
                <c:pt idx="415">
                  <c:v>6.2633333333333336</c:v>
                </c:pt>
                <c:pt idx="416">
                  <c:v>6.28</c:v>
                </c:pt>
                <c:pt idx="417">
                  <c:v>6.2966666666666669</c:v>
                </c:pt>
                <c:pt idx="418">
                  <c:v>6.3133333333333335</c:v>
                </c:pt>
                <c:pt idx="419">
                  <c:v>6.33</c:v>
                </c:pt>
                <c:pt idx="420">
                  <c:v>6.3466666666666667</c:v>
                </c:pt>
                <c:pt idx="421">
                  <c:v>6.3633333333333333</c:v>
                </c:pt>
                <c:pt idx="422">
                  <c:v>6.38</c:v>
                </c:pt>
                <c:pt idx="423">
                  <c:v>6.3966666666666665</c:v>
                </c:pt>
                <c:pt idx="424">
                  <c:v>6.4133333333333331</c:v>
                </c:pt>
                <c:pt idx="425">
                  <c:v>6.43</c:v>
                </c:pt>
                <c:pt idx="426">
                  <c:v>6.4466666666666663</c:v>
                </c:pt>
                <c:pt idx="427">
                  <c:v>6.4633333333333338</c:v>
                </c:pt>
                <c:pt idx="428">
                  <c:v>6.48</c:v>
                </c:pt>
                <c:pt idx="429">
                  <c:v>6.496666666666667</c:v>
                </c:pt>
                <c:pt idx="430">
                  <c:v>6.5133333333333336</c:v>
                </c:pt>
                <c:pt idx="431">
                  <c:v>6.53</c:v>
                </c:pt>
                <c:pt idx="432">
                  <c:v>6.5466666666666669</c:v>
                </c:pt>
                <c:pt idx="433">
                  <c:v>6.5633333333333335</c:v>
                </c:pt>
                <c:pt idx="434">
                  <c:v>6.58</c:v>
                </c:pt>
                <c:pt idx="435">
                  <c:v>6.5966666666666667</c:v>
                </c:pt>
                <c:pt idx="436">
                  <c:v>6.6133333333333333</c:v>
                </c:pt>
                <c:pt idx="437">
                  <c:v>6.63</c:v>
                </c:pt>
                <c:pt idx="438">
                  <c:v>6.6466666666666665</c:v>
                </c:pt>
                <c:pt idx="439">
                  <c:v>6.6633333333333331</c:v>
                </c:pt>
                <c:pt idx="440">
                  <c:v>6.68</c:v>
                </c:pt>
                <c:pt idx="441">
                  <c:v>6.6966666666666663</c:v>
                </c:pt>
                <c:pt idx="442">
                  <c:v>6.7133333333333338</c:v>
                </c:pt>
                <c:pt idx="443">
                  <c:v>6.73</c:v>
                </c:pt>
                <c:pt idx="444">
                  <c:v>6.746666666666667</c:v>
                </c:pt>
                <c:pt idx="445">
                  <c:v>6.7633333333333336</c:v>
                </c:pt>
                <c:pt idx="446">
                  <c:v>6.78</c:v>
                </c:pt>
                <c:pt idx="447">
                  <c:v>6.7966666666666669</c:v>
                </c:pt>
                <c:pt idx="448">
                  <c:v>6.8133333333333335</c:v>
                </c:pt>
                <c:pt idx="449">
                  <c:v>6.83</c:v>
                </c:pt>
                <c:pt idx="450">
                  <c:v>6.8466666666666667</c:v>
                </c:pt>
                <c:pt idx="451">
                  <c:v>6.8633333333333333</c:v>
                </c:pt>
                <c:pt idx="452">
                  <c:v>6.88</c:v>
                </c:pt>
                <c:pt idx="453">
                  <c:v>6.8966666666666665</c:v>
                </c:pt>
                <c:pt idx="454">
                  <c:v>6.9133333333333331</c:v>
                </c:pt>
                <c:pt idx="455">
                  <c:v>6.93</c:v>
                </c:pt>
                <c:pt idx="456">
                  <c:v>6.9466666666666663</c:v>
                </c:pt>
                <c:pt idx="457">
                  <c:v>6.9633333333333338</c:v>
                </c:pt>
                <c:pt idx="458">
                  <c:v>6.98</c:v>
                </c:pt>
                <c:pt idx="459">
                  <c:v>6.996666666666667</c:v>
                </c:pt>
                <c:pt idx="460">
                  <c:v>7.0133333333333336</c:v>
                </c:pt>
                <c:pt idx="461">
                  <c:v>7.03</c:v>
                </c:pt>
                <c:pt idx="462">
                  <c:v>7.0466666666666669</c:v>
                </c:pt>
                <c:pt idx="463">
                  <c:v>7.0633333333333335</c:v>
                </c:pt>
                <c:pt idx="464">
                  <c:v>7.08</c:v>
                </c:pt>
                <c:pt idx="465">
                  <c:v>7.0966666666666667</c:v>
                </c:pt>
                <c:pt idx="466">
                  <c:v>7.1133333333333333</c:v>
                </c:pt>
                <c:pt idx="467">
                  <c:v>7.13</c:v>
                </c:pt>
                <c:pt idx="468">
                  <c:v>7.1466666666666665</c:v>
                </c:pt>
                <c:pt idx="469">
                  <c:v>7.1633333333333331</c:v>
                </c:pt>
                <c:pt idx="470">
                  <c:v>7.18</c:v>
                </c:pt>
                <c:pt idx="471">
                  <c:v>7.1966666666666663</c:v>
                </c:pt>
                <c:pt idx="472">
                  <c:v>7.2133333333333338</c:v>
                </c:pt>
                <c:pt idx="473">
                  <c:v>7.23</c:v>
                </c:pt>
                <c:pt idx="474">
                  <c:v>7.246666666666667</c:v>
                </c:pt>
                <c:pt idx="475">
                  <c:v>7.2633333333333336</c:v>
                </c:pt>
                <c:pt idx="476">
                  <c:v>7.28</c:v>
                </c:pt>
                <c:pt idx="477">
                  <c:v>7.2966666666666669</c:v>
                </c:pt>
                <c:pt idx="478">
                  <c:v>7.3133333333333335</c:v>
                </c:pt>
                <c:pt idx="479">
                  <c:v>7.33</c:v>
                </c:pt>
                <c:pt idx="480">
                  <c:v>7.3466666666666676</c:v>
                </c:pt>
                <c:pt idx="481">
                  <c:v>7.3633333333333333</c:v>
                </c:pt>
                <c:pt idx="482">
                  <c:v>7.3800000000000008</c:v>
                </c:pt>
                <c:pt idx="483">
                  <c:v>7.3966666666666665</c:v>
                </c:pt>
                <c:pt idx="484">
                  <c:v>7.413333333333334</c:v>
                </c:pt>
                <c:pt idx="485">
                  <c:v>7.43</c:v>
                </c:pt>
                <c:pt idx="486">
                  <c:v>7.4466666666666672</c:v>
                </c:pt>
                <c:pt idx="487">
                  <c:v>7.4633333333333329</c:v>
                </c:pt>
                <c:pt idx="488">
                  <c:v>7.48</c:v>
                </c:pt>
                <c:pt idx="489">
                  <c:v>7.4966666666666661</c:v>
                </c:pt>
                <c:pt idx="490">
                  <c:v>7.5133333333333336</c:v>
                </c:pt>
                <c:pt idx="491">
                  <c:v>7.5299999999999994</c:v>
                </c:pt>
                <c:pt idx="492">
                  <c:v>7.5466666666666669</c:v>
                </c:pt>
                <c:pt idx="493">
                  <c:v>7.5633333333333326</c:v>
                </c:pt>
                <c:pt idx="494">
                  <c:v>7.58</c:v>
                </c:pt>
                <c:pt idx="495">
                  <c:v>7.5966666666666676</c:v>
                </c:pt>
                <c:pt idx="496">
                  <c:v>7.6133333333333333</c:v>
                </c:pt>
                <c:pt idx="497">
                  <c:v>7.6300000000000008</c:v>
                </c:pt>
                <c:pt idx="498">
                  <c:v>7.6466666666666665</c:v>
                </c:pt>
                <c:pt idx="499">
                  <c:v>7.663333333333334</c:v>
                </c:pt>
                <c:pt idx="500">
                  <c:v>7.68</c:v>
                </c:pt>
                <c:pt idx="501">
                  <c:v>7.6966666666666672</c:v>
                </c:pt>
                <c:pt idx="502">
                  <c:v>7.7133333333333329</c:v>
                </c:pt>
                <c:pt idx="503">
                  <c:v>7.73</c:v>
                </c:pt>
                <c:pt idx="504">
                  <c:v>7.7466666666666661</c:v>
                </c:pt>
                <c:pt idx="505">
                  <c:v>7.7633333333333336</c:v>
                </c:pt>
                <c:pt idx="506">
                  <c:v>7.7799999999999994</c:v>
                </c:pt>
                <c:pt idx="507">
                  <c:v>7.7966666666666669</c:v>
                </c:pt>
                <c:pt idx="508">
                  <c:v>7.8133333333333326</c:v>
                </c:pt>
                <c:pt idx="509">
                  <c:v>7.83</c:v>
                </c:pt>
                <c:pt idx="510">
                  <c:v>7.8466666666666676</c:v>
                </c:pt>
                <c:pt idx="511">
                  <c:v>7.8633333333333333</c:v>
                </c:pt>
                <c:pt idx="512">
                  <c:v>7.8800000000000008</c:v>
                </c:pt>
                <c:pt idx="513">
                  <c:v>7.8966666666666665</c:v>
                </c:pt>
                <c:pt idx="514">
                  <c:v>7.913333333333334</c:v>
                </c:pt>
                <c:pt idx="515">
                  <c:v>7.93</c:v>
                </c:pt>
                <c:pt idx="516">
                  <c:v>7.9466666666666672</c:v>
                </c:pt>
                <c:pt idx="517">
                  <c:v>7.9633333333333329</c:v>
                </c:pt>
                <c:pt idx="518">
                  <c:v>7.98</c:v>
                </c:pt>
                <c:pt idx="519">
                  <c:v>7.9966666666666661</c:v>
                </c:pt>
                <c:pt idx="520">
                  <c:v>8.0133333333333336</c:v>
                </c:pt>
                <c:pt idx="521">
                  <c:v>8.0299999999999994</c:v>
                </c:pt>
                <c:pt idx="522">
                  <c:v>8.0466666666666669</c:v>
                </c:pt>
                <c:pt idx="523">
                  <c:v>8.0633333333333326</c:v>
                </c:pt>
                <c:pt idx="524">
                  <c:v>8.08</c:v>
                </c:pt>
                <c:pt idx="525">
                  <c:v>8.0966666666666676</c:v>
                </c:pt>
                <c:pt idx="526">
                  <c:v>8.1133333333333333</c:v>
                </c:pt>
                <c:pt idx="527">
                  <c:v>8.1300000000000008</c:v>
                </c:pt>
                <c:pt idx="528">
                  <c:v>8.1466666666666665</c:v>
                </c:pt>
                <c:pt idx="529">
                  <c:v>8.163333333333334</c:v>
                </c:pt>
                <c:pt idx="530">
                  <c:v>8.18</c:v>
                </c:pt>
                <c:pt idx="531">
                  <c:v>8.1966666666666672</c:v>
                </c:pt>
                <c:pt idx="532">
                  <c:v>8.2133333333333329</c:v>
                </c:pt>
                <c:pt idx="533">
                  <c:v>8.23</c:v>
                </c:pt>
                <c:pt idx="534">
                  <c:v>8.2466666666666661</c:v>
                </c:pt>
                <c:pt idx="535">
                  <c:v>8.2633333333333336</c:v>
                </c:pt>
                <c:pt idx="536">
                  <c:v>8.2799999999999994</c:v>
                </c:pt>
                <c:pt idx="537">
                  <c:v>8.2966666666666669</c:v>
                </c:pt>
                <c:pt idx="538">
                  <c:v>8.3133333333333326</c:v>
                </c:pt>
                <c:pt idx="539">
                  <c:v>8.33</c:v>
                </c:pt>
                <c:pt idx="540">
                  <c:v>8.3466666666666676</c:v>
                </c:pt>
                <c:pt idx="541">
                  <c:v>8.3633333333333333</c:v>
                </c:pt>
                <c:pt idx="542">
                  <c:v>8.3800000000000008</c:v>
                </c:pt>
                <c:pt idx="543">
                  <c:v>8.3966666666666665</c:v>
                </c:pt>
                <c:pt idx="544">
                  <c:v>8.413333333333334</c:v>
                </c:pt>
                <c:pt idx="545">
                  <c:v>8.43</c:v>
                </c:pt>
                <c:pt idx="546">
                  <c:v>8.4466666666666672</c:v>
                </c:pt>
                <c:pt idx="547">
                  <c:v>8.4633333333333329</c:v>
                </c:pt>
                <c:pt idx="548">
                  <c:v>8.48</c:v>
                </c:pt>
                <c:pt idx="549">
                  <c:v>8.4966666666666661</c:v>
                </c:pt>
                <c:pt idx="550">
                  <c:v>8.5133333333333336</c:v>
                </c:pt>
                <c:pt idx="551">
                  <c:v>8.5299999999999994</c:v>
                </c:pt>
                <c:pt idx="552">
                  <c:v>8.5466666666666669</c:v>
                </c:pt>
                <c:pt idx="553">
                  <c:v>8.5633333333333326</c:v>
                </c:pt>
                <c:pt idx="554">
                  <c:v>8.58</c:v>
                </c:pt>
                <c:pt idx="555">
                  <c:v>8.5966666666666676</c:v>
                </c:pt>
                <c:pt idx="556">
                  <c:v>8.6133333333333333</c:v>
                </c:pt>
                <c:pt idx="557">
                  <c:v>8.6300000000000008</c:v>
                </c:pt>
                <c:pt idx="558">
                  <c:v>8.6466666666666665</c:v>
                </c:pt>
                <c:pt idx="559">
                  <c:v>8.663333333333334</c:v>
                </c:pt>
                <c:pt idx="560">
                  <c:v>8.68</c:v>
                </c:pt>
                <c:pt idx="561">
                  <c:v>8.6966666666666672</c:v>
                </c:pt>
                <c:pt idx="562">
                  <c:v>8.7133333333333329</c:v>
                </c:pt>
                <c:pt idx="563">
                  <c:v>8.73</c:v>
                </c:pt>
                <c:pt idx="564">
                  <c:v>8.7466666666666661</c:v>
                </c:pt>
                <c:pt idx="565">
                  <c:v>8.7633333333333336</c:v>
                </c:pt>
                <c:pt idx="566">
                  <c:v>8.7799999999999994</c:v>
                </c:pt>
                <c:pt idx="567">
                  <c:v>8.7966666666666669</c:v>
                </c:pt>
                <c:pt idx="568">
                  <c:v>8.8133333333333326</c:v>
                </c:pt>
                <c:pt idx="569">
                  <c:v>8.83</c:v>
                </c:pt>
                <c:pt idx="570">
                  <c:v>8.8466666666666676</c:v>
                </c:pt>
                <c:pt idx="571">
                  <c:v>8.8633333333333333</c:v>
                </c:pt>
                <c:pt idx="572">
                  <c:v>8.8800000000000008</c:v>
                </c:pt>
                <c:pt idx="573">
                  <c:v>8.8966666666666665</c:v>
                </c:pt>
                <c:pt idx="574">
                  <c:v>8.913333333333334</c:v>
                </c:pt>
                <c:pt idx="575">
                  <c:v>8.93</c:v>
                </c:pt>
                <c:pt idx="576">
                  <c:v>8.9466666666666672</c:v>
                </c:pt>
                <c:pt idx="577">
                  <c:v>8.9633333333333329</c:v>
                </c:pt>
                <c:pt idx="578">
                  <c:v>8.98</c:v>
                </c:pt>
                <c:pt idx="579">
                  <c:v>8.9966666666666661</c:v>
                </c:pt>
                <c:pt idx="580">
                  <c:v>9.0133333333333336</c:v>
                </c:pt>
                <c:pt idx="581">
                  <c:v>9.0299999999999994</c:v>
                </c:pt>
                <c:pt idx="582">
                  <c:v>9.0466666666666669</c:v>
                </c:pt>
                <c:pt idx="583">
                  <c:v>9.0633333333333326</c:v>
                </c:pt>
                <c:pt idx="584">
                  <c:v>9.08</c:v>
                </c:pt>
                <c:pt idx="585">
                  <c:v>9.0966666666666676</c:v>
                </c:pt>
                <c:pt idx="586">
                  <c:v>9.1133333333333333</c:v>
                </c:pt>
                <c:pt idx="587">
                  <c:v>9.1300000000000008</c:v>
                </c:pt>
                <c:pt idx="588">
                  <c:v>9.1466666666666665</c:v>
                </c:pt>
                <c:pt idx="589">
                  <c:v>9.163333333333334</c:v>
                </c:pt>
                <c:pt idx="590">
                  <c:v>9.18</c:v>
                </c:pt>
                <c:pt idx="591">
                  <c:v>9.1966666666666672</c:v>
                </c:pt>
                <c:pt idx="592">
                  <c:v>9.2133333333333329</c:v>
                </c:pt>
                <c:pt idx="593">
                  <c:v>9.23</c:v>
                </c:pt>
                <c:pt idx="594">
                  <c:v>9.2466666666666661</c:v>
                </c:pt>
                <c:pt idx="595">
                  <c:v>9.2633333333333336</c:v>
                </c:pt>
                <c:pt idx="596">
                  <c:v>9.2799999999999994</c:v>
                </c:pt>
                <c:pt idx="597">
                  <c:v>9.2966666666666669</c:v>
                </c:pt>
                <c:pt idx="598">
                  <c:v>9.3133333333333326</c:v>
                </c:pt>
                <c:pt idx="599">
                  <c:v>9.33</c:v>
                </c:pt>
                <c:pt idx="600">
                  <c:v>9.3466666666666676</c:v>
                </c:pt>
                <c:pt idx="601">
                  <c:v>9.3633333333333333</c:v>
                </c:pt>
                <c:pt idx="602">
                  <c:v>9.3800000000000008</c:v>
                </c:pt>
                <c:pt idx="603">
                  <c:v>9.3966666666666665</c:v>
                </c:pt>
                <c:pt idx="604">
                  <c:v>9.413333333333334</c:v>
                </c:pt>
                <c:pt idx="605">
                  <c:v>9.43</c:v>
                </c:pt>
                <c:pt idx="606">
                  <c:v>9.4466666666666672</c:v>
                </c:pt>
                <c:pt idx="607">
                  <c:v>9.4633333333333329</c:v>
                </c:pt>
                <c:pt idx="608">
                  <c:v>9.48</c:v>
                </c:pt>
                <c:pt idx="609">
                  <c:v>9.4966666666666661</c:v>
                </c:pt>
                <c:pt idx="610">
                  <c:v>9.5133333333333336</c:v>
                </c:pt>
                <c:pt idx="611">
                  <c:v>9.5299999999999994</c:v>
                </c:pt>
                <c:pt idx="612">
                  <c:v>9.5466666666666669</c:v>
                </c:pt>
                <c:pt idx="613">
                  <c:v>9.5633333333333326</c:v>
                </c:pt>
                <c:pt idx="614">
                  <c:v>9.58</c:v>
                </c:pt>
                <c:pt idx="615">
                  <c:v>9.5966666666666676</c:v>
                </c:pt>
                <c:pt idx="616">
                  <c:v>9.6133333333333333</c:v>
                </c:pt>
                <c:pt idx="617">
                  <c:v>9.6300000000000008</c:v>
                </c:pt>
                <c:pt idx="618">
                  <c:v>9.6466666666666665</c:v>
                </c:pt>
                <c:pt idx="619">
                  <c:v>9.663333333333334</c:v>
                </c:pt>
                <c:pt idx="620">
                  <c:v>9.68</c:v>
                </c:pt>
                <c:pt idx="621">
                  <c:v>9.6966666666666672</c:v>
                </c:pt>
                <c:pt idx="622">
                  <c:v>9.7133333333333329</c:v>
                </c:pt>
                <c:pt idx="623">
                  <c:v>9.73</c:v>
                </c:pt>
                <c:pt idx="624">
                  <c:v>9.7466666666666661</c:v>
                </c:pt>
                <c:pt idx="625">
                  <c:v>9.7633333333333336</c:v>
                </c:pt>
                <c:pt idx="626">
                  <c:v>9.7799999999999994</c:v>
                </c:pt>
                <c:pt idx="627">
                  <c:v>9.7966666666666669</c:v>
                </c:pt>
                <c:pt idx="628">
                  <c:v>9.8133333333333326</c:v>
                </c:pt>
                <c:pt idx="629">
                  <c:v>9.83</c:v>
                </c:pt>
                <c:pt idx="630">
                  <c:v>9.8466666666666676</c:v>
                </c:pt>
                <c:pt idx="631">
                  <c:v>9.8633333333333333</c:v>
                </c:pt>
                <c:pt idx="632">
                  <c:v>9.8800000000000008</c:v>
                </c:pt>
                <c:pt idx="633">
                  <c:v>9.8966666666666665</c:v>
                </c:pt>
                <c:pt idx="634">
                  <c:v>9.913333333333334</c:v>
                </c:pt>
                <c:pt idx="635">
                  <c:v>9.93</c:v>
                </c:pt>
                <c:pt idx="636">
                  <c:v>9.9466666666666672</c:v>
                </c:pt>
                <c:pt idx="637">
                  <c:v>9.9633333333333329</c:v>
                </c:pt>
                <c:pt idx="638">
                  <c:v>9.98</c:v>
                </c:pt>
                <c:pt idx="639">
                  <c:v>9.9966666666666661</c:v>
                </c:pt>
                <c:pt idx="640">
                  <c:v>10.013333333333334</c:v>
                </c:pt>
                <c:pt idx="641">
                  <c:v>10.029999999999999</c:v>
                </c:pt>
                <c:pt idx="642">
                  <c:v>10.046666666666667</c:v>
                </c:pt>
                <c:pt idx="643">
                  <c:v>10.063333333333333</c:v>
                </c:pt>
                <c:pt idx="644">
                  <c:v>10.08</c:v>
                </c:pt>
                <c:pt idx="645">
                  <c:v>10.096666666666668</c:v>
                </c:pt>
                <c:pt idx="646">
                  <c:v>10.113333333333333</c:v>
                </c:pt>
                <c:pt idx="647">
                  <c:v>10.130000000000001</c:v>
                </c:pt>
                <c:pt idx="648">
                  <c:v>10.146666666666667</c:v>
                </c:pt>
                <c:pt idx="649">
                  <c:v>10.163333333333334</c:v>
                </c:pt>
                <c:pt idx="650">
                  <c:v>10.18</c:v>
                </c:pt>
                <c:pt idx="651">
                  <c:v>10.196666666666667</c:v>
                </c:pt>
                <c:pt idx="652">
                  <c:v>10.213333333333333</c:v>
                </c:pt>
                <c:pt idx="653">
                  <c:v>10.23</c:v>
                </c:pt>
                <c:pt idx="654">
                  <c:v>10.246666666666666</c:v>
                </c:pt>
                <c:pt idx="655">
                  <c:v>10.263333333333334</c:v>
                </c:pt>
                <c:pt idx="656">
                  <c:v>10.28</c:v>
                </c:pt>
                <c:pt idx="657">
                  <c:v>10.296666666666667</c:v>
                </c:pt>
                <c:pt idx="658">
                  <c:v>10.313333333333333</c:v>
                </c:pt>
                <c:pt idx="659">
                  <c:v>10.33</c:v>
                </c:pt>
                <c:pt idx="660">
                  <c:v>10.346666666666668</c:v>
                </c:pt>
                <c:pt idx="661">
                  <c:v>10.363333333333333</c:v>
                </c:pt>
                <c:pt idx="662">
                  <c:v>10.38</c:v>
                </c:pt>
                <c:pt idx="663">
                  <c:v>10.396666666666667</c:v>
                </c:pt>
                <c:pt idx="664">
                  <c:v>10.413333333333334</c:v>
                </c:pt>
                <c:pt idx="665">
                  <c:v>10.43</c:v>
                </c:pt>
                <c:pt idx="666">
                  <c:v>10.446666666666667</c:v>
                </c:pt>
                <c:pt idx="667">
                  <c:v>10.463333333333333</c:v>
                </c:pt>
                <c:pt idx="668">
                  <c:v>10.48</c:v>
                </c:pt>
                <c:pt idx="669">
                  <c:v>10.496666666666666</c:v>
                </c:pt>
                <c:pt idx="670">
                  <c:v>10.513333333333334</c:v>
                </c:pt>
                <c:pt idx="671">
                  <c:v>10.53</c:v>
                </c:pt>
                <c:pt idx="672">
                  <c:v>10.546666666666667</c:v>
                </c:pt>
                <c:pt idx="673">
                  <c:v>10.563333333333333</c:v>
                </c:pt>
                <c:pt idx="674">
                  <c:v>10.58</c:v>
                </c:pt>
                <c:pt idx="675">
                  <c:v>10.596666666666668</c:v>
                </c:pt>
                <c:pt idx="676">
                  <c:v>10.613333333333333</c:v>
                </c:pt>
                <c:pt idx="677">
                  <c:v>10.63</c:v>
                </c:pt>
                <c:pt idx="678">
                  <c:v>10.646666666666667</c:v>
                </c:pt>
                <c:pt idx="679">
                  <c:v>10.663333333333334</c:v>
                </c:pt>
                <c:pt idx="680">
                  <c:v>10.68</c:v>
                </c:pt>
                <c:pt idx="681">
                  <c:v>10.696666666666667</c:v>
                </c:pt>
                <c:pt idx="682">
                  <c:v>10.713333333333333</c:v>
                </c:pt>
                <c:pt idx="683">
                  <c:v>10.73</c:v>
                </c:pt>
                <c:pt idx="684">
                  <c:v>10.746666666666666</c:v>
                </c:pt>
                <c:pt idx="685">
                  <c:v>10.763333333333334</c:v>
                </c:pt>
                <c:pt idx="686">
                  <c:v>10.78</c:v>
                </c:pt>
                <c:pt idx="687">
                  <c:v>10.796666666666667</c:v>
                </c:pt>
                <c:pt idx="688">
                  <c:v>10.813333333333333</c:v>
                </c:pt>
                <c:pt idx="689">
                  <c:v>10.83</c:v>
                </c:pt>
                <c:pt idx="690">
                  <c:v>10.846666666666668</c:v>
                </c:pt>
                <c:pt idx="691">
                  <c:v>10.863333333333333</c:v>
                </c:pt>
                <c:pt idx="692">
                  <c:v>10.88</c:v>
                </c:pt>
                <c:pt idx="693">
                  <c:v>10.896666666666667</c:v>
                </c:pt>
                <c:pt idx="694">
                  <c:v>10.913333333333334</c:v>
                </c:pt>
                <c:pt idx="695">
                  <c:v>10.93</c:v>
                </c:pt>
                <c:pt idx="696">
                  <c:v>10.946666666666667</c:v>
                </c:pt>
                <c:pt idx="697">
                  <c:v>10.963333333333333</c:v>
                </c:pt>
                <c:pt idx="698">
                  <c:v>10.98</c:v>
                </c:pt>
                <c:pt idx="699">
                  <c:v>10.996666666666666</c:v>
                </c:pt>
                <c:pt idx="700">
                  <c:v>11.013333333333334</c:v>
                </c:pt>
                <c:pt idx="701">
                  <c:v>11.03</c:v>
                </c:pt>
                <c:pt idx="702">
                  <c:v>11.046666666666667</c:v>
                </c:pt>
                <c:pt idx="703">
                  <c:v>11.063333333333333</c:v>
                </c:pt>
                <c:pt idx="704">
                  <c:v>11.08</c:v>
                </c:pt>
                <c:pt idx="705">
                  <c:v>11.096666666666668</c:v>
                </c:pt>
                <c:pt idx="706">
                  <c:v>11.113333333333333</c:v>
                </c:pt>
                <c:pt idx="707">
                  <c:v>11.13</c:v>
                </c:pt>
                <c:pt idx="708">
                  <c:v>11.146666666666667</c:v>
                </c:pt>
                <c:pt idx="709">
                  <c:v>11.163333333333334</c:v>
                </c:pt>
                <c:pt idx="710">
                  <c:v>11.18</c:v>
                </c:pt>
                <c:pt idx="711">
                  <c:v>11.196666666666667</c:v>
                </c:pt>
                <c:pt idx="712">
                  <c:v>11.213333333333333</c:v>
                </c:pt>
                <c:pt idx="713">
                  <c:v>11.23</c:v>
                </c:pt>
                <c:pt idx="714">
                  <c:v>11.246666666666666</c:v>
                </c:pt>
                <c:pt idx="715">
                  <c:v>11.263333333333334</c:v>
                </c:pt>
                <c:pt idx="716">
                  <c:v>11.28</c:v>
                </c:pt>
                <c:pt idx="717">
                  <c:v>11.296666666666667</c:v>
                </c:pt>
                <c:pt idx="718">
                  <c:v>11.313333333333333</c:v>
                </c:pt>
                <c:pt idx="719">
                  <c:v>11.33</c:v>
                </c:pt>
                <c:pt idx="720">
                  <c:v>11.346666666666668</c:v>
                </c:pt>
                <c:pt idx="721">
                  <c:v>11.363333333333333</c:v>
                </c:pt>
                <c:pt idx="722">
                  <c:v>11.38</c:v>
                </c:pt>
                <c:pt idx="723">
                  <c:v>11.396666666666667</c:v>
                </c:pt>
                <c:pt idx="724">
                  <c:v>11.413333333333334</c:v>
                </c:pt>
                <c:pt idx="725">
                  <c:v>11.43</c:v>
                </c:pt>
                <c:pt idx="726">
                  <c:v>11.446666666666667</c:v>
                </c:pt>
                <c:pt idx="727">
                  <c:v>11.463333333333333</c:v>
                </c:pt>
                <c:pt idx="728">
                  <c:v>11.48</c:v>
                </c:pt>
                <c:pt idx="729">
                  <c:v>11.496666666666666</c:v>
                </c:pt>
                <c:pt idx="730">
                  <c:v>11.513333333333334</c:v>
                </c:pt>
                <c:pt idx="731">
                  <c:v>11.53</c:v>
                </c:pt>
                <c:pt idx="732">
                  <c:v>11.546666666666667</c:v>
                </c:pt>
                <c:pt idx="733">
                  <c:v>11.563333333333333</c:v>
                </c:pt>
                <c:pt idx="734">
                  <c:v>11.58</c:v>
                </c:pt>
                <c:pt idx="735">
                  <c:v>11.596666666666668</c:v>
                </c:pt>
                <c:pt idx="736">
                  <c:v>11.613333333333333</c:v>
                </c:pt>
                <c:pt idx="737">
                  <c:v>11.63</c:v>
                </c:pt>
                <c:pt idx="738">
                  <c:v>11.646666666666667</c:v>
                </c:pt>
                <c:pt idx="739">
                  <c:v>11.663333333333334</c:v>
                </c:pt>
                <c:pt idx="740">
                  <c:v>11.68</c:v>
                </c:pt>
                <c:pt idx="741">
                  <c:v>11.696666666666667</c:v>
                </c:pt>
                <c:pt idx="742">
                  <c:v>11.713333333333333</c:v>
                </c:pt>
                <c:pt idx="743">
                  <c:v>11.73</c:v>
                </c:pt>
                <c:pt idx="744">
                  <c:v>11.746666666666666</c:v>
                </c:pt>
                <c:pt idx="745">
                  <c:v>11.763333333333334</c:v>
                </c:pt>
                <c:pt idx="746">
                  <c:v>11.78</c:v>
                </c:pt>
                <c:pt idx="747">
                  <c:v>11.796666666666667</c:v>
                </c:pt>
                <c:pt idx="748">
                  <c:v>11.813333333333333</c:v>
                </c:pt>
                <c:pt idx="749">
                  <c:v>11.83</c:v>
                </c:pt>
                <c:pt idx="750">
                  <c:v>11.846666666666668</c:v>
                </c:pt>
                <c:pt idx="751">
                  <c:v>11.863333333333333</c:v>
                </c:pt>
                <c:pt idx="752">
                  <c:v>11.88</c:v>
                </c:pt>
                <c:pt idx="753">
                  <c:v>11.896666666666667</c:v>
                </c:pt>
                <c:pt idx="754">
                  <c:v>11.913333333333334</c:v>
                </c:pt>
                <c:pt idx="755">
                  <c:v>11.93</c:v>
                </c:pt>
                <c:pt idx="756">
                  <c:v>11.946666666666667</c:v>
                </c:pt>
                <c:pt idx="757">
                  <c:v>11.963333333333333</c:v>
                </c:pt>
                <c:pt idx="758">
                  <c:v>11.98</c:v>
                </c:pt>
                <c:pt idx="759">
                  <c:v>11.996666666666666</c:v>
                </c:pt>
                <c:pt idx="760">
                  <c:v>12.013333333333334</c:v>
                </c:pt>
                <c:pt idx="761">
                  <c:v>12.03</c:v>
                </c:pt>
                <c:pt idx="762">
                  <c:v>12.046666666666667</c:v>
                </c:pt>
                <c:pt idx="763">
                  <c:v>12.063333333333333</c:v>
                </c:pt>
                <c:pt idx="764">
                  <c:v>12.08</c:v>
                </c:pt>
                <c:pt idx="765">
                  <c:v>12.096666666666668</c:v>
                </c:pt>
                <c:pt idx="766">
                  <c:v>12.113333333333333</c:v>
                </c:pt>
                <c:pt idx="767">
                  <c:v>12.13</c:v>
                </c:pt>
                <c:pt idx="768">
                  <c:v>12.146666666666667</c:v>
                </c:pt>
                <c:pt idx="769">
                  <c:v>12.163333333333334</c:v>
                </c:pt>
                <c:pt idx="770">
                  <c:v>12.18</c:v>
                </c:pt>
                <c:pt idx="771">
                  <c:v>12.196666666666667</c:v>
                </c:pt>
                <c:pt idx="772">
                  <c:v>12.213333333333333</c:v>
                </c:pt>
                <c:pt idx="773">
                  <c:v>12.23</c:v>
                </c:pt>
                <c:pt idx="774">
                  <c:v>12.246666666666666</c:v>
                </c:pt>
                <c:pt idx="775">
                  <c:v>12.263333333333334</c:v>
                </c:pt>
                <c:pt idx="776">
                  <c:v>12.28</c:v>
                </c:pt>
                <c:pt idx="777">
                  <c:v>12.296666666666667</c:v>
                </c:pt>
                <c:pt idx="778">
                  <c:v>12.313333333333333</c:v>
                </c:pt>
                <c:pt idx="779">
                  <c:v>12.33</c:v>
                </c:pt>
                <c:pt idx="780">
                  <c:v>12.346666666666668</c:v>
                </c:pt>
                <c:pt idx="781">
                  <c:v>12.363333333333333</c:v>
                </c:pt>
                <c:pt idx="782">
                  <c:v>12.38</c:v>
                </c:pt>
                <c:pt idx="783">
                  <c:v>12.396666666666667</c:v>
                </c:pt>
                <c:pt idx="784">
                  <c:v>12.413333333333334</c:v>
                </c:pt>
                <c:pt idx="785">
                  <c:v>12.43</c:v>
                </c:pt>
                <c:pt idx="786">
                  <c:v>12.446666666666667</c:v>
                </c:pt>
                <c:pt idx="787">
                  <c:v>12.463333333333333</c:v>
                </c:pt>
                <c:pt idx="788">
                  <c:v>12.48</c:v>
                </c:pt>
                <c:pt idx="789">
                  <c:v>12.496666666666666</c:v>
                </c:pt>
                <c:pt idx="790">
                  <c:v>12.513333333333334</c:v>
                </c:pt>
                <c:pt idx="791">
                  <c:v>12.53</c:v>
                </c:pt>
                <c:pt idx="792">
                  <c:v>12.546666666666667</c:v>
                </c:pt>
                <c:pt idx="793">
                  <c:v>12.563333333333333</c:v>
                </c:pt>
                <c:pt idx="794">
                  <c:v>12.58</c:v>
                </c:pt>
                <c:pt idx="795">
                  <c:v>12.596666666666668</c:v>
                </c:pt>
                <c:pt idx="796">
                  <c:v>12.613333333333333</c:v>
                </c:pt>
                <c:pt idx="797">
                  <c:v>12.63</c:v>
                </c:pt>
                <c:pt idx="798">
                  <c:v>12.646666666666667</c:v>
                </c:pt>
                <c:pt idx="799">
                  <c:v>12.663333333333334</c:v>
                </c:pt>
                <c:pt idx="800">
                  <c:v>12.68</c:v>
                </c:pt>
                <c:pt idx="801">
                  <c:v>12.696666666666667</c:v>
                </c:pt>
                <c:pt idx="802">
                  <c:v>12.713333333333333</c:v>
                </c:pt>
                <c:pt idx="803">
                  <c:v>12.73</c:v>
                </c:pt>
                <c:pt idx="804">
                  <c:v>12.746666666666666</c:v>
                </c:pt>
                <c:pt idx="805">
                  <c:v>12.763333333333334</c:v>
                </c:pt>
                <c:pt idx="806">
                  <c:v>12.78</c:v>
                </c:pt>
                <c:pt idx="807">
                  <c:v>12.796666666666667</c:v>
                </c:pt>
                <c:pt idx="808">
                  <c:v>12.813333333333333</c:v>
                </c:pt>
                <c:pt idx="809">
                  <c:v>12.83</c:v>
                </c:pt>
                <c:pt idx="810">
                  <c:v>12.846666666666668</c:v>
                </c:pt>
                <c:pt idx="811">
                  <c:v>12.863333333333333</c:v>
                </c:pt>
                <c:pt idx="812">
                  <c:v>12.88</c:v>
                </c:pt>
                <c:pt idx="813">
                  <c:v>12.896666666666667</c:v>
                </c:pt>
                <c:pt idx="814">
                  <c:v>12.913333333333334</c:v>
                </c:pt>
                <c:pt idx="815">
                  <c:v>12.93</c:v>
                </c:pt>
                <c:pt idx="816">
                  <c:v>12.946666666666667</c:v>
                </c:pt>
                <c:pt idx="817">
                  <c:v>12.963333333333333</c:v>
                </c:pt>
                <c:pt idx="818">
                  <c:v>12.98</c:v>
                </c:pt>
                <c:pt idx="819">
                  <c:v>12.996666666666666</c:v>
                </c:pt>
                <c:pt idx="820">
                  <c:v>13.013333333333334</c:v>
                </c:pt>
                <c:pt idx="821">
                  <c:v>13.03</c:v>
                </c:pt>
                <c:pt idx="822">
                  <c:v>13.046666666666667</c:v>
                </c:pt>
                <c:pt idx="823">
                  <c:v>13.063333333333333</c:v>
                </c:pt>
                <c:pt idx="824">
                  <c:v>13.08</c:v>
                </c:pt>
                <c:pt idx="825">
                  <c:v>13.096666666666668</c:v>
                </c:pt>
                <c:pt idx="826">
                  <c:v>13.113333333333333</c:v>
                </c:pt>
                <c:pt idx="827">
                  <c:v>13.13</c:v>
                </c:pt>
                <c:pt idx="828">
                  <c:v>13.146666666666667</c:v>
                </c:pt>
                <c:pt idx="829">
                  <c:v>13.163333333333334</c:v>
                </c:pt>
                <c:pt idx="830">
                  <c:v>13.18</c:v>
                </c:pt>
                <c:pt idx="831">
                  <c:v>13.196666666666667</c:v>
                </c:pt>
                <c:pt idx="832">
                  <c:v>13.213333333333333</c:v>
                </c:pt>
                <c:pt idx="833">
                  <c:v>13.23</c:v>
                </c:pt>
                <c:pt idx="834">
                  <c:v>13.246666666666666</c:v>
                </c:pt>
                <c:pt idx="835">
                  <c:v>13.263333333333334</c:v>
                </c:pt>
                <c:pt idx="836">
                  <c:v>13.28</c:v>
                </c:pt>
                <c:pt idx="837">
                  <c:v>13.296666666666667</c:v>
                </c:pt>
                <c:pt idx="838">
                  <c:v>13.313333333333333</c:v>
                </c:pt>
                <c:pt idx="839">
                  <c:v>13.33</c:v>
                </c:pt>
                <c:pt idx="840">
                  <c:v>13.346666666666668</c:v>
                </c:pt>
                <c:pt idx="841">
                  <c:v>13.363333333333333</c:v>
                </c:pt>
                <c:pt idx="842">
                  <c:v>13.38</c:v>
                </c:pt>
                <c:pt idx="843">
                  <c:v>13.396666666666667</c:v>
                </c:pt>
                <c:pt idx="844">
                  <c:v>13.413333333333334</c:v>
                </c:pt>
                <c:pt idx="845">
                  <c:v>13.43</c:v>
                </c:pt>
                <c:pt idx="846">
                  <c:v>13.446666666666667</c:v>
                </c:pt>
                <c:pt idx="847">
                  <c:v>13.463333333333333</c:v>
                </c:pt>
                <c:pt idx="848">
                  <c:v>13.48</c:v>
                </c:pt>
                <c:pt idx="849">
                  <c:v>13.496666666666666</c:v>
                </c:pt>
                <c:pt idx="850">
                  <c:v>13.513333333333334</c:v>
                </c:pt>
                <c:pt idx="851">
                  <c:v>13.53</c:v>
                </c:pt>
                <c:pt idx="852">
                  <c:v>13.546666666666667</c:v>
                </c:pt>
                <c:pt idx="853">
                  <c:v>13.563333333333333</c:v>
                </c:pt>
                <c:pt idx="854">
                  <c:v>13.58</c:v>
                </c:pt>
                <c:pt idx="855">
                  <c:v>13.596666666666668</c:v>
                </c:pt>
                <c:pt idx="856">
                  <c:v>13.613333333333333</c:v>
                </c:pt>
                <c:pt idx="857">
                  <c:v>13.63</c:v>
                </c:pt>
                <c:pt idx="858">
                  <c:v>13.646666666666667</c:v>
                </c:pt>
                <c:pt idx="859">
                  <c:v>13.663333333333334</c:v>
                </c:pt>
                <c:pt idx="860">
                  <c:v>13.68</c:v>
                </c:pt>
                <c:pt idx="861">
                  <c:v>13.696666666666667</c:v>
                </c:pt>
                <c:pt idx="862">
                  <c:v>13.713333333333333</c:v>
                </c:pt>
                <c:pt idx="863">
                  <c:v>13.73</c:v>
                </c:pt>
                <c:pt idx="864">
                  <c:v>13.746666666666666</c:v>
                </c:pt>
                <c:pt idx="865">
                  <c:v>13.763333333333334</c:v>
                </c:pt>
                <c:pt idx="866">
                  <c:v>13.78</c:v>
                </c:pt>
                <c:pt idx="867">
                  <c:v>13.796666666666667</c:v>
                </c:pt>
                <c:pt idx="868">
                  <c:v>13.813333333333333</c:v>
                </c:pt>
                <c:pt idx="869">
                  <c:v>13.83</c:v>
                </c:pt>
                <c:pt idx="870">
                  <c:v>13.846666666666668</c:v>
                </c:pt>
                <c:pt idx="871">
                  <c:v>13.863333333333333</c:v>
                </c:pt>
                <c:pt idx="872">
                  <c:v>13.88</c:v>
                </c:pt>
                <c:pt idx="873">
                  <c:v>13.896666666666667</c:v>
                </c:pt>
                <c:pt idx="874">
                  <c:v>13.913333333333334</c:v>
                </c:pt>
                <c:pt idx="875">
                  <c:v>13.93</c:v>
                </c:pt>
                <c:pt idx="876">
                  <c:v>13.946666666666667</c:v>
                </c:pt>
                <c:pt idx="877">
                  <c:v>13.963333333333333</c:v>
                </c:pt>
                <c:pt idx="878">
                  <c:v>13.98</c:v>
                </c:pt>
                <c:pt idx="879">
                  <c:v>13.996666666666666</c:v>
                </c:pt>
                <c:pt idx="880">
                  <c:v>14.013333333333334</c:v>
                </c:pt>
                <c:pt idx="881">
                  <c:v>14.03</c:v>
                </c:pt>
                <c:pt idx="882">
                  <c:v>14.046666666666667</c:v>
                </c:pt>
                <c:pt idx="883">
                  <c:v>14.063333333333333</c:v>
                </c:pt>
                <c:pt idx="884">
                  <c:v>14.08</c:v>
                </c:pt>
                <c:pt idx="885">
                  <c:v>14.096666666666668</c:v>
                </c:pt>
                <c:pt idx="886">
                  <c:v>14.113333333333333</c:v>
                </c:pt>
                <c:pt idx="887">
                  <c:v>14.13</c:v>
                </c:pt>
                <c:pt idx="888">
                  <c:v>14.146666666666667</c:v>
                </c:pt>
                <c:pt idx="889">
                  <c:v>14.163333333333334</c:v>
                </c:pt>
                <c:pt idx="890">
                  <c:v>14.18</c:v>
                </c:pt>
                <c:pt idx="891">
                  <c:v>14.196666666666667</c:v>
                </c:pt>
                <c:pt idx="892">
                  <c:v>14.213333333333333</c:v>
                </c:pt>
                <c:pt idx="893">
                  <c:v>14.23</c:v>
                </c:pt>
                <c:pt idx="894">
                  <c:v>14.246666666666666</c:v>
                </c:pt>
                <c:pt idx="895">
                  <c:v>14.263333333333334</c:v>
                </c:pt>
                <c:pt idx="896">
                  <c:v>14.28</c:v>
                </c:pt>
                <c:pt idx="897">
                  <c:v>14.296666666666667</c:v>
                </c:pt>
                <c:pt idx="898">
                  <c:v>14.313333333333333</c:v>
                </c:pt>
                <c:pt idx="899">
                  <c:v>14.33</c:v>
                </c:pt>
                <c:pt idx="900">
                  <c:v>14.346666666666668</c:v>
                </c:pt>
                <c:pt idx="901">
                  <c:v>14.363333333333333</c:v>
                </c:pt>
                <c:pt idx="902">
                  <c:v>14.38</c:v>
                </c:pt>
                <c:pt idx="903">
                  <c:v>14.396666666666667</c:v>
                </c:pt>
                <c:pt idx="904">
                  <c:v>14.413333333333334</c:v>
                </c:pt>
                <c:pt idx="905">
                  <c:v>14.43</c:v>
                </c:pt>
                <c:pt idx="906">
                  <c:v>14.446666666666667</c:v>
                </c:pt>
                <c:pt idx="907">
                  <c:v>14.463333333333333</c:v>
                </c:pt>
                <c:pt idx="908">
                  <c:v>14.48</c:v>
                </c:pt>
                <c:pt idx="909">
                  <c:v>14.496666666666666</c:v>
                </c:pt>
                <c:pt idx="910">
                  <c:v>14.513333333333334</c:v>
                </c:pt>
                <c:pt idx="911">
                  <c:v>14.53</c:v>
                </c:pt>
                <c:pt idx="912">
                  <c:v>14.546666666666667</c:v>
                </c:pt>
                <c:pt idx="913">
                  <c:v>14.563333333333333</c:v>
                </c:pt>
                <c:pt idx="914">
                  <c:v>14.58</c:v>
                </c:pt>
                <c:pt idx="915">
                  <c:v>14.596666666666668</c:v>
                </c:pt>
                <c:pt idx="916">
                  <c:v>14.613333333333333</c:v>
                </c:pt>
                <c:pt idx="917">
                  <c:v>14.63</c:v>
                </c:pt>
                <c:pt idx="918">
                  <c:v>14.646666666666667</c:v>
                </c:pt>
                <c:pt idx="919">
                  <c:v>14.663333333333334</c:v>
                </c:pt>
                <c:pt idx="920">
                  <c:v>14.68</c:v>
                </c:pt>
                <c:pt idx="921">
                  <c:v>14.696666666666667</c:v>
                </c:pt>
                <c:pt idx="922">
                  <c:v>14.713333333333333</c:v>
                </c:pt>
                <c:pt idx="923">
                  <c:v>14.73</c:v>
                </c:pt>
                <c:pt idx="924">
                  <c:v>14.746666666666666</c:v>
                </c:pt>
                <c:pt idx="925">
                  <c:v>14.763333333333334</c:v>
                </c:pt>
                <c:pt idx="926">
                  <c:v>14.78</c:v>
                </c:pt>
                <c:pt idx="927">
                  <c:v>14.796666666666667</c:v>
                </c:pt>
                <c:pt idx="928">
                  <c:v>14.813333333333333</c:v>
                </c:pt>
                <c:pt idx="929">
                  <c:v>14.83</c:v>
                </c:pt>
                <c:pt idx="930">
                  <c:v>14.846666666666668</c:v>
                </c:pt>
                <c:pt idx="931">
                  <c:v>14.863333333333333</c:v>
                </c:pt>
                <c:pt idx="932">
                  <c:v>14.88</c:v>
                </c:pt>
                <c:pt idx="933">
                  <c:v>14.896666666666667</c:v>
                </c:pt>
                <c:pt idx="934">
                  <c:v>14.913333333333334</c:v>
                </c:pt>
                <c:pt idx="935">
                  <c:v>14.93</c:v>
                </c:pt>
                <c:pt idx="936">
                  <c:v>14.946666666666667</c:v>
                </c:pt>
                <c:pt idx="937">
                  <c:v>14.963333333333333</c:v>
                </c:pt>
                <c:pt idx="938">
                  <c:v>14.98</c:v>
                </c:pt>
                <c:pt idx="939">
                  <c:v>14.996666666666666</c:v>
                </c:pt>
                <c:pt idx="940">
                  <c:v>15.013333333333334</c:v>
                </c:pt>
                <c:pt idx="941">
                  <c:v>15.03</c:v>
                </c:pt>
                <c:pt idx="942">
                  <c:v>15.046666666666667</c:v>
                </c:pt>
                <c:pt idx="943">
                  <c:v>15.063333333333333</c:v>
                </c:pt>
                <c:pt idx="944">
                  <c:v>15.08</c:v>
                </c:pt>
                <c:pt idx="945">
                  <c:v>15.096666666666668</c:v>
                </c:pt>
                <c:pt idx="946">
                  <c:v>15.113333333333333</c:v>
                </c:pt>
                <c:pt idx="947">
                  <c:v>15.13</c:v>
                </c:pt>
                <c:pt idx="948">
                  <c:v>15.146666666666667</c:v>
                </c:pt>
                <c:pt idx="949">
                  <c:v>15.163333333333334</c:v>
                </c:pt>
                <c:pt idx="950">
                  <c:v>15.18</c:v>
                </c:pt>
                <c:pt idx="951">
                  <c:v>15.196666666666667</c:v>
                </c:pt>
                <c:pt idx="952">
                  <c:v>15.213333333333333</c:v>
                </c:pt>
                <c:pt idx="953">
                  <c:v>15.23</c:v>
                </c:pt>
                <c:pt idx="954">
                  <c:v>15.246666666666666</c:v>
                </c:pt>
                <c:pt idx="955">
                  <c:v>15.263333333333334</c:v>
                </c:pt>
                <c:pt idx="956">
                  <c:v>15.28</c:v>
                </c:pt>
                <c:pt idx="957">
                  <c:v>15.296666666666667</c:v>
                </c:pt>
                <c:pt idx="958">
                  <c:v>15.313333333333333</c:v>
                </c:pt>
                <c:pt idx="959">
                  <c:v>15.33</c:v>
                </c:pt>
                <c:pt idx="960">
                  <c:v>15.346666666666666</c:v>
                </c:pt>
                <c:pt idx="961">
                  <c:v>15.363333333333335</c:v>
                </c:pt>
                <c:pt idx="962">
                  <c:v>15.38</c:v>
                </c:pt>
                <c:pt idx="963">
                  <c:v>15.396666666666667</c:v>
                </c:pt>
                <c:pt idx="964">
                  <c:v>15.413333333333332</c:v>
                </c:pt>
                <c:pt idx="965">
                  <c:v>15.430000000000001</c:v>
                </c:pt>
                <c:pt idx="966">
                  <c:v>15.446666666666667</c:v>
                </c:pt>
                <c:pt idx="967">
                  <c:v>15.463333333333333</c:v>
                </c:pt>
                <c:pt idx="968">
                  <c:v>15.479999999999999</c:v>
                </c:pt>
                <c:pt idx="969">
                  <c:v>15.496666666666668</c:v>
                </c:pt>
                <c:pt idx="970">
                  <c:v>15.513333333333334</c:v>
                </c:pt>
                <c:pt idx="971">
                  <c:v>15.53</c:v>
                </c:pt>
                <c:pt idx="972">
                  <c:v>15.546666666666665</c:v>
                </c:pt>
                <c:pt idx="973">
                  <c:v>15.563333333333334</c:v>
                </c:pt>
                <c:pt idx="974">
                  <c:v>15.58</c:v>
                </c:pt>
                <c:pt idx="975">
                  <c:v>15.596666666666666</c:v>
                </c:pt>
                <c:pt idx="976">
                  <c:v>15.613333333333335</c:v>
                </c:pt>
                <c:pt idx="977">
                  <c:v>15.63</c:v>
                </c:pt>
                <c:pt idx="978">
                  <c:v>15.646666666666667</c:v>
                </c:pt>
                <c:pt idx="979">
                  <c:v>15.663333333333332</c:v>
                </c:pt>
                <c:pt idx="980">
                  <c:v>15.680000000000001</c:v>
                </c:pt>
                <c:pt idx="981">
                  <c:v>15.696666666666667</c:v>
                </c:pt>
                <c:pt idx="982">
                  <c:v>15.713333333333333</c:v>
                </c:pt>
                <c:pt idx="983">
                  <c:v>15.729999999999999</c:v>
                </c:pt>
                <c:pt idx="984">
                  <c:v>15.746666666666668</c:v>
                </c:pt>
                <c:pt idx="985">
                  <c:v>15.763333333333334</c:v>
                </c:pt>
                <c:pt idx="986">
                  <c:v>15.78</c:v>
                </c:pt>
                <c:pt idx="987">
                  <c:v>15.796666666666665</c:v>
                </c:pt>
                <c:pt idx="988">
                  <c:v>15.813333333333334</c:v>
                </c:pt>
                <c:pt idx="989">
                  <c:v>15.83</c:v>
                </c:pt>
                <c:pt idx="990">
                  <c:v>15.846666666666666</c:v>
                </c:pt>
                <c:pt idx="991">
                  <c:v>15.863333333333335</c:v>
                </c:pt>
                <c:pt idx="992">
                  <c:v>15.88</c:v>
                </c:pt>
                <c:pt idx="993">
                  <c:v>15.896666666666667</c:v>
                </c:pt>
                <c:pt idx="994">
                  <c:v>15.913333333333332</c:v>
                </c:pt>
                <c:pt idx="995">
                  <c:v>15.930000000000001</c:v>
                </c:pt>
                <c:pt idx="996">
                  <c:v>15.946666666666667</c:v>
                </c:pt>
                <c:pt idx="997">
                  <c:v>15.963333333333333</c:v>
                </c:pt>
                <c:pt idx="998">
                  <c:v>15.979999999999999</c:v>
                </c:pt>
              </c:numCache>
            </c:numRef>
          </c:xVal>
          <c:yVal>
            <c:numRef>
              <c:f>'compare 500 C'!$W$2:$W$1000</c:f>
              <c:numCache>
                <c:formatCode>General</c:formatCode>
                <c:ptCount val="999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0.3</c:v>
                </c:pt>
                <c:pt idx="7">
                  <c:v>0.4</c:v>
                </c:pt>
                <c:pt idx="8">
                  <c:v>0.3</c:v>
                </c:pt>
                <c:pt idx="9">
                  <c:v>0.3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0.3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0.4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0.6</c:v>
                </c:pt>
                <c:pt idx="44">
                  <c:v>0.6</c:v>
                </c:pt>
                <c:pt idx="45">
                  <c:v>0.6</c:v>
                </c:pt>
                <c:pt idx="46">
                  <c:v>0.7</c:v>
                </c:pt>
                <c:pt idx="47">
                  <c:v>0.7</c:v>
                </c:pt>
                <c:pt idx="48">
                  <c:v>0.6</c:v>
                </c:pt>
                <c:pt idx="49">
                  <c:v>0.7</c:v>
                </c:pt>
                <c:pt idx="50">
                  <c:v>0.6</c:v>
                </c:pt>
                <c:pt idx="51">
                  <c:v>0.6</c:v>
                </c:pt>
                <c:pt idx="52">
                  <c:v>0.6</c:v>
                </c:pt>
                <c:pt idx="53">
                  <c:v>0.7</c:v>
                </c:pt>
                <c:pt idx="54">
                  <c:v>0.7</c:v>
                </c:pt>
                <c:pt idx="55">
                  <c:v>0.7</c:v>
                </c:pt>
                <c:pt idx="56">
                  <c:v>0.7</c:v>
                </c:pt>
                <c:pt idx="57">
                  <c:v>0.7</c:v>
                </c:pt>
                <c:pt idx="58">
                  <c:v>0.7</c:v>
                </c:pt>
                <c:pt idx="59">
                  <c:v>0.7</c:v>
                </c:pt>
                <c:pt idx="60">
                  <c:v>0.7</c:v>
                </c:pt>
                <c:pt idx="61">
                  <c:v>0.8</c:v>
                </c:pt>
                <c:pt idx="62">
                  <c:v>0.8</c:v>
                </c:pt>
                <c:pt idx="63">
                  <c:v>0.8</c:v>
                </c:pt>
                <c:pt idx="64">
                  <c:v>0.8</c:v>
                </c:pt>
                <c:pt idx="65">
                  <c:v>0.8</c:v>
                </c:pt>
                <c:pt idx="66">
                  <c:v>0.8</c:v>
                </c:pt>
                <c:pt idx="67">
                  <c:v>0.8</c:v>
                </c:pt>
                <c:pt idx="68">
                  <c:v>0.9</c:v>
                </c:pt>
                <c:pt idx="69">
                  <c:v>0.9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1.1000000000000001</c:v>
                </c:pt>
                <c:pt idx="81">
                  <c:v>1.1000000000000001</c:v>
                </c:pt>
                <c:pt idx="82">
                  <c:v>1.2</c:v>
                </c:pt>
                <c:pt idx="83">
                  <c:v>1.2</c:v>
                </c:pt>
                <c:pt idx="84">
                  <c:v>1.2</c:v>
                </c:pt>
                <c:pt idx="85">
                  <c:v>1.3</c:v>
                </c:pt>
                <c:pt idx="86">
                  <c:v>1.3</c:v>
                </c:pt>
                <c:pt idx="87">
                  <c:v>1.3</c:v>
                </c:pt>
                <c:pt idx="88">
                  <c:v>1.4</c:v>
                </c:pt>
                <c:pt idx="89">
                  <c:v>1.4</c:v>
                </c:pt>
                <c:pt idx="90">
                  <c:v>1.5</c:v>
                </c:pt>
                <c:pt idx="91">
                  <c:v>1.5</c:v>
                </c:pt>
                <c:pt idx="92">
                  <c:v>1.6</c:v>
                </c:pt>
                <c:pt idx="93">
                  <c:v>1.6</c:v>
                </c:pt>
                <c:pt idx="94">
                  <c:v>1.7</c:v>
                </c:pt>
                <c:pt idx="95">
                  <c:v>1.8</c:v>
                </c:pt>
                <c:pt idx="96">
                  <c:v>1.8</c:v>
                </c:pt>
                <c:pt idx="97">
                  <c:v>1.9</c:v>
                </c:pt>
                <c:pt idx="98">
                  <c:v>2</c:v>
                </c:pt>
                <c:pt idx="99">
                  <c:v>2.1</c:v>
                </c:pt>
                <c:pt idx="100">
                  <c:v>2.2000000000000002</c:v>
                </c:pt>
                <c:pt idx="101">
                  <c:v>2.2000000000000002</c:v>
                </c:pt>
                <c:pt idx="102">
                  <c:v>2.2999999999999998</c:v>
                </c:pt>
                <c:pt idx="103">
                  <c:v>2.4</c:v>
                </c:pt>
                <c:pt idx="104">
                  <c:v>2.4</c:v>
                </c:pt>
                <c:pt idx="105">
                  <c:v>2.5</c:v>
                </c:pt>
                <c:pt idx="106">
                  <c:v>2.5</c:v>
                </c:pt>
                <c:pt idx="107">
                  <c:v>2.6</c:v>
                </c:pt>
                <c:pt idx="108">
                  <c:v>2.7</c:v>
                </c:pt>
                <c:pt idx="109">
                  <c:v>2.8</c:v>
                </c:pt>
                <c:pt idx="110">
                  <c:v>2.9</c:v>
                </c:pt>
                <c:pt idx="111">
                  <c:v>3</c:v>
                </c:pt>
                <c:pt idx="112">
                  <c:v>3.1</c:v>
                </c:pt>
                <c:pt idx="113">
                  <c:v>3.2</c:v>
                </c:pt>
                <c:pt idx="114">
                  <c:v>3.3</c:v>
                </c:pt>
                <c:pt idx="115">
                  <c:v>3.4</c:v>
                </c:pt>
                <c:pt idx="116">
                  <c:v>3.6</c:v>
                </c:pt>
                <c:pt idx="117">
                  <c:v>3.7</c:v>
                </c:pt>
                <c:pt idx="118">
                  <c:v>3.8</c:v>
                </c:pt>
                <c:pt idx="119">
                  <c:v>3.9</c:v>
                </c:pt>
                <c:pt idx="120">
                  <c:v>4</c:v>
                </c:pt>
                <c:pt idx="121">
                  <c:v>4.0999999999999996</c:v>
                </c:pt>
                <c:pt idx="122">
                  <c:v>4.3</c:v>
                </c:pt>
                <c:pt idx="123">
                  <c:v>4.3</c:v>
                </c:pt>
                <c:pt idx="124">
                  <c:v>4.4000000000000004</c:v>
                </c:pt>
                <c:pt idx="125">
                  <c:v>4.5999999999999996</c:v>
                </c:pt>
                <c:pt idx="126">
                  <c:v>4.7</c:v>
                </c:pt>
                <c:pt idx="127">
                  <c:v>4.8</c:v>
                </c:pt>
                <c:pt idx="128">
                  <c:v>5</c:v>
                </c:pt>
                <c:pt idx="129">
                  <c:v>5.0999999999999996</c:v>
                </c:pt>
                <c:pt idx="130">
                  <c:v>5.2</c:v>
                </c:pt>
                <c:pt idx="131">
                  <c:v>5.4</c:v>
                </c:pt>
                <c:pt idx="132">
                  <c:v>5.5</c:v>
                </c:pt>
                <c:pt idx="133">
                  <c:v>5.8</c:v>
                </c:pt>
                <c:pt idx="134">
                  <c:v>5.9</c:v>
                </c:pt>
                <c:pt idx="135">
                  <c:v>6.2</c:v>
                </c:pt>
                <c:pt idx="136">
                  <c:v>6.3</c:v>
                </c:pt>
                <c:pt idx="137">
                  <c:v>6.7</c:v>
                </c:pt>
                <c:pt idx="138">
                  <c:v>6.8</c:v>
                </c:pt>
                <c:pt idx="139">
                  <c:v>6.7</c:v>
                </c:pt>
                <c:pt idx="140">
                  <c:v>6.9</c:v>
                </c:pt>
                <c:pt idx="141">
                  <c:v>7.1</c:v>
                </c:pt>
                <c:pt idx="142">
                  <c:v>7.4</c:v>
                </c:pt>
                <c:pt idx="143">
                  <c:v>7.6</c:v>
                </c:pt>
                <c:pt idx="144">
                  <c:v>7.9</c:v>
                </c:pt>
                <c:pt idx="145">
                  <c:v>8</c:v>
                </c:pt>
                <c:pt idx="146">
                  <c:v>8.1</c:v>
                </c:pt>
                <c:pt idx="147">
                  <c:v>8.1999999999999993</c:v>
                </c:pt>
                <c:pt idx="148">
                  <c:v>8.5</c:v>
                </c:pt>
                <c:pt idx="149">
                  <c:v>8.4</c:v>
                </c:pt>
                <c:pt idx="150">
                  <c:v>8.6</c:v>
                </c:pt>
                <c:pt idx="151">
                  <c:v>8.6999999999999993</c:v>
                </c:pt>
                <c:pt idx="152">
                  <c:v>8.8000000000000007</c:v>
                </c:pt>
                <c:pt idx="153">
                  <c:v>9</c:v>
                </c:pt>
                <c:pt idx="154">
                  <c:v>9.1999999999999993</c:v>
                </c:pt>
                <c:pt idx="155">
                  <c:v>9.5</c:v>
                </c:pt>
                <c:pt idx="156">
                  <c:v>9.6999999999999993</c:v>
                </c:pt>
                <c:pt idx="157">
                  <c:v>9.8000000000000007</c:v>
                </c:pt>
                <c:pt idx="158">
                  <c:v>9.9</c:v>
                </c:pt>
                <c:pt idx="159">
                  <c:v>10.1</c:v>
                </c:pt>
                <c:pt idx="160">
                  <c:v>10.3</c:v>
                </c:pt>
                <c:pt idx="161">
                  <c:v>10.6</c:v>
                </c:pt>
                <c:pt idx="162">
                  <c:v>10.7</c:v>
                </c:pt>
                <c:pt idx="163">
                  <c:v>10.9</c:v>
                </c:pt>
                <c:pt idx="164">
                  <c:v>11.1</c:v>
                </c:pt>
                <c:pt idx="165">
                  <c:v>11.3</c:v>
                </c:pt>
                <c:pt idx="166">
                  <c:v>11.4</c:v>
                </c:pt>
                <c:pt idx="167">
                  <c:v>11.7</c:v>
                </c:pt>
                <c:pt idx="168">
                  <c:v>12</c:v>
                </c:pt>
                <c:pt idx="169">
                  <c:v>12.3</c:v>
                </c:pt>
                <c:pt idx="170">
                  <c:v>12.7</c:v>
                </c:pt>
                <c:pt idx="171">
                  <c:v>13</c:v>
                </c:pt>
                <c:pt idx="172">
                  <c:v>13.1</c:v>
                </c:pt>
                <c:pt idx="173">
                  <c:v>13.4</c:v>
                </c:pt>
                <c:pt idx="174">
                  <c:v>13.4</c:v>
                </c:pt>
                <c:pt idx="175">
                  <c:v>13.5</c:v>
                </c:pt>
                <c:pt idx="176">
                  <c:v>13.9</c:v>
                </c:pt>
                <c:pt idx="177">
                  <c:v>14.1</c:v>
                </c:pt>
                <c:pt idx="178">
                  <c:v>14.1</c:v>
                </c:pt>
                <c:pt idx="179">
                  <c:v>14.3</c:v>
                </c:pt>
                <c:pt idx="180">
                  <c:v>14.5</c:v>
                </c:pt>
                <c:pt idx="181">
                  <c:v>14.7</c:v>
                </c:pt>
                <c:pt idx="182">
                  <c:v>15</c:v>
                </c:pt>
                <c:pt idx="183">
                  <c:v>15.1</c:v>
                </c:pt>
                <c:pt idx="184">
                  <c:v>15.3</c:v>
                </c:pt>
                <c:pt idx="185">
                  <c:v>15.5</c:v>
                </c:pt>
                <c:pt idx="186">
                  <c:v>15.7</c:v>
                </c:pt>
                <c:pt idx="187">
                  <c:v>16.100000000000001</c:v>
                </c:pt>
                <c:pt idx="188">
                  <c:v>16.399999999999999</c:v>
                </c:pt>
                <c:pt idx="189">
                  <c:v>16.5</c:v>
                </c:pt>
                <c:pt idx="190">
                  <c:v>16.7</c:v>
                </c:pt>
                <c:pt idx="191">
                  <c:v>16.7</c:v>
                </c:pt>
                <c:pt idx="192">
                  <c:v>16.899999999999999</c:v>
                </c:pt>
                <c:pt idx="193">
                  <c:v>17.100000000000001</c:v>
                </c:pt>
                <c:pt idx="194">
                  <c:v>17.3</c:v>
                </c:pt>
                <c:pt idx="195">
                  <c:v>17.5</c:v>
                </c:pt>
                <c:pt idx="196">
                  <c:v>17.8</c:v>
                </c:pt>
                <c:pt idx="197">
                  <c:v>18</c:v>
                </c:pt>
                <c:pt idx="198">
                  <c:v>18.3</c:v>
                </c:pt>
                <c:pt idx="199">
                  <c:v>18.5</c:v>
                </c:pt>
                <c:pt idx="200">
                  <c:v>18.8</c:v>
                </c:pt>
                <c:pt idx="201">
                  <c:v>19.2</c:v>
                </c:pt>
                <c:pt idx="202">
                  <c:v>19.3</c:v>
                </c:pt>
                <c:pt idx="203">
                  <c:v>19.5</c:v>
                </c:pt>
                <c:pt idx="204">
                  <c:v>19.7</c:v>
                </c:pt>
                <c:pt idx="205">
                  <c:v>20</c:v>
                </c:pt>
                <c:pt idx="206">
                  <c:v>20.2</c:v>
                </c:pt>
                <c:pt idx="207">
                  <c:v>20.5</c:v>
                </c:pt>
                <c:pt idx="208">
                  <c:v>20.7</c:v>
                </c:pt>
                <c:pt idx="209">
                  <c:v>20.9</c:v>
                </c:pt>
                <c:pt idx="210">
                  <c:v>21.1</c:v>
                </c:pt>
                <c:pt idx="211">
                  <c:v>21.4</c:v>
                </c:pt>
                <c:pt idx="212">
                  <c:v>21.7</c:v>
                </c:pt>
                <c:pt idx="213">
                  <c:v>21.9</c:v>
                </c:pt>
                <c:pt idx="214">
                  <c:v>22.4</c:v>
                </c:pt>
                <c:pt idx="215">
                  <c:v>22.6</c:v>
                </c:pt>
                <c:pt idx="216">
                  <c:v>23.2</c:v>
                </c:pt>
                <c:pt idx="217">
                  <c:v>23.5</c:v>
                </c:pt>
                <c:pt idx="218">
                  <c:v>23.6</c:v>
                </c:pt>
                <c:pt idx="219">
                  <c:v>23.7</c:v>
                </c:pt>
                <c:pt idx="220">
                  <c:v>23.9</c:v>
                </c:pt>
                <c:pt idx="221">
                  <c:v>24.1</c:v>
                </c:pt>
                <c:pt idx="222">
                  <c:v>24.3</c:v>
                </c:pt>
                <c:pt idx="223">
                  <c:v>24.6</c:v>
                </c:pt>
                <c:pt idx="224">
                  <c:v>24.9</c:v>
                </c:pt>
                <c:pt idx="225">
                  <c:v>25.1</c:v>
                </c:pt>
                <c:pt idx="226">
                  <c:v>25.4</c:v>
                </c:pt>
                <c:pt idx="227">
                  <c:v>25.6</c:v>
                </c:pt>
                <c:pt idx="228">
                  <c:v>26.2</c:v>
                </c:pt>
                <c:pt idx="229">
                  <c:v>26.5</c:v>
                </c:pt>
                <c:pt idx="230">
                  <c:v>26.6</c:v>
                </c:pt>
                <c:pt idx="231">
                  <c:v>26.7</c:v>
                </c:pt>
                <c:pt idx="232">
                  <c:v>27.2</c:v>
                </c:pt>
                <c:pt idx="233">
                  <c:v>27.3</c:v>
                </c:pt>
                <c:pt idx="234">
                  <c:v>27.6</c:v>
                </c:pt>
                <c:pt idx="235">
                  <c:v>27.8</c:v>
                </c:pt>
                <c:pt idx="236">
                  <c:v>28.3</c:v>
                </c:pt>
                <c:pt idx="237">
                  <c:v>28.4</c:v>
                </c:pt>
                <c:pt idx="238">
                  <c:v>28.7</c:v>
                </c:pt>
                <c:pt idx="239">
                  <c:v>29</c:v>
                </c:pt>
                <c:pt idx="240">
                  <c:v>29.3</c:v>
                </c:pt>
                <c:pt idx="241">
                  <c:v>29.6</c:v>
                </c:pt>
                <c:pt idx="242">
                  <c:v>29.9</c:v>
                </c:pt>
                <c:pt idx="243">
                  <c:v>30.2</c:v>
                </c:pt>
                <c:pt idx="244">
                  <c:v>30.6</c:v>
                </c:pt>
                <c:pt idx="245">
                  <c:v>30.9</c:v>
                </c:pt>
                <c:pt idx="246">
                  <c:v>31.2</c:v>
                </c:pt>
                <c:pt idx="247">
                  <c:v>31.5</c:v>
                </c:pt>
                <c:pt idx="248">
                  <c:v>31.8</c:v>
                </c:pt>
                <c:pt idx="249">
                  <c:v>32.1</c:v>
                </c:pt>
                <c:pt idx="250">
                  <c:v>32.4</c:v>
                </c:pt>
                <c:pt idx="251">
                  <c:v>32.799999999999997</c:v>
                </c:pt>
                <c:pt idx="252">
                  <c:v>33.1</c:v>
                </c:pt>
                <c:pt idx="253">
                  <c:v>33.5</c:v>
                </c:pt>
                <c:pt idx="254">
                  <c:v>33.799999999999997</c:v>
                </c:pt>
                <c:pt idx="255">
                  <c:v>34.1</c:v>
                </c:pt>
                <c:pt idx="256">
                  <c:v>34.4</c:v>
                </c:pt>
                <c:pt idx="257">
                  <c:v>34.799999999999997</c:v>
                </c:pt>
                <c:pt idx="258">
                  <c:v>35.1</c:v>
                </c:pt>
                <c:pt idx="259">
                  <c:v>35.4</c:v>
                </c:pt>
                <c:pt idx="260">
                  <c:v>35.799999999999997</c:v>
                </c:pt>
                <c:pt idx="261">
                  <c:v>36.4</c:v>
                </c:pt>
                <c:pt idx="262">
                  <c:v>36.9</c:v>
                </c:pt>
                <c:pt idx="263">
                  <c:v>37.1</c:v>
                </c:pt>
                <c:pt idx="264">
                  <c:v>37.1</c:v>
                </c:pt>
                <c:pt idx="265">
                  <c:v>37.4</c:v>
                </c:pt>
                <c:pt idx="266">
                  <c:v>37.799999999999997</c:v>
                </c:pt>
                <c:pt idx="267">
                  <c:v>38.299999999999997</c:v>
                </c:pt>
                <c:pt idx="268">
                  <c:v>38.299999999999997</c:v>
                </c:pt>
                <c:pt idx="269">
                  <c:v>38.6</c:v>
                </c:pt>
                <c:pt idx="270">
                  <c:v>38.9</c:v>
                </c:pt>
                <c:pt idx="271">
                  <c:v>39.200000000000003</c:v>
                </c:pt>
                <c:pt idx="272">
                  <c:v>39.6</c:v>
                </c:pt>
                <c:pt idx="273">
                  <c:v>39.9</c:v>
                </c:pt>
                <c:pt idx="274">
                  <c:v>40.4</c:v>
                </c:pt>
                <c:pt idx="275">
                  <c:v>40.799999999999997</c:v>
                </c:pt>
                <c:pt idx="276">
                  <c:v>40.9</c:v>
                </c:pt>
                <c:pt idx="277">
                  <c:v>41.2</c:v>
                </c:pt>
                <c:pt idx="278">
                  <c:v>41.6</c:v>
                </c:pt>
                <c:pt idx="279">
                  <c:v>41.9</c:v>
                </c:pt>
                <c:pt idx="280">
                  <c:v>42.2</c:v>
                </c:pt>
                <c:pt idx="281">
                  <c:v>42.5</c:v>
                </c:pt>
                <c:pt idx="282">
                  <c:v>43</c:v>
                </c:pt>
                <c:pt idx="283">
                  <c:v>43.2</c:v>
                </c:pt>
                <c:pt idx="284">
                  <c:v>43.5</c:v>
                </c:pt>
                <c:pt idx="285">
                  <c:v>43.8</c:v>
                </c:pt>
                <c:pt idx="286">
                  <c:v>44.1</c:v>
                </c:pt>
                <c:pt idx="287">
                  <c:v>44.5</c:v>
                </c:pt>
                <c:pt idx="288">
                  <c:v>45.3</c:v>
                </c:pt>
                <c:pt idx="289">
                  <c:v>45.6</c:v>
                </c:pt>
                <c:pt idx="290">
                  <c:v>46</c:v>
                </c:pt>
                <c:pt idx="291">
                  <c:v>46.1</c:v>
                </c:pt>
                <c:pt idx="292">
                  <c:v>46.5</c:v>
                </c:pt>
                <c:pt idx="293">
                  <c:v>47.2</c:v>
                </c:pt>
                <c:pt idx="294">
                  <c:v>47.4</c:v>
                </c:pt>
                <c:pt idx="295">
                  <c:v>47.4</c:v>
                </c:pt>
                <c:pt idx="296">
                  <c:v>47.6</c:v>
                </c:pt>
                <c:pt idx="297">
                  <c:v>47.8</c:v>
                </c:pt>
                <c:pt idx="298">
                  <c:v>47.9</c:v>
                </c:pt>
                <c:pt idx="299">
                  <c:v>48.5</c:v>
                </c:pt>
                <c:pt idx="300">
                  <c:v>48.5</c:v>
                </c:pt>
                <c:pt idx="301">
                  <c:v>49</c:v>
                </c:pt>
                <c:pt idx="302">
                  <c:v>49.1</c:v>
                </c:pt>
                <c:pt idx="303">
                  <c:v>49.5</c:v>
                </c:pt>
                <c:pt idx="304">
                  <c:v>50</c:v>
                </c:pt>
                <c:pt idx="305">
                  <c:v>50.2</c:v>
                </c:pt>
                <c:pt idx="306">
                  <c:v>50.4</c:v>
                </c:pt>
                <c:pt idx="307">
                  <c:v>50.7</c:v>
                </c:pt>
                <c:pt idx="308">
                  <c:v>51.5</c:v>
                </c:pt>
                <c:pt idx="309">
                  <c:v>51.7</c:v>
                </c:pt>
                <c:pt idx="310">
                  <c:v>51.9</c:v>
                </c:pt>
                <c:pt idx="311">
                  <c:v>52.1</c:v>
                </c:pt>
                <c:pt idx="312">
                  <c:v>52.4</c:v>
                </c:pt>
                <c:pt idx="313">
                  <c:v>52.6</c:v>
                </c:pt>
                <c:pt idx="314">
                  <c:v>52.6</c:v>
                </c:pt>
                <c:pt idx="315">
                  <c:v>52.8</c:v>
                </c:pt>
                <c:pt idx="316">
                  <c:v>53</c:v>
                </c:pt>
                <c:pt idx="317">
                  <c:v>53</c:v>
                </c:pt>
                <c:pt idx="318">
                  <c:v>53.2</c:v>
                </c:pt>
                <c:pt idx="319">
                  <c:v>53.3</c:v>
                </c:pt>
                <c:pt idx="320">
                  <c:v>53.4</c:v>
                </c:pt>
                <c:pt idx="321">
                  <c:v>53.4</c:v>
                </c:pt>
                <c:pt idx="322">
                  <c:v>53.6</c:v>
                </c:pt>
                <c:pt idx="323">
                  <c:v>53.7</c:v>
                </c:pt>
                <c:pt idx="324">
                  <c:v>53.9</c:v>
                </c:pt>
                <c:pt idx="325">
                  <c:v>54</c:v>
                </c:pt>
                <c:pt idx="326">
                  <c:v>54</c:v>
                </c:pt>
                <c:pt idx="327">
                  <c:v>54.1</c:v>
                </c:pt>
                <c:pt idx="328">
                  <c:v>54.3</c:v>
                </c:pt>
                <c:pt idx="329">
                  <c:v>54.4</c:v>
                </c:pt>
                <c:pt idx="330">
                  <c:v>54.7</c:v>
                </c:pt>
                <c:pt idx="331">
                  <c:v>54.8</c:v>
                </c:pt>
                <c:pt idx="332">
                  <c:v>54.8</c:v>
                </c:pt>
                <c:pt idx="333">
                  <c:v>54.9</c:v>
                </c:pt>
                <c:pt idx="334">
                  <c:v>55</c:v>
                </c:pt>
                <c:pt idx="335">
                  <c:v>55.1</c:v>
                </c:pt>
                <c:pt idx="336">
                  <c:v>55.5</c:v>
                </c:pt>
                <c:pt idx="337">
                  <c:v>55.5</c:v>
                </c:pt>
                <c:pt idx="338">
                  <c:v>55.5</c:v>
                </c:pt>
                <c:pt idx="339">
                  <c:v>55.6</c:v>
                </c:pt>
                <c:pt idx="340">
                  <c:v>55.6</c:v>
                </c:pt>
                <c:pt idx="341">
                  <c:v>55.7</c:v>
                </c:pt>
                <c:pt idx="342">
                  <c:v>55.9</c:v>
                </c:pt>
                <c:pt idx="343">
                  <c:v>56</c:v>
                </c:pt>
                <c:pt idx="344">
                  <c:v>56</c:v>
                </c:pt>
                <c:pt idx="345">
                  <c:v>56.1</c:v>
                </c:pt>
                <c:pt idx="346">
                  <c:v>56.1</c:v>
                </c:pt>
                <c:pt idx="347">
                  <c:v>56.1</c:v>
                </c:pt>
                <c:pt idx="348">
                  <c:v>56.2</c:v>
                </c:pt>
                <c:pt idx="349">
                  <c:v>56.2</c:v>
                </c:pt>
                <c:pt idx="350">
                  <c:v>56.3</c:v>
                </c:pt>
                <c:pt idx="351">
                  <c:v>56.3</c:v>
                </c:pt>
                <c:pt idx="352">
                  <c:v>56.3</c:v>
                </c:pt>
                <c:pt idx="353">
                  <c:v>56.4</c:v>
                </c:pt>
                <c:pt idx="354">
                  <c:v>56.3</c:v>
                </c:pt>
                <c:pt idx="355">
                  <c:v>56.4</c:v>
                </c:pt>
                <c:pt idx="356">
                  <c:v>56.3</c:v>
                </c:pt>
                <c:pt idx="357">
                  <c:v>56.3</c:v>
                </c:pt>
                <c:pt idx="358">
                  <c:v>56.3</c:v>
                </c:pt>
                <c:pt idx="359">
                  <c:v>56.3</c:v>
                </c:pt>
                <c:pt idx="360">
                  <c:v>56.3</c:v>
                </c:pt>
                <c:pt idx="361">
                  <c:v>56.3</c:v>
                </c:pt>
                <c:pt idx="362">
                  <c:v>56.3</c:v>
                </c:pt>
                <c:pt idx="363">
                  <c:v>56.3</c:v>
                </c:pt>
                <c:pt idx="364">
                  <c:v>56.3</c:v>
                </c:pt>
                <c:pt idx="365">
                  <c:v>56.3</c:v>
                </c:pt>
                <c:pt idx="366">
                  <c:v>56.3</c:v>
                </c:pt>
                <c:pt idx="367">
                  <c:v>56.3</c:v>
                </c:pt>
                <c:pt idx="368">
                  <c:v>56.3</c:v>
                </c:pt>
                <c:pt idx="369">
                  <c:v>56.3</c:v>
                </c:pt>
                <c:pt idx="370">
                  <c:v>56.2</c:v>
                </c:pt>
                <c:pt idx="371">
                  <c:v>56.2</c:v>
                </c:pt>
                <c:pt idx="372">
                  <c:v>56.2</c:v>
                </c:pt>
                <c:pt idx="373">
                  <c:v>56.2</c:v>
                </c:pt>
                <c:pt idx="374">
                  <c:v>56.1</c:v>
                </c:pt>
                <c:pt idx="375">
                  <c:v>56.1</c:v>
                </c:pt>
                <c:pt idx="376">
                  <c:v>56</c:v>
                </c:pt>
                <c:pt idx="377">
                  <c:v>56</c:v>
                </c:pt>
                <c:pt idx="378">
                  <c:v>55.9</c:v>
                </c:pt>
                <c:pt idx="379">
                  <c:v>55.9</c:v>
                </c:pt>
                <c:pt idx="380">
                  <c:v>55.9</c:v>
                </c:pt>
                <c:pt idx="381">
                  <c:v>55.9</c:v>
                </c:pt>
                <c:pt idx="382">
                  <c:v>55.9</c:v>
                </c:pt>
                <c:pt idx="383">
                  <c:v>55.8</c:v>
                </c:pt>
                <c:pt idx="384">
                  <c:v>55.8</c:v>
                </c:pt>
                <c:pt idx="385">
                  <c:v>55.7</c:v>
                </c:pt>
                <c:pt idx="386">
                  <c:v>55.7</c:v>
                </c:pt>
                <c:pt idx="387">
                  <c:v>55.6</c:v>
                </c:pt>
                <c:pt idx="388">
                  <c:v>55.5</c:v>
                </c:pt>
                <c:pt idx="389">
                  <c:v>55.5</c:v>
                </c:pt>
                <c:pt idx="390">
                  <c:v>55.3</c:v>
                </c:pt>
                <c:pt idx="391">
                  <c:v>55.2</c:v>
                </c:pt>
                <c:pt idx="392">
                  <c:v>55.2</c:v>
                </c:pt>
                <c:pt idx="393">
                  <c:v>55.1</c:v>
                </c:pt>
                <c:pt idx="394">
                  <c:v>55</c:v>
                </c:pt>
                <c:pt idx="395">
                  <c:v>55</c:v>
                </c:pt>
                <c:pt idx="396">
                  <c:v>54.8</c:v>
                </c:pt>
                <c:pt idx="397">
                  <c:v>54.7</c:v>
                </c:pt>
                <c:pt idx="398">
                  <c:v>54.6</c:v>
                </c:pt>
                <c:pt idx="399">
                  <c:v>54.6</c:v>
                </c:pt>
                <c:pt idx="400">
                  <c:v>54.5</c:v>
                </c:pt>
                <c:pt idx="401">
                  <c:v>54.5</c:v>
                </c:pt>
                <c:pt idx="402">
                  <c:v>54.4</c:v>
                </c:pt>
                <c:pt idx="403">
                  <c:v>54.2</c:v>
                </c:pt>
                <c:pt idx="404">
                  <c:v>54.1</c:v>
                </c:pt>
                <c:pt idx="405">
                  <c:v>54</c:v>
                </c:pt>
                <c:pt idx="406">
                  <c:v>54</c:v>
                </c:pt>
                <c:pt idx="407">
                  <c:v>54</c:v>
                </c:pt>
                <c:pt idx="408">
                  <c:v>53.9</c:v>
                </c:pt>
                <c:pt idx="409">
                  <c:v>53.8</c:v>
                </c:pt>
                <c:pt idx="410">
                  <c:v>53.7</c:v>
                </c:pt>
                <c:pt idx="411">
                  <c:v>53.6</c:v>
                </c:pt>
                <c:pt idx="412">
                  <c:v>53.5</c:v>
                </c:pt>
                <c:pt idx="413">
                  <c:v>53.4</c:v>
                </c:pt>
                <c:pt idx="414">
                  <c:v>53.3</c:v>
                </c:pt>
                <c:pt idx="415">
                  <c:v>53.3</c:v>
                </c:pt>
                <c:pt idx="416">
                  <c:v>53.2</c:v>
                </c:pt>
                <c:pt idx="417">
                  <c:v>53</c:v>
                </c:pt>
                <c:pt idx="418">
                  <c:v>52.8</c:v>
                </c:pt>
                <c:pt idx="419">
                  <c:v>52.7</c:v>
                </c:pt>
                <c:pt idx="420">
                  <c:v>52.4</c:v>
                </c:pt>
                <c:pt idx="421">
                  <c:v>52.4</c:v>
                </c:pt>
                <c:pt idx="422">
                  <c:v>52.3</c:v>
                </c:pt>
                <c:pt idx="423">
                  <c:v>52.1</c:v>
                </c:pt>
                <c:pt idx="424">
                  <c:v>52.1</c:v>
                </c:pt>
                <c:pt idx="425">
                  <c:v>52</c:v>
                </c:pt>
                <c:pt idx="426">
                  <c:v>51.8</c:v>
                </c:pt>
                <c:pt idx="427">
                  <c:v>51.8</c:v>
                </c:pt>
                <c:pt idx="428">
                  <c:v>51.7</c:v>
                </c:pt>
                <c:pt idx="429">
                  <c:v>51.5</c:v>
                </c:pt>
                <c:pt idx="430">
                  <c:v>51.1</c:v>
                </c:pt>
                <c:pt idx="431">
                  <c:v>51</c:v>
                </c:pt>
                <c:pt idx="432">
                  <c:v>50.8</c:v>
                </c:pt>
                <c:pt idx="433">
                  <c:v>50.6</c:v>
                </c:pt>
                <c:pt idx="434">
                  <c:v>50.6</c:v>
                </c:pt>
                <c:pt idx="435">
                  <c:v>50.4</c:v>
                </c:pt>
                <c:pt idx="436">
                  <c:v>50.3</c:v>
                </c:pt>
                <c:pt idx="437">
                  <c:v>50.1</c:v>
                </c:pt>
                <c:pt idx="438">
                  <c:v>50.1</c:v>
                </c:pt>
                <c:pt idx="439">
                  <c:v>50</c:v>
                </c:pt>
                <c:pt idx="440">
                  <c:v>49.9</c:v>
                </c:pt>
                <c:pt idx="441">
                  <c:v>49.8</c:v>
                </c:pt>
                <c:pt idx="442">
                  <c:v>49.6</c:v>
                </c:pt>
                <c:pt idx="443">
                  <c:v>49.4</c:v>
                </c:pt>
                <c:pt idx="444">
                  <c:v>49.4</c:v>
                </c:pt>
                <c:pt idx="445">
                  <c:v>49.1</c:v>
                </c:pt>
                <c:pt idx="446">
                  <c:v>48.7</c:v>
                </c:pt>
                <c:pt idx="447">
                  <c:v>48.5</c:v>
                </c:pt>
                <c:pt idx="448">
                  <c:v>48.4</c:v>
                </c:pt>
                <c:pt idx="449">
                  <c:v>48.3</c:v>
                </c:pt>
                <c:pt idx="450">
                  <c:v>48.2</c:v>
                </c:pt>
                <c:pt idx="451">
                  <c:v>48</c:v>
                </c:pt>
                <c:pt idx="452">
                  <c:v>47.8</c:v>
                </c:pt>
                <c:pt idx="453">
                  <c:v>47.5</c:v>
                </c:pt>
                <c:pt idx="454">
                  <c:v>47.2</c:v>
                </c:pt>
                <c:pt idx="455">
                  <c:v>47.2</c:v>
                </c:pt>
                <c:pt idx="456">
                  <c:v>46.7</c:v>
                </c:pt>
                <c:pt idx="457">
                  <c:v>46.5</c:v>
                </c:pt>
                <c:pt idx="458">
                  <c:v>46.3</c:v>
                </c:pt>
                <c:pt idx="459">
                  <c:v>45.9</c:v>
                </c:pt>
                <c:pt idx="460">
                  <c:v>45.5</c:v>
                </c:pt>
                <c:pt idx="461">
                  <c:v>45.4</c:v>
                </c:pt>
                <c:pt idx="462">
                  <c:v>45.3</c:v>
                </c:pt>
                <c:pt idx="463">
                  <c:v>45.1</c:v>
                </c:pt>
                <c:pt idx="464">
                  <c:v>44.9</c:v>
                </c:pt>
                <c:pt idx="465">
                  <c:v>44.7</c:v>
                </c:pt>
                <c:pt idx="466">
                  <c:v>44.6</c:v>
                </c:pt>
                <c:pt idx="467">
                  <c:v>44.7</c:v>
                </c:pt>
                <c:pt idx="468">
                  <c:v>44.3</c:v>
                </c:pt>
                <c:pt idx="469">
                  <c:v>44.1</c:v>
                </c:pt>
                <c:pt idx="470">
                  <c:v>43.6</c:v>
                </c:pt>
                <c:pt idx="471">
                  <c:v>43.4</c:v>
                </c:pt>
                <c:pt idx="472">
                  <c:v>43</c:v>
                </c:pt>
                <c:pt idx="473">
                  <c:v>42.8</c:v>
                </c:pt>
                <c:pt idx="474">
                  <c:v>42.7</c:v>
                </c:pt>
                <c:pt idx="475">
                  <c:v>42.6</c:v>
                </c:pt>
                <c:pt idx="476">
                  <c:v>42.4</c:v>
                </c:pt>
                <c:pt idx="477">
                  <c:v>42.2</c:v>
                </c:pt>
                <c:pt idx="478">
                  <c:v>41.9</c:v>
                </c:pt>
                <c:pt idx="479">
                  <c:v>41.6</c:v>
                </c:pt>
                <c:pt idx="480">
                  <c:v>41.4</c:v>
                </c:pt>
                <c:pt idx="481">
                  <c:v>41</c:v>
                </c:pt>
                <c:pt idx="482">
                  <c:v>41</c:v>
                </c:pt>
                <c:pt idx="483">
                  <c:v>40.799999999999997</c:v>
                </c:pt>
                <c:pt idx="484">
                  <c:v>40.4</c:v>
                </c:pt>
                <c:pt idx="485">
                  <c:v>40.200000000000003</c:v>
                </c:pt>
                <c:pt idx="486">
                  <c:v>39.9</c:v>
                </c:pt>
                <c:pt idx="487">
                  <c:v>39.6</c:v>
                </c:pt>
                <c:pt idx="488">
                  <c:v>39.5</c:v>
                </c:pt>
                <c:pt idx="489">
                  <c:v>39.4</c:v>
                </c:pt>
                <c:pt idx="490">
                  <c:v>39.200000000000003</c:v>
                </c:pt>
                <c:pt idx="491">
                  <c:v>39</c:v>
                </c:pt>
                <c:pt idx="492">
                  <c:v>38.6</c:v>
                </c:pt>
                <c:pt idx="493">
                  <c:v>38.200000000000003</c:v>
                </c:pt>
                <c:pt idx="494">
                  <c:v>37.9</c:v>
                </c:pt>
                <c:pt idx="495">
                  <c:v>37.6</c:v>
                </c:pt>
                <c:pt idx="496">
                  <c:v>37.5</c:v>
                </c:pt>
                <c:pt idx="497">
                  <c:v>36.9</c:v>
                </c:pt>
                <c:pt idx="498">
                  <c:v>36.5</c:v>
                </c:pt>
                <c:pt idx="499">
                  <c:v>36.1</c:v>
                </c:pt>
                <c:pt idx="500">
                  <c:v>35.9</c:v>
                </c:pt>
                <c:pt idx="501">
                  <c:v>35.6</c:v>
                </c:pt>
                <c:pt idx="502">
                  <c:v>35.4</c:v>
                </c:pt>
                <c:pt idx="503">
                  <c:v>35.1</c:v>
                </c:pt>
                <c:pt idx="504">
                  <c:v>34.9</c:v>
                </c:pt>
                <c:pt idx="505">
                  <c:v>34.799999999999997</c:v>
                </c:pt>
                <c:pt idx="506">
                  <c:v>34.700000000000003</c:v>
                </c:pt>
                <c:pt idx="507">
                  <c:v>34.200000000000003</c:v>
                </c:pt>
                <c:pt idx="508">
                  <c:v>34</c:v>
                </c:pt>
                <c:pt idx="509">
                  <c:v>34</c:v>
                </c:pt>
                <c:pt idx="510">
                  <c:v>33.9</c:v>
                </c:pt>
                <c:pt idx="511">
                  <c:v>33.6</c:v>
                </c:pt>
                <c:pt idx="512">
                  <c:v>33.5</c:v>
                </c:pt>
                <c:pt idx="513">
                  <c:v>33.4</c:v>
                </c:pt>
                <c:pt idx="514">
                  <c:v>32.9</c:v>
                </c:pt>
                <c:pt idx="515">
                  <c:v>32.6</c:v>
                </c:pt>
                <c:pt idx="516">
                  <c:v>32.5</c:v>
                </c:pt>
                <c:pt idx="517">
                  <c:v>32.4</c:v>
                </c:pt>
                <c:pt idx="518">
                  <c:v>32.1</c:v>
                </c:pt>
                <c:pt idx="519">
                  <c:v>32.200000000000003</c:v>
                </c:pt>
                <c:pt idx="520">
                  <c:v>31.9</c:v>
                </c:pt>
                <c:pt idx="521">
                  <c:v>31.7</c:v>
                </c:pt>
                <c:pt idx="522">
                  <c:v>31.5</c:v>
                </c:pt>
                <c:pt idx="523">
                  <c:v>31.3</c:v>
                </c:pt>
                <c:pt idx="524">
                  <c:v>30.9</c:v>
                </c:pt>
                <c:pt idx="525">
                  <c:v>30.8</c:v>
                </c:pt>
                <c:pt idx="526">
                  <c:v>30.4</c:v>
                </c:pt>
                <c:pt idx="527">
                  <c:v>30</c:v>
                </c:pt>
                <c:pt idx="528">
                  <c:v>29.5</c:v>
                </c:pt>
                <c:pt idx="529">
                  <c:v>29.2</c:v>
                </c:pt>
                <c:pt idx="530">
                  <c:v>29.1</c:v>
                </c:pt>
                <c:pt idx="531">
                  <c:v>28.7</c:v>
                </c:pt>
                <c:pt idx="532">
                  <c:v>28.4</c:v>
                </c:pt>
                <c:pt idx="533">
                  <c:v>28.2</c:v>
                </c:pt>
                <c:pt idx="534">
                  <c:v>27.9</c:v>
                </c:pt>
                <c:pt idx="535">
                  <c:v>27.7</c:v>
                </c:pt>
                <c:pt idx="536">
                  <c:v>27.5</c:v>
                </c:pt>
                <c:pt idx="537">
                  <c:v>27.2</c:v>
                </c:pt>
                <c:pt idx="538">
                  <c:v>27.1</c:v>
                </c:pt>
                <c:pt idx="539">
                  <c:v>26.9</c:v>
                </c:pt>
                <c:pt idx="540">
                  <c:v>26.7</c:v>
                </c:pt>
                <c:pt idx="541">
                  <c:v>26.6</c:v>
                </c:pt>
                <c:pt idx="542">
                  <c:v>26.4</c:v>
                </c:pt>
                <c:pt idx="543">
                  <c:v>26.2</c:v>
                </c:pt>
                <c:pt idx="544">
                  <c:v>25.9</c:v>
                </c:pt>
                <c:pt idx="545">
                  <c:v>25.7</c:v>
                </c:pt>
                <c:pt idx="546">
                  <c:v>25.5</c:v>
                </c:pt>
                <c:pt idx="547">
                  <c:v>25.3</c:v>
                </c:pt>
                <c:pt idx="548">
                  <c:v>25.3</c:v>
                </c:pt>
                <c:pt idx="549">
                  <c:v>25.2</c:v>
                </c:pt>
                <c:pt idx="550">
                  <c:v>24.8</c:v>
                </c:pt>
                <c:pt idx="551">
                  <c:v>24.8</c:v>
                </c:pt>
                <c:pt idx="552">
                  <c:v>24.7</c:v>
                </c:pt>
                <c:pt idx="553">
                  <c:v>24.4</c:v>
                </c:pt>
                <c:pt idx="554">
                  <c:v>24.3</c:v>
                </c:pt>
                <c:pt idx="555">
                  <c:v>24.1</c:v>
                </c:pt>
                <c:pt idx="556">
                  <c:v>23.9</c:v>
                </c:pt>
                <c:pt idx="557">
                  <c:v>23.5</c:v>
                </c:pt>
                <c:pt idx="558">
                  <c:v>23.2</c:v>
                </c:pt>
                <c:pt idx="559">
                  <c:v>23.1</c:v>
                </c:pt>
                <c:pt idx="560">
                  <c:v>22.8</c:v>
                </c:pt>
                <c:pt idx="561">
                  <c:v>22.4</c:v>
                </c:pt>
                <c:pt idx="562">
                  <c:v>22.2</c:v>
                </c:pt>
                <c:pt idx="563">
                  <c:v>22.1</c:v>
                </c:pt>
                <c:pt idx="564">
                  <c:v>22</c:v>
                </c:pt>
                <c:pt idx="565">
                  <c:v>21.6</c:v>
                </c:pt>
                <c:pt idx="566">
                  <c:v>21.4</c:v>
                </c:pt>
                <c:pt idx="567">
                  <c:v>21.2</c:v>
                </c:pt>
                <c:pt idx="568">
                  <c:v>21.2</c:v>
                </c:pt>
                <c:pt idx="569">
                  <c:v>21.2</c:v>
                </c:pt>
                <c:pt idx="570">
                  <c:v>20.9</c:v>
                </c:pt>
                <c:pt idx="571">
                  <c:v>20.8</c:v>
                </c:pt>
                <c:pt idx="572">
                  <c:v>20.399999999999999</c:v>
                </c:pt>
                <c:pt idx="573">
                  <c:v>20.399999999999999</c:v>
                </c:pt>
                <c:pt idx="574">
                  <c:v>20.100000000000001</c:v>
                </c:pt>
                <c:pt idx="575">
                  <c:v>20</c:v>
                </c:pt>
                <c:pt idx="576">
                  <c:v>19.899999999999999</c:v>
                </c:pt>
                <c:pt idx="577">
                  <c:v>19.8</c:v>
                </c:pt>
                <c:pt idx="578">
                  <c:v>19.7</c:v>
                </c:pt>
                <c:pt idx="579">
                  <c:v>19.5</c:v>
                </c:pt>
                <c:pt idx="580">
                  <c:v>19.5</c:v>
                </c:pt>
                <c:pt idx="581">
                  <c:v>19.399999999999999</c:v>
                </c:pt>
                <c:pt idx="582">
                  <c:v>18.899999999999999</c:v>
                </c:pt>
                <c:pt idx="583">
                  <c:v>18.7</c:v>
                </c:pt>
                <c:pt idx="584">
                  <c:v>18.5</c:v>
                </c:pt>
                <c:pt idx="585">
                  <c:v>18.3</c:v>
                </c:pt>
                <c:pt idx="586">
                  <c:v>18.100000000000001</c:v>
                </c:pt>
                <c:pt idx="587">
                  <c:v>17.899999999999999</c:v>
                </c:pt>
                <c:pt idx="588">
                  <c:v>17.899999999999999</c:v>
                </c:pt>
                <c:pt idx="589">
                  <c:v>17.600000000000001</c:v>
                </c:pt>
                <c:pt idx="590">
                  <c:v>17.399999999999999</c:v>
                </c:pt>
                <c:pt idx="591">
                  <c:v>17.3</c:v>
                </c:pt>
                <c:pt idx="592">
                  <c:v>17.3</c:v>
                </c:pt>
                <c:pt idx="593">
                  <c:v>17</c:v>
                </c:pt>
                <c:pt idx="594">
                  <c:v>16.899999999999999</c:v>
                </c:pt>
                <c:pt idx="595">
                  <c:v>16.899999999999999</c:v>
                </c:pt>
                <c:pt idx="596">
                  <c:v>16.5</c:v>
                </c:pt>
                <c:pt idx="597">
                  <c:v>16.3</c:v>
                </c:pt>
                <c:pt idx="598">
                  <c:v>16.100000000000001</c:v>
                </c:pt>
                <c:pt idx="599">
                  <c:v>15.9</c:v>
                </c:pt>
                <c:pt idx="600">
                  <c:v>15.9</c:v>
                </c:pt>
                <c:pt idx="601">
                  <c:v>15.7</c:v>
                </c:pt>
                <c:pt idx="602">
                  <c:v>15.6</c:v>
                </c:pt>
                <c:pt idx="603">
                  <c:v>15.6</c:v>
                </c:pt>
                <c:pt idx="604">
                  <c:v>15.5</c:v>
                </c:pt>
                <c:pt idx="605">
                  <c:v>15.5</c:v>
                </c:pt>
                <c:pt idx="606">
                  <c:v>15.5</c:v>
                </c:pt>
                <c:pt idx="607">
                  <c:v>15.1</c:v>
                </c:pt>
                <c:pt idx="608">
                  <c:v>15</c:v>
                </c:pt>
                <c:pt idx="609">
                  <c:v>14.7</c:v>
                </c:pt>
                <c:pt idx="610">
                  <c:v>14.5</c:v>
                </c:pt>
                <c:pt idx="611">
                  <c:v>14.5</c:v>
                </c:pt>
                <c:pt idx="612">
                  <c:v>14.3</c:v>
                </c:pt>
                <c:pt idx="613">
                  <c:v>14.2</c:v>
                </c:pt>
                <c:pt idx="614">
                  <c:v>14</c:v>
                </c:pt>
                <c:pt idx="615">
                  <c:v>13.9</c:v>
                </c:pt>
                <c:pt idx="616">
                  <c:v>13.8</c:v>
                </c:pt>
                <c:pt idx="617">
                  <c:v>13.7</c:v>
                </c:pt>
                <c:pt idx="618">
                  <c:v>13.6</c:v>
                </c:pt>
                <c:pt idx="619">
                  <c:v>13.5</c:v>
                </c:pt>
                <c:pt idx="620">
                  <c:v>13.5</c:v>
                </c:pt>
                <c:pt idx="621">
                  <c:v>13.3</c:v>
                </c:pt>
                <c:pt idx="622">
                  <c:v>13.1</c:v>
                </c:pt>
                <c:pt idx="623">
                  <c:v>13</c:v>
                </c:pt>
                <c:pt idx="624">
                  <c:v>12.9</c:v>
                </c:pt>
                <c:pt idx="625">
                  <c:v>12.8</c:v>
                </c:pt>
                <c:pt idx="626">
                  <c:v>12.7</c:v>
                </c:pt>
                <c:pt idx="627">
                  <c:v>12.6</c:v>
                </c:pt>
                <c:pt idx="628">
                  <c:v>12.6</c:v>
                </c:pt>
                <c:pt idx="629">
                  <c:v>12.4</c:v>
                </c:pt>
                <c:pt idx="630">
                  <c:v>12.4</c:v>
                </c:pt>
                <c:pt idx="631">
                  <c:v>12.2</c:v>
                </c:pt>
                <c:pt idx="632">
                  <c:v>12.2</c:v>
                </c:pt>
                <c:pt idx="633">
                  <c:v>12.1</c:v>
                </c:pt>
                <c:pt idx="634">
                  <c:v>12.1</c:v>
                </c:pt>
                <c:pt idx="635">
                  <c:v>11.9</c:v>
                </c:pt>
                <c:pt idx="636">
                  <c:v>11.8</c:v>
                </c:pt>
                <c:pt idx="637">
                  <c:v>11.5</c:v>
                </c:pt>
                <c:pt idx="638">
                  <c:v>11.5</c:v>
                </c:pt>
                <c:pt idx="639">
                  <c:v>11.4</c:v>
                </c:pt>
                <c:pt idx="640">
                  <c:v>11.3</c:v>
                </c:pt>
                <c:pt idx="641">
                  <c:v>11.3</c:v>
                </c:pt>
                <c:pt idx="642">
                  <c:v>11.2</c:v>
                </c:pt>
                <c:pt idx="643">
                  <c:v>11.1</c:v>
                </c:pt>
                <c:pt idx="644">
                  <c:v>11</c:v>
                </c:pt>
                <c:pt idx="645">
                  <c:v>11</c:v>
                </c:pt>
                <c:pt idx="646">
                  <c:v>10.9</c:v>
                </c:pt>
                <c:pt idx="647">
                  <c:v>10.8</c:v>
                </c:pt>
                <c:pt idx="648">
                  <c:v>10.6</c:v>
                </c:pt>
                <c:pt idx="649">
                  <c:v>10.5</c:v>
                </c:pt>
                <c:pt idx="650">
                  <c:v>10.4</c:v>
                </c:pt>
                <c:pt idx="651">
                  <c:v>10.3</c:v>
                </c:pt>
                <c:pt idx="652">
                  <c:v>10.199999999999999</c:v>
                </c:pt>
                <c:pt idx="653">
                  <c:v>10.1</c:v>
                </c:pt>
                <c:pt idx="654">
                  <c:v>9.9</c:v>
                </c:pt>
                <c:pt idx="655">
                  <c:v>9.9</c:v>
                </c:pt>
                <c:pt idx="656">
                  <c:v>9.6999999999999993</c:v>
                </c:pt>
                <c:pt idx="657">
                  <c:v>9.6</c:v>
                </c:pt>
                <c:pt idx="658">
                  <c:v>9.5</c:v>
                </c:pt>
                <c:pt idx="659">
                  <c:v>9.4</c:v>
                </c:pt>
                <c:pt idx="660">
                  <c:v>9.3000000000000007</c:v>
                </c:pt>
                <c:pt idx="661">
                  <c:v>9.1999999999999993</c:v>
                </c:pt>
                <c:pt idx="662">
                  <c:v>9.3000000000000007</c:v>
                </c:pt>
                <c:pt idx="663">
                  <c:v>9.3000000000000007</c:v>
                </c:pt>
                <c:pt idx="664">
                  <c:v>9.1999999999999993</c:v>
                </c:pt>
                <c:pt idx="665">
                  <c:v>9.1999999999999993</c:v>
                </c:pt>
                <c:pt idx="666">
                  <c:v>9</c:v>
                </c:pt>
                <c:pt idx="667">
                  <c:v>8.9</c:v>
                </c:pt>
                <c:pt idx="668">
                  <c:v>8.8000000000000007</c:v>
                </c:pt>
                <c:pt idx="669">
                  <c:v>8.6999999999999993</c:v>
                </c:pt>
                <c:pt idx="670">
                  <c:v>8.6999999999999993</c:v>
                </c:pt>
                <c:pt idx="671">
                  <c:v>8.5</c:v>
                </c:pt>
                <c:pt idx="672">
                  <c:v>8.5</c:v>
                </c:pt>
                <c:pt idx="673">
                  <c:v>8.4</c:v>
                </c:pt>
                <c:pt idx="674">
                  <c:v>8.4</c:v>
                </c:pt>
                <c:pt idx="675">
                  <c:v>8.3000000000000007</c:v>
                </c:pt>
                <c:pt idx="676">
                  <c:v>8.3000000000000007</c:v>
                </c:pt>
                <c:pt idx="677">
                  <c:v>8.1999999999999993</c:v>
                </c:pt>
                <c:pt idx="678">
                  <c:v>8.1</c:v>
                </c:pt>
                <c:pt idx="679">
                  <c:v>8.1</c:v>
                </c:pt>
                <c:pt idx="680">
                  <c:v>8</c:v>
                </c:pt>
                <c:pt idx="681">
                  <c:v>8</c:v>
                </c:pt>
                <c:pt idx="682">
                  <c:v>7.9</c:v>
                </c:pt>
                <c:pt idx="683">
                  <c:v>7.8</c:v>
                </c:pt>
                <c:pt idx="684">
                  <c:v>7.8</c:v>
                </c:pt>
                <c:pt idx="685">
                  <c:v>7.7</c:v>
                </c:pt>
                <c:pt idx="686">
                  <c:v>7.6</c:v>
                </c:pt>
                <c:pt idx="687">
                  <c:v>7.5</c:v>
                </c:pt>
                <c:pt idx="688">
                  <c:v>7.5</c:v>
                </c:pt>
                <c:pt idx="689">
                  <c:v>7.5</c:v>
                </c:pt>
                <c:pt idx="690">
                  <c:v>7.5</c:v>
                </c:pt>
                <c:pt idx="691">
                  <c:v>7.3</c:v>
                </c:pt>
                <c:pt idx="692">
                  <c:v>7.3</c:v>
                </c:pt>
                <c:pt idx="693">
                  <c:v>7.3</c:v>
                </c:pt>
                <c:pt idx="694">
                  <c:v>7.3</c:v>
                </c:pt>
                <c:pt idx="695">
                  <c:v>7.1</c:v>
                </c:pt>
                <c:pt idx="696">
                  <c:v>7.1</c:v>
                </c:pt>
                <c:pt idx="697">
                  <c:v>7.1</c:v>
                </c:pt>
                <c:pt idx="698">
                  <c:v>7.1</c:v>
                </c:pt>
                <c:pt idx="699">
                  <c:v>7</c:v>
                </c:pt>
                <c:pt idx="700">
                  <c:v>7</c:v>
                </c:pt>
                <c:pt idx="701">
                  <c:v>6.9</c:v>
                </c:pt>
                <c:pt idx="702">
                  <c:v>6.8</c:v>
                </c:pt>
                <c:pt idx="703">
                  <c:v>6.8</c:v>
                </c:pt>
                <c:pt idx="704">
                  <c:v>6.8</c:v>
                </c:pt>
                <c:pt idx="705">
                  <c:v>6.7</c:v>
                </c:pt>
                <c:pt idx="706">
                  <c:v>6.6</c:v>
                </c:pt>
                <c:pt idx="707">
                  <c:v>6.5</c:v>
                </c:pt>
                <c:pt idx="708">
                  <c:v>6.5</c:v>
                </c:pt>
                <c:pt idx="709">
                  <c:v>6.4</c:v>
                </c:pt>
                <c:pt idx="710">
                  <c:v>6.3</c:v>
                </c:pt>
                <c:pt idx="711">
                  <c:v>6.3</c:v>
                </c:pt>
                <c:pt idx="712">
                  <c:v>6.2</c:v>
                </c:pt>
                <c:pt idx="713">
                  <c:v>6.2</c:v>
                </c:pt>
                <c:pt idx="714">
                  <c:v>6.1</c:v>
                </c:pt>
                <c:pt idx="715">
                  <c:v>6.1</c:v>
                </c:pt>
                <c:pt idx="716">
                  <c:v>6</c:v>
                </c:pt>
                <c:pt idx="717">
                  <c:v>6</c:v>
                </c:pt>
                <c:pt idx="718">
                  <c:v>5.9</c:v>
                </c:pt>
                <c:pt idx="719">
                  <c:v>5.9</c:v>
                </c:pt>
                <c:pt idx="720">
                  <c:v>5.8</c:v>
                </c:pt>
                <c:pt idx="721">
                  <c:v>5.9</c:v>
                </c:pt>
                <c:pt idx="722">
                  <c:v>5.9</c:v>
                </c:pt>
                <c:pt idx="723">
                  <c:v>5.9</c:v>
                </c:pt>
                <c:pt idx="724">
                  <c:v>5.8</c:v>
                </c:pt>
                <c:pt idx="725">
                  <c:v>5.7</c:v>
                </c:pt>
                <c:pt idx="726">
                  <c:v>5.6</c:v>
                </c:pt>
                <c:pt idx="727">
                  <c:v>5.6</c:v>
                </c:pt>
                <c:pt idx="728">
                  <c:v>5.6</c:v>
                </c:pt>
                <c:pt idx="729">
                  <c:v>5.6</c:v>
                </c:pt>
                <c:pt idx="730">
                  <c:v>5.5</c:v>
                </c:pt>
                <c:pt idx="731">
                  <c:v>5.5</c:v>
                </c:pt>
                <c:pt idx="732">
                  <c:v>5.5</c:v>
                </c:pt>
                <c:pt idx="733">
                  <c:v>5.4</c:v>
                </c:pt>
                <c:pt idx="734">
                  <c:v>5.4</c:v>
                </c:pt>
                <c:pt idx="735">
                  <c:v>5.4</c:v>
                </c:pt>
                <c:pt idx="736">
                  <c:v>5.4</c:v>
                </c:pt>
                <c:pt idx="737">
                  <c:v>5.4</c:v>
                </c:pt>
                <c:pt idx="738">
                  <c:v>5.3</c:v>
                </c:pt>
                <c:pt idx="739">
                  <c:v>5.3</c:v>
                </c:pt>
                <c:pt idx="740">
                  <c:v>5.3</c:v>
                </c:pt>
                <c:pt idx="741">
                  <c:v>5.3</c:v>
                </c:pt>
                <c:pt idx="742">
                  <c:v>5.2</c:v>
                </c:pt>
                <c:pt idx="743">
                  <c:v>5.2</c:v>
                </c:pt>
                <c:pt idx="744">
                  <c:v>5.2</c:v>
                </c:pt>
                <c:pt idx="745">
                  <c:v>5.2</c:v>
                </c:pt>
                <c:pt idx="746">
                  <c:v>5</c:v>
                </c:pt>
                <c:pt idx="747">
                  <c:v>5</c:v>
                </c:pt>
                <c:pt idx="748">
                  <c:v>5</c:v>
                </c:pt>
                <c:pt idx="749">
                  <c:v>5</c:v>
                </c:pt>
                <c:pt idx="750">
                  <c:v>5</c:v>
                </c:pt>
                <c:pt idx="751">
                  <c:v>4.9000000000000004</c:v>
                </c:pt>
                <c:pt idx="752">
                  <c:v>4.9000000000000004</c:v>
                </c:pt>
                <c:pt idx="753">
                  <c:v>4.9000000000000004</c:v>
                </c:pt>
                <c:pt idx="754">
                  <c:v>4.8</c:v>
                </c:pt>
                <c:pt idx="755">
                  <c:v>4.8</c:v>
                </c:pt>
                <c:pt idx="756">
                  <c:v>4.8</c:v>
                </c:pt>
                <c:pt idx="757">
                  <c:v>4.7</c:v>
                </c:pt>
                <c:pt idx="758">
                  <c:v>4.7</c:v>
                </c:pt>
                <c:pt idx="759">
                  <c:v>4.5999999999999996</c:v>
                </c:pt>
                <c:pt idx="760">
                  <c:v>4.5999999999999996</c:v>
                </c:pt>
                <c:pt idx="761">
                  <c:v>4.5999999999999996</c:v>
                </c:pt>
                <c:pt idx="762">
                  <c:v>4.5999999999999996</c:v>
                </c:pt>
                <c:pt idx="763">
                  <c:v>4.5999999999999996</c:v>
                </c:pt>
                <c:pt idx="764">
                  <c:v>4.5</c:v>
                </c:pt>
                <c:pt idx="765">
                  <c:v>4.5999999999999996</c:v>
                </c:pt>
                <c:pt idx="766">
                  <c:v>4.5</c:v>
                </c:pt>
                <c:pt idx="767">
                  <c:v>4.5</c:v>
                </c:pt>
                <c:pt idx="768">
                  <c:v>4.5</c:v>
                </c:pt>
                <c:pt idx="769">
                  <c:v>4.4000000000000004</c:v>
                </c:pt>
                <c:pt idx="770">
                  <c:v>4.4000000000000004</c:v>
                </c:pt>
                <c:pt idx="771">
                  <c:v>4.3</c:v>
                </c:pt>
                <c:pt idx="772">
                  <c:v>4.3</c:v>
                </c:pt>
                <c:pt idx="773">
                  <c:v>4.3</c:v>
                </c:pt>
                <c:pt idx="774">
                  <c:v>4.3</c:v>
                </c:pt>
                <c:pt idx="775">
                  <c:v>4.2</c:v>
                </c:pt>
                <c:pt idx="776">
                  <c:v>4.2</c:v>
                </c:pt>
                <c:pt idx="777">
                  <c:v>4.2</c:v>
                </c:pt>
                <c:pt idx="778">
                  <c:v>4.2</c:v>
                </c:pt>
                <c:pt idx="779">
                  <c:v>4.2</c:v>
                </c:pt>
                <c:pt idx="780">
                  <c:v>4.0999999999999996</c:v>
                </c:pt>
                <c:pt idx="781">
                  <c:v>4</c:v>
                </c:pt>
                <c:pt idx="782">
                  <c:v>4</c:v>
                </c:pt>
                <c:pt idx="783">
                  <c:v>4</c:v>
                </c:pt>
                <c:pt idx="784">
                  <c:v>4</c:v>
                </c:pt>
                <c:pt idx="785">
                  <c:v>4</c:v>
                </c:pt>
                <c:pt idx="786">
                  <c:v>4</c:v>
                </c:pt>
                <c:pt idx="787">
                  <c:v>4</c:v>
                </c:pt>
                <c:pt idx="788">
                  <c:v>3.9</c:v>
                </c:pt>
                <c:pt idx="789">
                  <c:v>3.8</c:v>
                </c:pt>
                <c:pt idx="790">
                  <c:v>3.8</c:v>
                </c:pt>
                <c:pt idx="791">
                  <c:v>3.7</c:v>
                </c:pt>
                <c:pt idx="792">
                  <c:v>3.7</c:v>
                </c:pt>
                <c:pt idx="793">
                  <c:v>3.7</c:v>
                </c:pt>
                <c:pt idx="794">
                  <c:v>3.7</c:v>
                </c:pt>
                <c:pt idx="795">
                  <c:v>3.6</c:v>
                </c:pt>
                <c:pt idx="796">
                  <c:v>3.6</c:v>
                </c:pt>
                <c:pt idx="797">
                  <c:v>3.6</c:v>
                </c:pt>
                <c:pt idx="798">
                  <c:v>3.6</c:v>
                </c:pt>
                <c:pt idx="799">
                  <c:v>3.6</c:v>
                </c:pt>
                <c:pt idx="800">
                  <c:v>3.5</c:v>
                </c:pt>
                <c:pt idx="801">
                  <c:v>3.5</c:v>
                </c:pt>
                <c:pt idx="802">
                  <c:v>3.5</c:v>
                </c:pt>
                <c:pt idx="803">
                  <c:v>3.5</c:v>
                </c:pt>
                <c:pt idx="804">
                  <c:v>3.5</c:v>
                </c:pt>
                <c:pt idx="805">
                  <c:v>3.5</c:v>
                </c:pt>
                <c:pt idx="806">
                  <c:v>3.5</c:v>
                </c:pt>
                <c:pt idx="807">
                  <c:v>3.4</c:v>
                </c:pt>
                <c:pt idx="808">
                  <c:v>3.4</c:v>
                </c:pt>
                <c:pt idx="809">
                  <c:v>3.4</c:v>
                </c:pt>
                <c:pt idx="810">
                  <c:v>3.4</c:v>
                </c:pt>
                <c:pt idx="811">
                  <c:v>3.4</c:v>
                </c:pt>
                <c:pt idx="812">
                  <c:v>3.4</c:v>
                </c:pt>
                <c:pt idx="813">
                  <c:v>3.4</c:v>
                </c:pt>
                <c:pt idx="814">
                  <c:v>3.3</c:v>
                </c:pt>
                <c:pt idx="815">
                  <c:v>3.3</c:v>
                </c:pt>
                <c:pt idx="816">
                  <c:v>3.3</c:v>
                </c:pt>
                <c:pt idx="817">
                  <c:v>3.3</c:v>
                </c:pt>
                <c:pt idx="818">
                  <c:v>3.3</c:v>
                </c:pt>
                <c:pt idx="819">
                  <c:v>3.3</c:v>
                </c:pt>
                <c:pt idx="820">
                  <c:v>3.2</c:v>
                </c:pt>
                <c:pt idx="821">
                  <c:v>3.2</c:v>
                </c:pt>
                <c:pt idx="822">
                  <c:v>3.3</c:v>
                </c:pt>
                <c:pt idx="823">
                  <c:v>3.2</c:v>
                </c:pt>
                <c:pt idx="824">
                  <c:v>3.2</c:v>
                </c:pt>
                <c:pt idx="825">
                  <c:v>3.2</c:v>
                </c:pt>
                <c:pt idx="826">
                  <c:v>3.2</c:v>
                </c:pt>
                <c:pt idx="827">
                  <c:v>3.2</c:v>
                </c:pt>
                <c:pt idx="828">
                  <c:v>3.2</c:v>
                </c:pt>
                <c:pt idx="829">
                  <c:v>3.2</c:v>
                </c:pt>
                <c:pt idx="830">
                  <c:v>3.2</c:v>
                </c:pt>
                <c:pt idx="831">
                  <c:v>3.2</c:v>
                </c:pt>
                <c:pt idx="832">
                  <c:v>3.1</c:v>
                </c:pt>
                <c:pt idx="833">
                  <c:v>3.1</c:v>
                </c:pt>
                <c:pt idx="834">
                  <c:v>3.1</c:v>
                </c:pt>
                <c:pt idx="835">
                  <c:v>3.1</c:v>
                </c:pt>
                <c:pt idx="836">
                  <c:v>3.2</c:v>
                </c:pt>
                <c:pt idx="837">
                  <c:v>3.1</c:v>
                </c:pt>
                <c:pt idx="838">
                  <c:v>3.1</c:v>
                </c:pt>
                <c:pt idx="839">
                  <c:v>3.1</c:v>
                </c:pt>
                <c:pt idx="840">
                  <c:v>3.1</c:v>
                </c:pt>
                <c:pt idx="841">
                  <c:v>3.1</c:v>
                </c:pt>
                <c:pt idx="842">
                  <c:v>3.1</c:v>
                </c:pt>
                <c:pt idx="843">
                  <c:v>3.1</c:v>
                </c:pt>
                <c:pt idx="844">
                  <c:v>3.1</c:v>
                </c:pt>
                <c:pt idx="845">
                  <c:v>3.1</c:v>
                </c:pt>
                <c:pt idx="846">
                  <c:v>3.1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2.9</c:v>
                </c:pt>
                <c:pt idx="859">
                  <c:v>2.8</c:v>
                </c:pt>
                <c:pt idx="860">
                  <c:v>2.8</c:v>
                </c:pt>
                <c:pt idx="861">
                  <c:v>2.9</c:v>
                </c:pt>
                <c:pt idx="862">
                  <c:v>2.9</c:v>
                </c:pt>
                <c:pt idx="863">
                  <c:v>2.9</c:v>
                </c:pt>
                <c:pt idx="864">
                  <c:v>2.8</c:v>
                </c:pt>
                <c:pt idx="865">
                  <c:v>2.8</c:v>
                </c:pt>
                <c:pt idx="866">
                  <c:v>2.8</c:v>
                </c:pt>
                <c:pt idx="867">
                  <c:v>2.9</c:v>
                </c:pt>
                <c:pt idx="868">
                  <c:v>2.9</c:v>
                </c:pt>
                <c:pt idx="869">
                  <c:v>2.8</c:v>
                </c:pt>
                <c:pt idx="870">
                  <c:v>2.8</c:v>
                </c:pt>
                <c:pt idx="871">
                  <c:v>2.8</c:v>
                </c:pt>
                <c:pt idx="872">
                  <c:v>2.8</c:v>
                </c:pt>
                <c:pt idx="873">
                  <c:v>2.8</c:v>
                </c:pt>
                <c:pt idx="874">
                  <c:v>2.7</c:v>
                </c:pt>
                <c:pt idx="875">
                  <c:v>2.7</c:v>
                </c:pt>
                <c:pt idx="876">
                  <c:v>2.7</c:v>
                </c:pt>
                <c:pt idx="877">
                  <c:v>2.7</c:v>
                </c:pt>
                <c:pt idx="878">
                  <c:v>2.7</c:v>
                </c:pt>
                <c:pt idx="879">
                  <c:v>2.7</c:v>
                </c:pt>
                <c:pt idx="880">
                  <c:v>2.7</c:v>
                </c:pt>
                <c:pt idx="881">
                  <c:v>2.6</c:v>
                </c:pt>
                <c:pt idx="882">
                  <c:v>2.6</c:v>
                </c:pt>
                <c:pt idx="883">
                  <c:v>2.6</c:v>
                </c:pt>
                <c:pt idx="884">
                  <c:v>2.5</c:v>
                </c:pt>
                <c:pt idx="885">
                  <c:v>2.6</c:v>
                </c:pt>
                <c:pt idx="886">
                  <c:v>2.5</c:v>
                </c:pt>
                <c:pt idx="887">
                  <c:v>2.5</c:v>
                </c:pt>
                <c:pt idx="888">
                  <c:v>2.4</c:v>
                </c:pt>
                <c:pt idx="889">
                  <c:v>2.4</c:v>
                </c:pt>
                <c:pt idx="890">
                  <c:v>2.4</c:v>
                </c:pt>
                <c:pt idx="891">
                  <c:v>2.4</c:v>
                </c:pt>
                <c:pt idx="892">
                  <c:v>2.4</c:v>
                </c:pt>
                <c:pt idx="893">
                  <c:v>2.4</c:v>
                </c:pt>
                <c:pt idx="894">
                  <c:v>2.4</c:v>
                </c:pt>
                <c:pt idx="895">
                  <c:v>2.4</c:v>
                </c:pt>
                <c:pt idx="896">
                  <c:v>2.2999999999999998</c:v>
                </c:pt>
                <c:pt idx="897">
                  <c:v>2.4</c:v>
                </c:pt>
                <c:pt idx="898">
                  <c:v>2.2999999999999998</c:v>
                </c:pt>
                <c:pt idx="899">
                  <c:v>2.2000000000000002</c:v>
                </c:pt>
                <c:pt idx="900">
                  <c:v>2.2000000000000002</c:v>
                </c:pt>
                <c:pt idx="901">
                  <c:v>2.2000000000000002</c:v>
                </c:pt>
                <c:pt idx="902">
                  <c:v>2.2000000000000002</c:v>
                </c:pt>
                <c:pt idx="903">
                  <c:v>2.2000000000000002</c:v>
                </c:pt>
                <c:pt idx="904">
                  <c:v>2.2000000000000002</c:v>
                </c:pt>
                <c:pt idx="905">
                  <c:v>2.2000000000000002</c:v>
                </c:pt>
                <c:pt idx="906">
                  <c:v>2.2000000000000002</c:v>
                </c:pt>
                <c:pt idx="907">
                  <c:v>2.1</c:v>
                </c:pt>
                <c:pt idx="908">
                  <c:v>2.1</c:v>
                </c:pt>
                <c:pt idx="909">
                  <c:v>2.1</c:v>
                </c:pt>
                <c:pt idx="910">
                  <c:v>2.1</c:v>
                </c:pt>
                <c:pt idx="911">
                  <c:v>2.1</c:v>
                </c:pt>
                <c:pt idx="912">
                  <c:v>2.2000000000000002</c:v>
                </c:pt>
                <c:pt idx="913">
                  <c:v>2.2000000000000002</c:v>
                </c:pt>
                <c:pt idx="914">
                  <c:v>2.2000000000000002</c:v>
                </c:pt>
                <c:pt idx="915">
                  <c:v>2.2000000000000002</c:v>
                </c:pt>
                <c:pt idx="916">
                  <c:v>2.2000000000000002</c:v>
                </c:pt>
                <c:pt idx="917">
                  <c:v>2.2000000000000002</c:v>
                </c:pt>
                <c:pt idx="918">
                  <c:v>2.2000000000000002</c:v>
                </c:pt>
                <c:pt idx="919">
                  <c:v>2.2000000000000002</c:v>
                </c:pt>
                <c:pt idx="920">
                  <c:v>2.2000000000000002</c:v>
                </c:pt>
                <c:pt idx="921">
                  <c:v>2.2000000000000002</c:v>
                </c:pt>
                <c:pt idx="922">
                  <c:v>2.1</c:v>
                </c:pt>
                <c:pt idx="923">
                  <c:v>2.2000000000000002</c:v>
                </c:pt>
                <c:pt idx="924">
                  <c:v>2.2000000000000002</c:v>
                </c:pt>
                <c:pt idx="925">
                  <c:v>2.2000000000000002</c:v>
                </c:pt>
                <c:pt idx="926">
                  <c:v>2.2000000000000002</c:v>
                </c:pt>
                <c:pt idx="927">
                  <c:v>2.2000000000000002</c:v>
                </c:pt>
                <c:pt idx="928">
                  <c:v>2.2000000000000002</c:v>
                </c:pt>
                <c:pt idx="929">
                  <c:v>2.2000000000000002</c:v>
                </c:pt>
                <c:pt idx="930">
                  <c:v>2.2000000000000002</c:v>
                </c:pt>
                <c:pt idx="931">
                  <c:v>2.2000000000000002</c:v>
                </c:pt>
                <c:pt idx="932">
                  <c:v>2.2000000000000002</c:v>
                </c:pt>
                <c:pt idx="933">
                  <c:v>2.2000000000000002</c:v>
                </c:pt>
                <c:pt idx="934">
                  <c:v>2.2000000000000002</c:v>
                </c:pt>
                <c:pt idx="935">
                  <c:v>2.2000000000000002</c:v>
                </c:pt>
                <c:pt idx="936">
                  <c:v>2.2000000000000002</c:v>
                </c:pt>
                <c:pt idx="937">
                  <c:v>2.2000000000000002</c:v>
                </c:pt>
                <c:pt idx="938">
                  <c:v>2.2000000000000002</c:v>
                </c:pt>
                <c:pt idx="939">
                  <c:v>2.2000000000000002</c:v>
                </c:pt>
                <c:pt idx="940">
                  <c:v>2.2000000000000002</c:v>
                </c:pt>
                <c:pt idx="941">
                  <c:v>2.1</c:v>
                </c:pt>
                <c:pt idx="942">
                  <c:v>2.1</c:v>
                </c:pt>
                <c:pt idx="943">
                  <c:v>2.1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2.1</c:v>
                </c:pt>
                <c:pt idx="952">
                  <c:v>2.1</c:v>
                </c:pt>
                <c:pt idx="953">
                  <c:v>2.1</c:v>
                </c:pt>
                <c:pt idx="954">
                  <c:v>2.1</c:v>
                </c:pt>
                <c:pt idx="955">
                  <c:v>2</c:v>
                </c:pt>
                <c:pt idx="956">
                  <c:v>2.1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2.1</c:v>
                </c:pt>
                <c:pt idx="964">
                  <c:v>2</c:v>
                </c:pt>
                <c:pt idx="965">
                  <c:v>2.1</c:v>
                </c:pt>
                <c:pt idx="966">
                  <c:v>2.1</c:v>
                </c:pt>
                <c:pt idx="967">
                  <c:v>2.1</c:v>
                </c:pt>
                <c:pt idx="968">
                  <c:v>2</c:v>
                </c:pt>
                <c:pt idx="969">
                  <c:v>2.1</c:v>
                </c:pt>
                <c:pt idx="970">
                  <c:v>2.1</c:v>
                </c:pt>
                <c:pt idx="971">
                  <c:v>2.1</c:v>
                </c:pt>
                <c:pt idx="972">
                  <c:v>2.1</c:v>
                </c:pt>
                <c:pt idx="973">
                  <c:v>2.1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1.9</c:v>
                </c:pt>
                <c:pt idx="978">
                  <c:v>1.9</c:v>
                </c:pt>
                <c:pt idx="979">
                  <c:v>1.9</c:v>
                </c:pt>
                <c:pt idx="980">
                  <c:v>1.9</c:v>
                </c:pt>
                <c:pt idx="981">
                  <c:v>1.9</c:v>
                </c:pt>
                <c:pt idx="982">
                  <c:v>1.9</c:v>
                </c:pt>
                <c:pt idx="983">
                  <c:v>1.9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1.9</c:v>
                </c:pt>
                <c:pt idx="990">
                  <c:v>1.9</c:v>
                </c:pt>
                <c:pt idx="991">
                  <c:v>1.9</c:v>
                </c:pt>
                <c:pt idx="992">
                  <c:v>1.9</c:v>
                </c:pt>
                <c:pt idx="993">
                  <c:v>1.9</c:v>
                </c:pt>
                <c:pt idx="994">
                  <c:v>1.9</c:v>
                </c:pt>
                <c:pt idx="995">
                  <c:v>1.9</c:v>
                </c:pt>
                <c:pt idx="996">
                  <c:v>1.9</c:v>
                </c:pt>
                <c:pt idx="997">
                  <c:v>1.9</c:v>
                </c:pt>
                <c:pt idx="998">
                  <c:v>1.9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99C-4BFE-A835-4678DD7AB20A}"/>
            </c:ext>
          </c:extLst>
        </c:ser>
        <c:ser>
          <c:idx val="4"/>
          <c:order val="4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500 C'!$V$2:$V$1000</c:f>
              <c:numCache>
                <c:formatCode>General</c:formatCode>
                <c:ptCount val="999"/>
                <c:pt idx="0">
                  <c:v>-0.65333333333333332</c:v>
                </c:pt>
                <c:pt idx="1">
                  <c:v>-0.63666666666666671</c:v>
                </c:pt>
                <c:pt idx="2">
                  <c:v>-0.62</c:v>
                </c:pt>
                <c:pt idx="3">
                  <c:v>-0.60333333333333339</c:v>
                </c:pt>
                <c:pt idx="4">
                  <c:v>-0.58666666666666667</c:v>
                </c:pt>
                <c:pt idx="5">
                  <c:v>-0.57000000000000006</c:v>
                </c:pt>
                <c:pt idx="6">
                  <c:v>-0.55333333333333334</c:v>
                </c:pt>
                <c:pt idx="7">
                  <c:v>-0.53666666666666674</c:v>
                </c:pt>
                <c:pt idx="8">
                  <c:v>-0.52</c:v>
                </c:pt>
                <c:pt idx="9">
                  <c:v>-0.50333333333333341</c:v>
                </c:pt>
                <c:pt idx="10">
                  <c:v>-0.48666666666666669</c:v>
                </c:pt>
                <c:pt idx="11">
                  <c:v>-0.47000000000000003</c:v>
                </c:pt>
                <c:pt idx="12">
                  <c:v>-0.45333333333333337</c:v>
                </c:pt>
                <c:pt idx="13">
                  <c:v>-0.4366666666666667</c:v>
                </c:pt>
                <c:pt idx="14">
                  <c:v>-0.42000000000000004</c:v>
                </c:pt>
                <c:pt idx="15">
                  <c:v>-0.40333333333333338</c:v>
                </c:pt>
                <c:pt idx="16">
                  <c:v>-0.38666666666666671</c:v>
                </c:pt>
                <c:pt idx="17">
                  <c:v>-0.37000000000000005</c:v>
                </c:pt>
                <c:pt idx="18">
                  <c:v>-0.35333333333333339</c:v>
                </c:pt>
                <c:pt idx="19">
                  <c:v>-0.33666666666666673</c:v>
                </c:pt>
                <c:pt idx="20">
                  <c:v>-0.32000000000000006</c:v>
                </c:pt>
                <c:pt idx="21">
                  <c:v>-0.3033333333333334</c:v>
                </c:pt>
                <c:pt idx="22">
                  <c:v>-0.28666666666666668</c:v>
                </c:pt>
                <c:pt idx="23">
                  <c:v>-0.27</c:v>
                </c:pt>
                <c:pt idx="24">
                  <c:v>-0.25333333333333335</c:v>
                </c:pt>
                <c:pt idx="25">
                  <c:v>-0.23666666666666669</c:v>
                </c:pt>
                <c:pt idx="26">
                  <c:v>-0.22000000000000003</c:v>
                </c:pt>
                <c:pt idx="27">
                  <c:v>-0.20333333333333337</c:v>
                </c:pt>
                <c:pt idx="28">
                  <c:v>-0.1866666666666667</c:v>
                </c:pt>
                <c:pt idx="29">
                  <c:v>-0.17000000000000004</c:v>
                </c:pt>
                <c:pt idx="30">
                  <c:v>-0.15333333333333332</c:v>
                </c:pt>
                <c:pt idx="31">
                  <c:v>-0.13666666666666671</c:v>
                </c:pt>
                <c:pt idx="32">
                  <c:v>-0.12</c:v>
                </c:pt>
                <c:pt idx="33">
                  <c:v>-0.10333333333333339</c:v>
                </c:pt>
                <c:pt idx="34">
                  <c:v>-8.666666666666667E-2</c:v>
                </c:pt>
                <c:pt idx="35">
                  <c:v>-7.0000000000000062E-2</c:v>
                </c:pt>
                <c:pt idx="36">
                  <c:v>-5.3333333333333344E-2</c:v>
                </c:pt>
                <c:pt idx="37">
                  <c:v>-3.6666666666666736E-2</c:v>
                </c:pt>
                <c:pt idx="38">
                  <c:v>-2.0000000000000018E-2</c:v>
                </c:pt>
                <c:pt idx="39">
                  <c:v>-3.3333333333334103E-3</c:v>
                </c:pt>
                <c:pt idx="40">
                  <c:v>1.3333333333333308E-2</c:v>
                </c:pt>
                <c:pt idx="41">
                  <c:v>2.9999999999999916E-2</c:v>
                </c:pt>
                <c:pt idx="42">
                  <c:v>4.6666666666666634E-2</c:v>
                </c:pt>
                <c:pt idx="43">
                  <c:v>6.3333333333333242E-2</c:v>
                </c:pt>
                <c:pt idx="44">
                  <c:v>7.999999999999996E-2</c:v>
                </c:pt>
                <c:pt idx="45">
                  <c:v>9.6666666666666679E-2</c:v>
                </c:pt>
                <c:pt idx="46">
                  <c:v>0.11333333333333329</c:v>
                </c:pt>
                <c:pt idx="47">
                  <c:v>0.13</c:v>
                </c:pt>
                <c:pt idx="48">
                  <c:v>0.14666666666666661</c:v>
                </c:pt>
                <c:pt idx="49">
                  <c:v>0.16333333333333333</c:v>
                </c:pt>
                <c:pt idx="50">
                  <c:v>0.17999999999999994</c:v>
                </c:pt>
                <c:pt idx="51">
                  <c:v>0.19666666666666666</c:v>
                </c:pt>
                <c:pt idx="52">
                  <c:v>0.21333333333333326</c:v>
                </c:pt>
                <c:pt idx="53">
                  <c:v>0.22999999999999998</c:v>
                </c:pt>
                <c:pt idx="54">
                  <c:v>0.24666666666666659</c:v>
                </c:pt>
                <c:pt idx="55">
                  <c:v>0.26333333333333331</c:v>
                </c:pt>
                <c:pt idx="56">
                  <c:v>0.27999999999999992</c:v>
                </c:pt>
                <c:pt idx="57">
                  <c:v>0.29666666666666663</c:v>
                </c:pt>
                <c:pt idx="58">
                  <c:v>0.31333333333333324</c:v>
                </c:pt>
                <c:pt idx="59">
                  <c:v>0.32999999999999996</c:v>
                </c:pt>
                <c:pt idx="60">
                  <c:v>0.34666666666666657</c:v>
                </c:pt>
                <c:pt idx="61">
                  <c:v>0.3633333333333334</c:v>
                </c:pt>
                <c:pt idx="62">
                  <c:v>0.38</c:v>
                </c:pt>
                <c:pt idx="63">
                  <c:v>0.39666666666666661</c:v>
                </c:pt>
                <c:pt idx="64">
                  <c:v>0.41333333333333322</c:v>
                </c:pt>
                <c:pt idx="65">
                  <c:v>0.43000000000000005</c:v>
                </c:pt>
                <c:pt idx="66">
                  <c:v>0.44666666666666666</c:v>
                </c:pt>
                <c:pt idx="67">
                  <c:v>0.46333333333333326</c:v>
                </c:pt>
                <c:pt idx="68">
                  <c:v>0.47999999999999987</c:v>
                </c:pt>
                <c:pt idx="69">
                  <c:v>0.4966666666666667</c:v>
                </c:pt>
                <c:pt idx="70">
                  <c:v>0.51333333333333331</c:v>
                </c:pt>
                <c:pt idx="71">
                  <c:v>0.52999999999999992</c:v>
                </c:pt>
                <c:pt idx="72">
                  <c:v>0.54666666666666652</c:v>
                </c:pt>
                <c:pt idx="73">
                  <c:v>0.56333333333333335</c:v>
                </c:pt>
                <c:pt idx="74">
                  <c:v>0.57999999999999996</c:v>
                </c:pt>
                <c:pt idx="75">
                  <c:v>0.59666666666666657</c:v>
                </c:pt>
                <c:pt idx="76">
                  <c:v>0.6133333333333334</c:v>
                </c:pt>
                <c:pt idx="77">
                  <c:v>0.63</c:v>
                </c:pt>
                <c:pt idx="78">
                  <c:v>0.64666666666666661</c:v>
                </c:pt>
                <c:pt idx="79">
                  <c:v>0.66333333333333322</c:v>
                </c:pt>
                <c:pt idx="80">
                  <c:v>0.68</c:v>
                </c:pt>
                <c:pt idx="81">
                  <c:v>0.69666666666666666</c:v>
                </c:pt>
                <c:pt idx="82">
                  <c:v>0.71333333333333326</c:v>
                </c:pt>
                <c:pt idx="83">
                  <c:v>0.72999999999999987</c:v>
                </c:pt>
                <c:pt idx="84">
                  <c:v>0.7466666666666667</c:v>
                </c:pt>
                <c:pt idx="85">
                  <c:v>0.76333333333333331</c:v>
                </c:pt>
                <c:pt idx="86">
                  <c:v>0.77999999999999992</c:v>
                </c:pt>
                <c:pt idx="87">
                  <c:v>0.79666666666666652</c:v>
                </c:pt>
                <c:pt idx="88">
                  <c:v>0.81333333333333335</c:v>
                </c:pt>
                <c:pt idx="89">
                  <c:v>0.83</c:v>
                </c:pt>
                <c:pt idx="90">
                  <c:v>0.84666666666666657</c:v>
                </c:pt>
                <c:pt idx="91">
                  <c:v>0.8633333333333334</c:v>
                </c:pt>
                <c:pt idx="92">
                  <c:v>0.88</c:v>
                </c:pt>
                <c:pt idx="93">
                  <c:v>0.89666666666666661</c:v>
                </c:pt>
                <c:pt idx="94">
                  <c:v>0.91333333333333322</c:v>
                </c:pt>
                <c:pt idx="95">
                  <c:v>0.93</c:v>
                </c:pt>
                <c:pt idx="96">
                  <c:v>0.94666666666666666</c:v>
                </c:pt>
                <c:pt idx="97">
                  <c:v>0.96333333333333326</c:v>
                </c:pt>
                <c:pt idx="98">
                  <c:v>0.97999999999999987</c:v>
                </c:pt>
                <c:pt idx="99">
                  <c:v>0.9966666666666667</c:v>
                </c:pt>
                <c:pt idx="100">
                  <c:v>1.0133333333333332</c:v>
                </c:pt>
                <c:pt idx="101">
                  <c:v>1.0299999999999998</c:v>
                </c:pt>
                <c:pt idx="102">
                  <c:v>1.0466666666666664</c:v>
                </c:pt>
                <c:pt idx="103">
                  <c:v>1.0633333333333335</c:v>
                </c:pt>
                <c:pt idx="104">
                  <c:v>1.08</c:v>
                </c:pt>
                <c:pt idx="105">
                  <c:v>1.0966666666666667</c:v>
                </c:pt>
                <c:pt idx="106">
                  <c:v>1.1133333333333333</c:v>
                </c:pt>
                <c:pt idx="107">
                  <c:v>1.1299999999999999</c:v>
                </c:pt>
                <c:pt idx="108">
                  <c:v>1.1466666666666665</c:v>
                </c:pt>
                <c:pt idx="109">
                  <c:v>1.1633333333333331</c:v>
                </c:pt>
                <c:pt idx="110">
                  <c:v>1.1800000000000002</c:v>
                </c:pt>
                <c:pt idx="111">
                  <c:v>1.1966666666666668</c:v>
                </c:pt>
                <c:pt idx="112">
                  <c:v>1.2133333333333334</c:v>
                </c:pt>
                <c:pt idx="113">
                  <c:v>1.23</c:v>
                </c:pt>
                <c:pt idx="114">
                  <c:v>1.2466666666666666</c:v>
                </c:pt>
                <c:pt idx="115">
                  <c:v>1.2633333333333332</c:v>
                </c:pt>
                <c:pt idx="116">
                  <c:v>1.2799999999999998</c:v>
                </c:pt>
                <c:pt idx="117">
                  <c:v>1.2966666666666664</c:v>
                </c:pt>
                <c:pt idx="118">
                  <c:v>1.3133333333333335</c:v>
                </c:pt>
                <c:pt idx="119">
                  <c:v>1.33</c:v>
                </c:pt>
                <c:pt idx="120">
                  <c:v>1.3466666666666667</c:v>
                </c:pt>
                <c:pt idx="121">
                  <c:v>1.3633333333333333</c:v>
                </c:pt>
                <c:pt idx="122">
                  <c:v>1.38</c:v>
                </c:pt>
                <c:pt idx="123">
                  <c:v>1.3966666666666669</c:v>
                </c:pt>
                <c:pt idx="124">
                  <c:v>1.4133333333333336</c:v>
                </c:pt>
                <c:pt idx="125">
                  <c:v>1.4300000000000002</c:v>
                </c:pt>
                <c:pt idx="126">
                  <c:v>1.4466666666666668</c:v>
                </c:pt>
                <c:pt idx="127">
                  <c:v>1.4633333333333334</c:v>
                </c:pt>
                <c:pt idx="128">
                  <c:v>1.48</c:v>
                </c:pt>
                <c:pt idx="129">
                  <c:v>1.4966666666666666</c:v>
                </c:pt>
                <c:pt idx="130">
                  <c:v>1.5133333333333332</c:v>
                </c:pt>
                <c:pt idx="131">
                  <c:v>1.5300000000000002</c:v>
                </c:pt>
                <c:pt idx="132">
                  <c:v>1.5466666666666669</c:v>
                </c:pt>
                <c:pt idx="133">
                  <c:v>1.5633333333333335</c:v>
                </c:pt>
                <c:pt idx="134">
                  <c:v>1.58</c:v>
                </c:pt>
                <c:pt idx="135">
                  <c:v>1.5966666666666667</c:v>
                </c:pt>
                <c:pt idx="136">
                  <c:v>1.6133333333333333</c:v>
                </c:pt>
                <c:pt idx="137">
                  <c:v>1.63</c:v>
                </c:pt>
                <c:pt idx="138">
                  <c:v>1.6466666666666669</c:v>
                </c:pt>
                <c:pt idx="139">
                  <c:v>1.6633333333333336</c:v>
                </c:pt>
                <c:pt idx="140">
                  <c:v>1.6800000000000002</c:v>
                </c:pt>
                <c:pt idx="141">
                  <c:v>1.6966666666666668</c:v>
                </c:pt>
                <c:pt idx="142">
                  <c:v>1.7133333333333334</c:v>
                </c:pt>
                <c:pt idx="143">
                  <c:v>1.73</c:v>
                </c:pt>
                <c:pt idx="144">
                  <c:v>1.7466666666666666</c:v>
                </c:pt>
                <c:pt idx="145">
                  <c:v>1.7633333333333332</c:v>
                </c:pt>
                <c:pt idx="146">
                  <c:v>1.7800000000000002</c:v>
                </c:pt>
                <c:pt idx="147">
                  <c:v>1.7966666666666669</c:v>
                </c:pt>
                <c:pt idx="148">
                  <c:v>1.8133333333333335</c:v>
                </c:pt>
                <c:pt idx="149">
                  <c:v>1.83</c:v>
                </c:pt>
                <c:pt idx="150">
                  <c:v>1.8466666666666667</c:v>
                </c:pt>
                <c:pt idx="151">
                  <c:v>1.8633333333333333</c:v>
                </c:pt>
                <c:pt idx="152">
                  <c:v>1.88</c:v>
                </c:pt>
                <c:pt idx="153">
                  <c:v>1.8966666666666669</c:v>
                </c:pt>
                <c:pt idx="154">
                  <c:v>1.9133333333333336</c:v>
                </c:pt>
                <c:pt idx="155">
                  <c:v>1.9300000000000002</c:v>
                </c:pt>
                <c:pt idx="156">
                  <c:v>1.9466666666666668</c:v>
                </c:pt>
                <c:pt idx="157">
                  <c:v>1.9633333333333334</c:v>
                </c:pt>
                <c:pt idx="158">
                  <c:v>1.98</c:v>
                </c:pt>
                <c:pt idx="159">
                  <c:v>1.9966666666666666</c:v>
                </c:pt>
                <c:pt idx="160">
                  <c:v>2.0133333333333332</c:v>
                </c:pt>
                <c:pt idx="161">
                  <c:v>2.0300000000000002</c:v>
                </c:pt>
                <c:pt idx="162">
                  <c:v>2.0466666666666669</c:v>
                </c:pt>
                <c:pt idx="163">
                  <c:v>2.0633333333333335</c:v>
                </c:pt>
                <c:pt idx="164">
                  <c:v>2.08</c:v>
                </c:pt>
                <c:pt idx="165">
                  <c:v>2.0966666666666667</c:v>
                </c:pt>
                <c:pt idx="166">
                  <c:v>2.1133333333333333</c:v>
                </c:pt>
                <c:pt idx="167">
                  <c:v>2.13</c:v>
                </c:pt>
                <c:pt idx="168">
                  <c:v>2.1466666666666669</c:v>
                </c:pt>
                <c:pt idx="169">
                  <c:v>2.1633333333333336</c:v>
                </c:pt>
                <c:pt idx="170">
                  <c:v>2.1800000000000002</c:v>
                </c:pt>
                <c:pt idx="171">
                  <c:v>2.1966666666666668</c:v>
                </c:pt>
                <c:pt idx="172">
                  <c:v>2.2133333333333334</c:v>
                </c:pt>
                <c:pt idx="173">
                  <c:v>2.23</c:v>
                </c:pt>
                <c:pt idx="174">
                  <c:v>2.2466666666666666</c:v>
                </c:pt>
                <c:pt idx="175">
                  <c:v>2.2633333333333332</c:v>
                </c:pt>
                <c:pt idx="176">
                  <c:v>2.2800000000000002</c:v>
                </c:pt>
                <c:pt idx="177">
                  <c:v>2.2966666666666669</c:v>
                </c:pt>
                <c:pt idx="178">
                  <c:v>2.3133333333333335</c:v>
                </c:pt>
                <c:pt idx="179">
                  <c:v>2.33</c:v>
                </c:pt>
                <c:pt idx="180">
                  <c:v>2.3466666666666667</c:v>
                </c:pt>
                <c:pt idx="181">
                  <c:v>2.3633333333333333</c:v>
                </c:pt>
                <c:pt idx="182">
                  <c:v>2.38</c:v>
                </c:pt>
                <c:pt idx="183">
                  <c:v>2.3966666666666669</c:v>
                </c:pt>
                <c:pt idx="184">
                  <c:v>2.4133333333333336</c:v>
                </c:pt>
                <c:pt idx="185">
                  <c:v>2.4300000000000002</c:v>
                </c:pt>
                <c:pt idx="186">
                  <c:v>2.4466666666666668</c:v>
                </c:pt>
                <c:pt idx="187">
                  <c:v>2.4633333333333334</c:v>
                </c:pt>
                <c:pt idx="188">
                  <c:v>2.48</c:v>
                </c:pt>
                <c:pt idx="189">
                  <c:v>2.4966666666666666</c:v>
                </c:pt>
                <c:pt idx="190">
                  <c:v>2.5133333333333332</c:v>
                </c:pt>
                <c:pt idx="191">
                  <c:v>2.5300000000000002</c:v>
                </c:pt>
                <c:pt idx="192">
                  <c:v>2.5466666666666669</c:v>
                </c:pt>
                <c:pt idx="193">
                  <c:v>2.5633333333333335</c:v>
                </c:pt>
                <c:pt idx="194">
                  <c:v>2.58</c:v>
                </c:pt>
                <c:pt idx="195">
                  <c:v>2.5966666666666667</c:v>
                </c:pt>
                <c:pt idx="196">
                  <c:v>2.6133333333333333</c:v>
                </c:pt>
                <c:pt idx="197">
                  <c:v>2.63</c:v>
                </c:pt>
                <c:pt idx="198">
                  <c:v>2.6466666666666669</c:v>
                </c:pt>
                <c:pt idx="199">
                  <c:v>2.6633333333333336</c:v>
                </c:pt>
                <c:pt idx="200">
                  <c:v>2.68</c:v>
                </c:pt>
                <c:pt idx="201">
                  <c:v>2.6966666666666668</c:v>
                </c:pt>
                <c:pt idx="202">
                  <c:v>2.7133333333333334</c:v>
                </c:pt>
                <c:pt idx="203">
                  <c:v>2.73</c:v>
                </c:pt>
                <c:pt idx="204">
                  <c:v>2.7466666666666666</c:v>
                </c:pt>
                <c:pt idx="205">
                  <c:v>2.7633333333333332</c:v>
                </c:pt>
                <c:pt idx="206">
                  <c:v>2.7800000000000002</c:v>
                </c:pt>
                <c:pt idx="207">
                  <c:v>2.7966666666666669</c:v>
                </c:pt>
                <c:pt idx="208">
                  <c:v>2.8133333333333335</c:v>
                </c:pt>
                <c:pt idx="209">
                  <c:v>2.83</c:v>
                </c:pt>
                <c:pt idx="210">
                  <c:v>2.8466666666666667</c:v>
                </c:pt>
                <c:pt idx="211">
                  <c:v>2.8633333333333333</c:v>
                </c:pt>
                <c:pt idx="212">
                  <c:v>2.88</c:v>
                </c:pt>
                <c:pt idx="213">
                  <c:v>2.8966666666666669</c:v>
                </c:pt>
                <c:pt idx="214">
                  <c:v>2.9133333333333336</c:v>
                </c:pt>
                <c:pt idx="215">
                  <c:v>2.93</c:v>
                </c:pt>
                <c:pt idx="216">
                  <c:v>2.9466666666666668</c:v>
                </c:pt>
                <c:pt idx="217">
                  <c:v>2.9633333333333334</c:v>
                </c:pt>
                <c:pt idx="218">
                  <c:v>2.98</c:v>
                </c:pt>
                <c:pt idx="219">
                  <c:v>2.9966666666666666</c:v>
                </c:pt>
                <c:pt idx="220">
                  <c:v>3.0133333333333332</c:v>
                </c:pt>
                <c:pt idx="221">
                  <c:v>3.0300000000000002</c:v>
                </c:pt>
                <c:pt idx="222">
                  <c:v>3.0466666666666669</c:v>
                </c:pt>
                <c:pt idx="223">
                  <c:v>3.0633333333333335</c:v>
                </c:pt>
                <c:pt idx="224">
                  <c:v>3.08</c:v>
                </c:pt>
                <c:pt idx="225">
                  <c:v>3.0966666666666667</c:v>
                </c:pt>
                <c:pt idx="226">
                  <c:v>3.1133333333333333</c:v>
                </c:pt>
                <c:pt idx="227">
                  <c:v>3.13</c:v>
                </c:pt>
                <c:pt idx="228">
                  <c:v>3.1466666666666669</c:v>
                </c:pt>
                <c:pt idx="229">
                  <c:v>3.1633333333333336</c:v>
                </c:pt>
                <c:pt idx="230">
                  <c:v>3.18</c:v>
                </c:pt>
                <c:pt idx="231">
                  <c:v>3.1966666666666668</c:v>
                </c:pt>
                <c:pt idx="232">
                  <c:v>3.2133333333333334</c:v>
                </c:pt>
                <c:pt idx="233">
                  <c:v>3.23</c:v>
                </c:pt>
                <c:pt idx="234">
                  <c:v>3.2466666666666666</c:v>
                </c:pt>
                <c:pt idx="235">
                  <c:v>3.2633333333333332</c:v>
                </c:pt>
                <c:pt idx="236">
                  <c:v>3.2800000000000002</c:v>
                </c:pt>
                <c:pt idx="237">
                  <c:v>3.2966666666666669</c:v>
                </c:pt>
                <c:pt idx="238">
                  <c:v>3.3133333333333335</c:v>
                </c:pt>
                <c:pt idx="239">
                  <c:v>3.33</c:v>
                </c:pt>
                <c:pt idx="240">
                  <c:v>3.3466666666666667</c:v>
                </c:pt>
                <c:pt idx="241">
                  <c:v>3.3633333333333333</c:v>
                </c:pt>
                <c:pt idx="242">
                  <c:v>3.38</c:v>
                </c:pt>
                <c:pt idx="243">
                  <c:v>3.3966666666666665</c:v>
                </c:pt>
                <c:pt idx="244">
                  <c:v>3.4133333333333331</c:v>
                </c:pt>
                <c:pt idx="245">
                  <c:v>3.4299999999999997</c:v>
                </c:pt>
                <c:pt idx="246">
                  <c:v>3.4466666666666663</c:v>
                </c:pt>
                <c:pt idx="247">
                  <c:v>3.4633333333333338</c:v>
                </c:pt>
                <c:pt idx="248">
                  <c:v>3.4800000000000004</c:v>
                </c:pt>
                <c:pt idx="249">
                  <c:v>3.496666666666667</c:v>
                </c:pt>
                <c:pt idx="250">
                  <c:v>3.5133333333333336</c:v>
                </c:pt>
                <c:pt idx="251">
                  <c:v>3.5300000000000002</c:v>
                </c:pt>
                <c:pt idx="252">
                  <c:v>3.5466666666666669</c:v>
                </c:pt>
                <c:pt idx="253">
                  <c:v>3.5633333333333335</c:v>
                </c:pt>
                <c:pt idx="254">
                  <c:v>3.58</c:v>
                </c:pt>
                <c:pt idx="255">
                  <c:v>3.5966666666666667</c:v>
                </c:pt>
                <c:pt idx="256">
                  <c:v>3.6133333333333333</c:v>
                </c:pt>
                <c:pt idx="257">
                  <c:v>3.63</c:v>
                </c:pt>
                <c:pt idx="258">
                  <c:v>3.6466666666666665</c:v>
                </c:pt>
                <c:pt idx="259">
                  <c:v>3.6633333333333331</c:v>
                </c:pt>
                <c:pt idx="260">
                  <c:v>3.6799999999999997</c:v>
                </c:pt>
                <c:pt idx="261">
                  <c:v>3.6966666666666663</c:v>
                </c:pt>
                <c:pt idx="262">
                  <c:v>3.7133333333333338</c:v>
                </c:pt>
                <c:pt idx="263">
                  <c:v>3.7300000000000004</c:v>
                </c:pt>
                <c:pt idx="264">
                  <c:v>3.746666666666667</c:v>
                </c:pt>
                <c:pt idx="265">
                  <c:v>3.7633333333333336</c:v>
                </c:pt>
                <c:pt idx="266">
                  <c:v>3.7800000000000002</c:v>
                </c:pt>
                <c:pt idx="267">
                  <c:v>3.7966666666666669</c:v>
                </c:pt>
                <c:pt idx="268">
                  <c:v>3.8133333333333335</c:v>
                </c:pt>
                <c:pt idx="269">
                  <c:v>3.83</c:v>
                </c:pt>
                <c:pt idx="270">
                  <c:v>3.8466666666666667</c:v>
                </c:pt>
                <c:pt idx="271">
                  <c:v>3.8633333333333333</c:v>
                </c:pt>
                <c:pt idx="272">
                  <c:v>3.88</c:v>
                </c:pt>
                <c:pt idx="273">
                  <c:v>3.8966666666666665</c:v>
                </c:pt>
                <c:pt idx="274">
                  <c:v>3.9133333333333331</c:v>
                </c:pt>
                <c:pt idx="275">
                  <c:v>3.9299999999999997</c:v>
                </c:pt>
                <c:pt idx="276">
                  <c:v>3.9466666666666663</c:v>
                </c:pt>
                <c:pt idx="277">
                  <c:v>3.9633333333333338</c:v>
                </c:pt>
                <c:pt idx="278">
                  <c:v>3.9800000000000004</c:v>
                </c:pt>
                <c:pt idx="279">
                  <c:v>3.996666666666667</c:v>
                </c:pt>
                <c:pt idx="280">
                  <c:v>4.0133333333333336</c:v>
                </c:pt>
                <c:pt idx="281">
                  <c:v>4.03</c:v>
                </c:pt>
                <c:pt idx="282">
                  <c:v>4.0466666666666669</c:v>
                </c:pt>
                <c:pt idx="283">
                  <c:v>4.0633333333333335</c:v>
                </c:pt>
                <c:pt idx="284">
                  <c:v>4.08</c:v>
                </c:pt>
                <c:pt idx="285">
                  <c:v>4.0966666666666667</c:v>
                </c:pt>
                <c:pt idx="286">
                  <c:v>4.1133333333333333</c:v>
                </c:pt>
                <c:pt idx="287">
                  <c:v>4.13</c:v>
                </c:pt>
                <c:pt idx="288">
                  <c:v>4.1466666666666665</c:v>
                </c:pt>
                <c:pt idx="289">
                  <c:v>4.1633333333333331</c:v>
                </c:pt>
                <c:pt idx="290">
                  <c:v>4.18</c:v>
                </c:pt>
                <c:pt idx="291">
                  <c:v>4.1966666666666663</c:v>
                </c:pt>
                <c:pt idx="292">
                  <c:v>4.2133333333333338</c:v>
                </c:pt>
                <c:pt idx="293">
                  <c:v>4.2300000000000004</c:v>
                </c:pt>
                <c:pt idx="294">
                  <c:v>4.246666666666667</c:v>
                </c:pt>
                <c:pt idx="295">
                  <c:v>4.2633333333333336</c:v>
                </c:pt>
                <c:pt idx="296">
                  <c:v>4.28</c:v>
                </c:pt>
                <c:pt idx="297">
                  <c:v>4.2966666666666669</c:v>
                </c:pt>
                <c:pt idx="298">
                  <c:v>4.3133333333333335</c:v>
                </c:pt>
                <c:pt idx="299">
                  <c:v>4.33</c:v>
                </c:pt>
                <c:pt idx="300">
                  <c:v>4.3466666666666667</c:v>
                </c:pt>
                <c:pt idx="301">
                  <c:v>4.3633333333333333</c:v>
                </c:pt>
                <c:pt idx="302">
                  <c:v>4.38</c:v>
                </c:pt>
                <c:pt idx="303">
                  <c:v>4.3966666666666665</c:v>
                </c:pt>
                <c:pt idx="304">
                  <c:v>4.4133333333333331</c:v>
                </c:pt>
                <c:pt idx="305">
                  <c:v>4.43</c:v>
                </c:pt>
                <c:pt idx="306">
                  <c:v>4.4466666666666663</c:v>
                </c:pt>
                <c:pt idx="307">
                  <c:v>4.4633333333333338</c:v>
                </c:pt>
                <c:pt idx="308">
                  <c:v>4.4800000000000004</c:v>
                </c:pt>
                <c:pt idx="309">
                  <c:v>4.496666666666667</c:v>
                </c:pt>
                <c:pt idx="310">
                  <c:v>4.5133333333333336</c:v>
                </c:pt>
                <c:pt idx="311">
                  <c:v>4.53</c:v>
                </c:pt>
                <c:pt idx="312">
                  <c:v>4.5466666666666669</c:v>
                </c:pt>
                <c:pt idx="313">
                  <c:v>4.5633333333333335</c:v>
                </c:pt>
                <c:pt idx="314">
                  <c:v>4.58</c:v>
                </c:pt>
                <c:pt idx="315">
                  <c:v>4.5966666666666667</c:v>
                </c:pt>
                <c:pt idx="316">
                  <c:v>4.6133333333333333</c:v>
                </c:pt>
                <c:pt idx="317">
                  <c:v>4.63</c:v>
                </c:pt>
                <c:pt idx="318">
                  <c:v>4.6466666666666665</c:v>
                </c:pt>
                <c:pt idx="319">
                  <c:v>4.6633333333333331</c:v>
                </c:pt>
                <c:pt idx="320">
                  <c:v>4.68</c:v>
                </c:pt>
                <c:pt idx="321">
                  <c:v>4.6966666666666663</c:v>
                </c:pt>
                <c:pt idx="322">
                  <c:v>4.7133333333333338</c:v>
                </c:pt>
                <c:pt idx="323">
                  <c:v>4.7300000000000004</c:v>
                </c:pt>
                <c:pt idx="324">
                  <c:v>4.746666666666667</c:v>
                </c:pt>
                <c:pt idx="325">
                  <c:v>4.7633333333333336</c:v>
                </c:pt>
                <c:pt idx="326">
                  <c:v>4.78</c:v>
                </c:pt>
                <c:pt idx="327">
                  <c:v>4.7966666666666669</c:v>
                </c:pt>
                <c:pt idx="328">
                  <c:v>4.8133333333333335</c:v>
                </c:pt>
                <c:pt idx="329">
                  <c:v>4.83</c:v>
                </c:pt>
                <c:pt idx="330">
                  <c:v>4.8466666666666667</c:v>
                </c:pt>
                <c:pt idx="331">
                  <c:v>4.8633333333333333</c:v>
                </c:pt>
                <c:pt idx="332">
                  <c:v>4.88</c:v>
                </c:pt>
                <c:pt idx="333">
                  <c:v>4.8966666666666665</c:v>
                </c:pt>
                <c:pt idx="334">
                  <c:v>4.9133333333333331</c:v>
                </c:pt>
                <c:pt idx="335">
                  <c:v>4.93</c:v>
                </c:pt>
                <c:pt idx="336">
                  <c:v>4.9466666666666663</c:v>
                </c:pt>
                <c:pt idx="337">
                  <c:v>4.9633333333333338</c:v>
                </c:pt>
                <c:pt idx="338">
                  <c:v>4.9800000000000004</c:v>
                </c:pt>
                <c:pt idx="339">
                  <c:v>4.996666666666667</c:v>
                </c:pt>
                <c:pt idx="340">
                  <c:v>5.0133333333333336</c:v>
                </c:pt>
                <c:pt idx="341">
                  <c:v>5.03</c:v>
                </c:pt>
                <c:pt idx="342">
                  <c:v>5.0466666666666669</c:v>
                </c:pt>
                <c:pt idx="343">
                  <c:v>5.0633333333333335</c:v>
                </c:pt>
                <c:pt idx="344">
                  <c:v>5.08</c:v>
                </c:pt>
                <c:pt idx="345">
                  <c:v>5.0966666666666667</c:v>
                </c:pt>
                <c:pt idx="346">
                  <c:v>5.1133333333333333</c:v>
                </c:pt>
                <c:pt idx="347">
                  <c:v>5.13</c:v>
                </c:pt>
                <c:pt idx="348">
                  <c:v>5.1466666666666665</c:v>
                </c:pt>
                <c:pt idx="349">
                  <c:v>5.1633333333333331</c:v>
                </c:pt>
                <c:pt idx="350">
                  <c:v>5.18</c:v>
                </c:pt>
                <c:pt idx="351">
                  <c:v>5.1966666666666663</c:v>
                </c:pt>
                <c:pt idx="352">
                  <c:v>5.2133333333333338</c:v>
                </c:pt>
                <c:pt idx="353">
                  <c:v>5.23</c:v>
                </c:pt>
                <c:pt idx="354">
                  <c:v>5.246666666666667</c:v>
                </c:pt>
                <c:pt idx="355">
                  <c:v>5.2633333333333336</c:v>
                </c:pt>
                <c:pt idx="356">
                  <c:v>5.28</c:v>
                </c:pt>
                <c:pt idx="357">
                  <c:v>5.2966666666666669</c:v>
                </c:pt>
                <c:pt idx="358">
                  <c:v>5.3133333333333335</c:v>
                </c:pt>
                <c:pt idx="359">
                  <c:v>5.33</c:v>
                </c:pt>
                <c:pt idx="360">
                  <c:v>5.3466666666666667</c:v>
                </c:pt>
                <c:pt idx="361">
                  <c:v>5.3633333333333333</c:v>
                </c:pt>
                <c:pt idx="362">
                  <c:v>5.38</c:v>
                </c:pt>
                <c:pt idx="363">
                  <c:v>5.3966666666666665</c:v>
                </c:pt>
                <c:pt idx="364">
                  <c:v>5.4133333333333331</c:v>
                </c:pt>
                <c:pt idx="365">
                  <c:v>5.43</c:v>
                </c:pt>
                <c:pt idx="366">
                  <c:v>5.4466666666666663</c:v>
                </c:pt>
                <c:pt idx="367">
                  <c:v>5.4633333333333338</c:v>
                </c:pt>
                <c:pt idx="368">
                  <c:v>5.48</c:v>
                </c:pt>
                <c:pt idx="369">
                  <c:v>5.496666666666667</c:v>
                </c:pt>
                <c:pt idx="370">
                  <c:v>5.5133333333333336</c:v>
                </c:pt>
                <c:pt idx="371">
                  <c:v>5.53</c:v>
                </c:pt>
                <c:pt idx="372">
                  <c:v>5.5466666666666669</c:v>
                </c:pt>
                <c:pt idx="373">
                  <c:v>5.5633333333333335</c:v>
                </c:pt>
                <c:pt idx="374">
                  <c:v>5.58</c:v>
                </c:pt>
                <c:pt idx="375">
                  <c:v>5.5966666666666667</c:v>
                </c:pt>
                <c:pt idx="376">
                  <c:v>5.6133333333333333</c:v>
                </c:pt>
                <c:pt idx="377">
                  <c:v>5.63</c:v>
                </c:pt>
                <c:pt idx="378">
                  <c:v>5.6466666666666665</c:v>
                </c:pt>
                <c:pt idx="379">
                  <c:v>5.6633333333333331</c:v>
                </c:pt>
                <c:pt idx="380">
                  <c:v>5.68</c:v>
                </c:pt>
                <c:pt idx="381">
                  <c:v>5.6966666666666663</c:v>
                </c:pt>
                <c:pt idx="382">
                  <c:v>5.7133333333333338</c:v>
                </c:pt>
                <c:pt idx="383">
                  <c:v>5.73</c:v>
                </c:pt>
                <c:pt idx="384">
                  <c:v>5.746666666666667</c:v>
                </c:pt>
                <c:pt idx="385">
                  <c:v>5.7633333333333336</c:v>
                </c:pt>
                <c:pt idx="386">
                  <c:v>5.78</c:v>
                </c:pt>
                <c:pt idx="387">
                  <c:v>5.7966666666666669</c:v>
                </c:pt>
                <c:pt idx="388">
                  <c:v>5.8133333333333335</c:v>
                </c:pt>
                <c:pt idx="389">
                  <c:v>5.83</c:v>
                </c:pt>
                <c:pt idx="390">
                  <c:v>5.8466666666666667</c:v>
                </c:pt>
                <c:pt idx="391">
                  <c:v>5.8633333333333333</c:v>
                </c:pt>
                <c:pt idx="392">
                  <c:v>5.88</c:v>
                </c:pt>
                <c:pt idx="393">
                  <c:v>5.8966666666666665</c:v>
                </c:pt>
                <c:pt idx="394">
                  <c:v>5.9133333333333331</c:v>
                </c:pt>
                <c:pt idx="395">
                  <c:v>5.93</c:v>
                </c:pt>
                <c:pt idx="396">
                  <c:v>5.9466666666666663</c:v>
                </c:pt>
                <c:pt idx="397">
                  <c:v>5.9633333333333338</c:v>
                </c:pt>
                <c:pt idx="398">
                  <c:v>5.98</c:v>
                </c:pt>
                <c:pt idx="399">
                  <c:v>5.996666666666667</c:v>
                </c:pt>
                <c:pt idx="400">
                  <c:v>6.0133333333333336</c:v>
                </c:pt>
                <c:pt idx="401">
                  <c:v>6.03</c:v>
                </c:pt>
                <c:pt idx="402">
                  <c:v>6.0466666666666669</c:v>
                </c:pt>
                <c:pt idx="403">
                  <c:v>6.0633333333333335</c:v>
                </c:pt>
                <c:pt idx="404">
                  <c:v>6.08</c:v>
                </c:pt>
                <c:pt idx="405">
                  <c:v>6.0966666666666667</c:v>
                </c:pt>
                <c:pt idx="406">
                  <c:v>6.1133333333333333</c:v>
                </c:pt>
                <c:pt idx="407">
                  <c:v>6.13</c:v>
                </c:pt>
                <c:pt idx="408">
                  <c:v>6.1466666666666665</c:v>
                </c:pt>
                <c:pt idx="409">
                  <c:v>6.1633333333333331</c:v>
                </c:pt>
                <c:pt idx="410">
                  <c:v>6.18</c:v>
                </c:pt>
                <c:pt idx="411">
                  <c:v>6.1966666666666663</c:v>
                </c:pt>
                <c:pt idx="412">
                  <c:v>6.2133333333333338</c:v>
                </c:pt>
                <c:pt idx="413">
                  <c:v>6.23</c:v>
                </c:pt>
                <c:pt idx="414">
                  <c:v>6.246666666666667</c:v>
                </c:pt>
                <c:pt idx="415">
                  <c:v>6.2633333333333336</c:v>
                </c:pt>
                <c:pt idx="416">
                  <c:v>6.28</c:v>
                </c:pt>
                <c:pt idx="417">
                  <c:v>6.2966666666666669</c:v>
                </c:pt>
                <c:pt idx="418">
                  <c:v>6.3133333333333335</c:v>
                </c:pt>
                <c:pt idx="419">
                  <c:v>6.33</c:v>
                </c:pt>
                <c:pt idx="420">
                  <c:v>6.3466666666666667</c:v>
                </c:pt>
                <c:pt idx="421">
                  <c:v>6.3633333333333333</c:v>
                </c:pt>
                <c:pt idx="422">
                  <c:v>6.38</c:v>
                </c:pt>
                <c:pt idx="423">
                  <c:v>6.3966666666666665</c:v>
                </c:pt>
                <c:pt idx="424">
                  <c:v>6.4133333333333331</c:v>
                </c:pt>
                <c:pt idx="425">
                  <c:v>6.43</c:v>
                </c:pt>
                <c:pt idx="426">
                  <c:v>6.4466666666666663</c:v>
                </c:pt>
                <c:pt idx="427">
                  <c:v>6.4633333333333338</c:v>
                </c:pt>
                <c:pt idx="428">
                  <c:v>6.48</c:v>
                </c:pt>
                <c:pt idx="429">
                  <c:v>6.496666666666667</c:v>
                </c:pt>
                <c:pt idx="430">
                  <c:v>6.5133333333333336</c:v>
                </c:pt>
                <c:pt idx="431">
                  <c:v>6.53</c:v>
                </c:pt>
                <c:pt idx="432">
                  <c:v>6.5466666666666669</c:v>
                </c:pt>
                <c:pt idx="433">
                  <c:v>6.5633333333333335</c:v>
                </c:pt>
                <c:pt idx="434">
                  <c:v>6.58</c:v>
                </c:pt>
                <c:pt idx="435">
                  <c:v>6.5966666666666667</c:v>
                </c:pt>
                <c:pt idx="436">
                  <c:v>6.6133333333333333</c:v>
                </c:pt>
                <c:pt idx="437">
                  <c:v>6.63</c:v>
                </c:pt>
                <c:pt idx="438">
                  <c:v>6.6466666666666665</c:v>
                </c:pt>
                <c:pt idx="439">
                  <c:v>6.6633333333333331</c:v>
                </c:pt>
                <c:pt idx="440">
                  <c:v>6.68</c:v>
                </c:pt>
                <c:pt idx="441">
                  <c:v>6.6966666666666663</c:v>
                </c:pt>
                <c:pt idx="442">
                  <c:v>6.7133333333333338</c:v>
                </c:pt>
                <c:pt idx="443">
                  <c:v>6.73</c:v>
                </c:pt>
                <c:pt idx="444">
                  <c:v>6.746666666666667</c:v>
                </c:pt>
                <c:pt idx="445">
                  <c:v>6.7633333333333336</c:v>
                </c:pt>
                <c:pt idx="446">
                  <c:v>6.78</c:v>
                </c:pt>
                <c:pt idx="447">
                  <c:v>6.7966666666666669</c:v>
                </c:pt>
                <c:pt idx="448">
                  <c:v>6.8133333333333335</c:v>
                </c:pt>
                <c:pt idx="449">
                  <c:v>6.83</c:v>
                </c:pt>
                <c:pt idx="450">
                  <c:v>6.8466666666666667</c:v>
                </c:pt>
                <c:pt idx="451">
                  <c:v>6.8633333333333333</c:v>
                </c:pt>
                <c:pt idx="452">
                  <c:v>6.88</c:v>
                </c:pt>
                <c:pt idx="453">
                  <c:v>6.8966666666666665</c:v>
                </c:pt>
                <c:pt idx="454">
                  <c:v>6.9133333333333331</c:v>
                </c:pt>
                <c:pt idx="455">
                  <c:v>6.93</c:v>
                </c:pt>
                <c:pt idx="456">
                  <c:v>6.9466666666666663</c:v>
                </c:pt>
                <c:pt idx="457">
                  <c:v>6.9633333333333338</c:v>
                </c:pt>
                <c:pt idx="458">
                  <c:v>6.98</c:v>
                </c:pt>
                <c:pt idx="459">
                  <c:v>6.996666666666667</c:v>
                </c:pt>
                <c:pt idx="460">
                  <c:v>7.0133333333333336</c:v>
                </c:pt>
                <c:pt idx="461">
                  <c:v>7.03</c:v>
                </c:pt>
                <c:pt idx="462">
                  <c:v>7.0466666666666669</c:v>
                </c:pt>
                <c:pt idx="463">
                  <c:v>7.0633333333333335</c:v>
                </c:pt>
                <c:pt idx="464">
                  <c:v>7.08</c:v>
                </c:pt>
                <c:pt idx="465">
                  <c:v>7.0966666666666667</c:v>
                </c:pt>
                <c:pt idx="466">
                  <c:v>7.1133333333333333</c:v>
                </c:pt>
                <c:pt idx="467">
                  <c:v>7.13</c:v>
                </c:pt>
                <c:pt idx="468">
                  <c:v>7.1466666666666665</c:v>
                </c:pt>
                <c:pt idx="469">
                  <c:v>7.1633333333333331</c:v>
                </c:pt>
                <c:pt idx="470">
                  <c:v>7.18</c:v>
                </c:pt>
                <c:pt idx="471">
                  <c:v>7.1966666666666663</c:v>
                </c:pt>
                <c:pt idx="472">
                  <c:v>7.2133333333333338</c:v>
                </c:pt>
                <c:pt idx="473">
                  <c:v>7.23</c:v>
                </c:pt>
                <c:pt idx="474">
                  <c:v>7.246666666666667</c:v>
                </c:pt>
                <c:pt idx="475">
                  <c:v>7.2633333333333336</c:v>
                </c:pt>
                <c:pt idx="476">
                  <c:v>7.28</c:v>
                </c:pt>
                <c:pt idx="477">
                  <c:v>7.2966666666666669</c:v>
                </c:pt>
                <c:pt idx="478">
                  <c:v>7.3133333333333335</c:v>
                </c:pt>
                <c:pt idx="479">
                  <c:v>7.33</c:v>
                </c:pt>
                <c:pt idx="480">
                  <c:v>7.3466666666666676</c:v>
                </c:pt>
                <c:pt idx="481">
                  <c:v>7.3633333333333333</c:v>
                </c:pt>
                <c:pt idx="482">
                  <c:v>7.3800000000000008</c:v>
                </c:pt>
                <c:pt idx="483">
                  <c:v>7.3966666666666665</c:v>
                </c:pt>
                <c:pt idx="484">
                  <c:v>7.413333333333334</c:v>
                </c:pt>
                <c:pt idx="485">
                  <c:v>7.43</c:v>
                </c:pt>
                <c:pt idx="486">
                  <c:v>7.4466666666666672</c:v>
                </c:pt>
                <c:pt idx="487">
                  <c:v>7.4633333333333329</c:v>
                </c:pt>
                <c:pt idx="488">
                  <c:v>7.48</c:v>
                </c:pt>
                <c:pt idx="489">
                  <c:v>7.4966666666666661</c:v>
                </c:pt>
                <c:pt idx="490">
                  <c:v>7.5133333333333336</c:v>
                </c:pt>
                <c:pt idx="491">
                  <c:v>7.5299999999999994</c:v>
                </c:pt>
                <c:pt idx="492">
                  <c:v>7.5466666666666669</c:v>
                </c:pt>
                <c:pt idx="493">
                  <c:v>7.5633333333333326</c:v>
                </c:pt>
                <c:pt idx="494">
                  <c:v>7.58</c:v>
                </c:pt>
                <c:pt idx="495">
                  <c:v>7.5966666666666676</c:v>
                </c:pt>
                <c:pt idx="496">
                  <c:v>7.6133333333333333</c:v>
                </c:pt>
                <c:pt idx="497">
                  <c:v>7.6300000000000008</c:v>
                </c:pt>
                <c:pt idx="498">
                  <c:v>7.6466666666666665</c:v>
                </c:pt>
                <c:pt idx="499">
                  <c:v>7.663333333333334</c:v>
                </c:pt>
                <c:pt idx="500">
                  <c:v>7.68</c:v>
                </c:pt>
                <c:pt idx="501">
                  <c:v>7.6966666666666672</c:v>
                </c:pt>
                <c:pt idx="502">
                  <c:v>7.7133333333333329</c:v>
                </c:pt>
                <c:pt idx="503">
                  <c:v>7.73</c:v>
                </c:pt>
                <c:pt idx="504">
                  <c:v>7.7466666666666661</c:v>
                </c:pt>
                <c:pt idx="505">
                  <c:v>7.7633333333333336</c:v>
                </c:pt>
                <c:pt idx="506">
                  <c:v>7.7799999999999994</c:v>
                </c:pt>
                <c:pt idx="507">
                  <c:v>7.7966666666666669</c:v>
                </c:pt>
                <c:pt idx="508">
                  <c:v>7.8133333333333326</c:v>
                </c:pt>
                <c:pt idx="509">
                  <c:v>7.83</c:v>
                </c:pt>
                <c:pt idx="510">
                  <c:v>7.8466666666666676</c:v>
                </c:pt>
                <c:pt idx="511">
                  <c:v>7.8633333333333333</c:v>
                </c:pt>
                <c:pt idx="512">
                  <c:v>7.8800000000000008</c:v>
                </c:pt>
                <c:pt idx="513">
                  <c:v>7.8966666666666665</c:v>
                </c:pt>
                <c:pt idx="514">
                  <c:v>7.913333333333334</c:v>
                </c:pt>
                <c:pt idx="515">
                  <c:v>7.93</c:v>
                </c:pt>
                <c:pt idx="516">
                  <c:v>7.9466666666666672</c:v>
                </c:pt>
                <c:pt idx="517">
                  <c:v>7.9633333333333329</c:v>
                </c:pt>
                <c:pt idx="518">
                  <c:v>7.98</c:v>
                </c:pt>
                <c:pt idx="519">
                  <c:v>7.9966666666666661</c:v>
                </c:pt>
                <c:pt idx="520">
                  <c:v>8.0133333333333336</c:v>
                </c:pt>
                <c:pt idx="521">
                  <c:v>8.0299999999999994</c:v>
                </c:pt>
                <c:pt idx="522">
                  <c:v>8.0466666666666669</c:v>
                </c:pt>
                <c:pt idx="523">
                  <c:v>8.0633333333333326</c:v>
                </c:pt>
                <c:pt idx="524">
                  <c:v>8.08</c:v>
                </c:pt>
                <c:pt idx="525">
                  <c:v>8.0966666666666676</c:v>
                </c:pt>
                <c:pt idx="526">
                  <c:v>8.1133333333333333</c:v>
                </c:pt>
                <c:pt idx="527">
                  <c:v>8.1300000000000008</c:v>
                </c:pt>
                <c:pt idx="528">
                  <c:v>8.1466666666666665</c:v>
                </c:pt>
                <c:pt idx="529">
                  <c:v>8.163333333333334</c:v>
                </c:pt>
                <c:pt idx="530">
                  <c:v>8.18</c:v>
                </c:pt>
                <c:pt idx="531">
                  <c:v>8.1966666666666672</c:v>
                </c:pt>
                <c:pt idx="532">
                  <c:v>8.2133333333333329</c:v>
                </c:pt>
                <c:pt idx="533">
                  <c:v>8.23</c:v>
                </c:pt>
                <c:pt idx="534">
                  <c:v>8.2466666666666661</c:v>
                </c:pt>
                <c:pt idx="535">
                  <c:v>8.2633333333333336</c:v>
                </c:pt>
                <c:pt idx="536">
                  <c:v>8.2799999999999994</c:v>
                </c:pt>
                <c:pt idx="537">
                  <c:v>8.2966666666666669</c:v>
                </c:pt>
                <c:pt idx="538">
                  <c:v>8.3133333333333326</c:v>
                </c:pt>
                <c:pt idx="539">
                  <c:v>8.33</c:v>
                </c:pt>
                <c:pt idx="540">
                  <c:v>8.3466666666666676</c:v>
                </c:pt>
                <c:pt idx="541">
                  <c:v>8.3633333333333333</c:v>
                </c:pt>
                <c:pt idx="542">
                  <c:v>8.3800000000000008</c:v>
                </c:pt>
                <c:pt idx="543">
                  <c:v>8.3966666666666665</c:v>
                </c:pt>
                <c:pt idx="544">
                  <c:v>8.413333333333334</c:v>
                </c:pt>
                <c:pt idx="545">
                  <c:v>8.43</c:v>
                </c:pt>
                <c:pt idx="546">
                  <c:v>8.4466666666666672</c:v>
                </c:pt>
                <c:pt idx="547">
                  <c:v>8.4633333333333329</c:v>
                </c:pt>
                <c:pt idx="548">
                  <c:v>8.48</c:v>
                </c:pt>
                <c:pt idx="549">
                  <c:v>8.4966666666666661</c:v>
                </c:pt>
                <c:pt idx="550">
                  <c:v>8.5133333333333336</c:v>
                </c:pt>
                <c:pt idx="551">
                  <c:v>8.5299999999999994</c:v>
                </c:pt>
                <c:pt idx="552">
                  <c:v>8.5466666666666669</c:v>
                </c:pt>
                <c:pt idx="553">
                  <c:v>8.5633333333333326</c:v>
                </c:pt>
                <c:pt idx="554">
                  <c:v>8.58</c:v>
                </c:pt>
                <c:pt idx="555">
                  <c:v>8.5966666666666676</c:v>
                </c:pt>
                <c:pt idx="556">
                  <c:v>8.6133333333333333</c:v>
                </c:pt>
                <c:pt idx="557">
                  <c:v>8.6300000000000008</c:v>
                </c:pt>
                <c:pt idx="558">
                  <c:v>8.6466666666666665</c:v>
                </c:pt>
                <c:pt idx="559">
                  <c:v>8.663333333333334</c:v>
                </c:pt>
                <c:pt idx="560">
                  <c:v>8.68</c:v>
                </c:pt>
                <c:pt idx="561">
                  <c:v>8.6966666666666672</c:v>
                </c:pt>
                <c:pt idx="562">
                  <c:v>8.7133333333333329</c:v>
                </c:pt>
                <c:pt idx="563">
                  <c:v>8.73</c:v>
                </c:pt>
                <c:pt idx="564">
                  <c:v>8.7466666666666661</c:v>
                </c:pt>
                <c:pt idx="565">
                  <c:v>8.7633333333333336</c:v>
                </c:pt>
                <c:pt idx="566">
                  <c:v>8.7799999999999994</c:v>
                </c:pt>
                <c:pt idx="567">
                  <c:v>8.7966666666666669</c:v>
                </c:pt>
                <c:pt idx="568">
                  <c:v>8.8133333333333326</c:v>
                </c:pt>
                <c:pt idx="569">
                  <c:v>8.83</c:v>
                </c:pt>
                <c:pt idx="570">
                  <c:v>8.8466666666666676</c:v>
                </c:pt>
                <c:pt idx="571">
                  <c:v>8.8633333333333333</c:v>
                </c:pt>
                <c:pt idx="572">
                  <c:v>8.8800000000000008</c:v>
                </c:pt>
                <c:pt idx="573">
                  <c:v>8.8966666666666665</c:v>
                </c:pt>
                <c:pt idx="574">
                  <c:v>8.913333333333334</c:v>
                </c:pt>
                <c:pt idx="575">
                  <c:v>8.93</c:v>
                </c:pt>
                <c:pt idx="576">
                  <c:v>8.9466666666666672</c:v>
                </c:pt>
                <c:pt idx="577">
                  <c:v>8.9633333333333329</c:v>
                </c:pt>
                <c:pt idx="578">
                  <c:v>8.98</c:v>
                </c:pt>
                <c:pt idx="579">
                  <c:v>8.9966666666666661</c:v>
                </c:pt>
                <c:pt idx="580">
                  <c:v>9.0133333333333336</c:v>
                </c:pt>
                <c:pt idx="581">
                  <c:v>9.0299999999999994</c:v>
                </c:pt>
                <c:pt idx="582">
                  <c:v>9.0466666666666669</c:v>
                </c:pt>
                <c:pt idx="583">
                  <c:v>9.0633333333333326</c:v>
                </c:pt>
                <c:pt idx="584">
                  <c:v>9.08</c:v>
                </c:pt>
                <c:pt idx="585">
                  <c:v>9.0966666666666676</c:v>
                </c:pt>
                <c:pt idx="586">
                  <c:v>9.1133333333333333</c:v>
                </c:pt>
                <c:pt idx="587">
                  <c:v>9.1300000000000008</c:v>
                </c:pt>
                <c:pt idx="588">
                  <c:v>9.1466666666666665</c:v>
                </c:pt>
                <c:pt idx="589">
                  <c:v>9.163333333333334</c:v>
                </c:pt>
                <c:pt idx="590">
                  <c:v>9.18</c:v>
                </c:pt>
                <c:pt idx="591">
                  <c:v>9.1966666666666672</c:v>
                </c:pt>
                <c:pt idx="592">
                  <c:v>9.2133333333333329</c:v>
                </c:pt>
                <c:pt idx="593">
                  <c:v>9.23</c:v>
                </c:pt>
                <c:pt idx="594">
                  <c:v>9.2466666666666661</c:v>
                </c:pt>
                <c:pt idx="595">
                  <c:v>9.2633333333333336</c:v>
                </c:pt>
                <c:pt idx="596">
                  <c:v>9.2799999999999994</c:v>
                </c:pt>
                <c:pt idx="597">
                  <c:v>9.2966666666666669</c:v>
                </c:pt>
                <c:pt idx="598">
                  <c:v>9.3133333333333326</c:v>
                </c:pt>
                <c:pt idx="599">
                  <c:v>9.33</c:v>
                </c:pt>
                <c:pt idx="600">
                  <c:v>9.3466666666666676</c:v>
                </c:pt>
                <c:pt idx="601">
                  <c:v>9.3633333333333333</c:v>
                </c:pt>
                <c:pt idx="602">
                  <c:v>9.3800000000000008</c:v>
                </c:pt>
                <c:pt idx="603">
                  <c:v>9.3966666666666665</c:v>
                </c:pt>
                <c:pt idx="604">
                  <c:v>9.413333333333334</c:v>
                </c:pt>
                <c:pt idx="605">
                  <c:v>9.43</c:v>
                </c:pt>
                <c:pt idx="606">
                  <c:v>9.4466666666666672</c:v>
                </c:pt>
                <c:pt idx="607">
                  <c:v>9.4633333333333329</c:v>
                </c:pt>
                <c:pt idx="608">
                  <c:v>9.48</c:v>
                </c:pt>
                <c:pt idx="609">
                  <c:v>9.4966666666666661</c:v>
                </c:pt>
                <c:pt idx="610">
                  <c:v>9.5133333333333336</c:v>
                </c:pt>
                <c:pt idx="611">
                  <c:v>9.5299999999999994</c:v>
                </c:pt>
                <c:pt idx="612">
                  <c:v>9.5466666666666669</c:v>
                </c:pt>
                <c:pt idx="613">
                  <c:v>9.5633333333333326</c:v>
                </c:pt>
                <c:pt idx="614">
                  <c:v>9.58</c:v>
                </c:pt>
                <c:pt idx="615">
                  <c:v>9.5966666666666676</c:v>
                </c:pt>
                <c:pt idx="616">
                  <c:v>9.6133333333333333</c:v>
                </c:pt>
                <c:pt idx="617">
                  <c:v>9.6300000000000008</c:v>
                </c:pt>
                <c:pt idx="618">
                  <c:v>9.6466666666666665</c:v>
                </c:pt>
                <c:pt idx="619">
                  <c:v>9.663333333333334</c:v>
                </c:pt>
                <c:pt idx="620">
                  <c:v>9.68</c:v>
                </c:pt>
                <c:pt idx="621">
                  <c:v>9.6966666666666672</c:v>
                </c:pt>
                <c:pt idx="622">
                  <c:v>9.7133333333333329</c:v>
                </c:pt>
                <c:pt idx="623">
                  <c:v>9.73</c:v>
                </c:pt>
                <c:pt idx="624">
                  <c:v>9.7466666666666661</c:v>
                </c:pt>
                <c:pt idx="625">
                  <c:v>9.7633333333333336</c:v>
                </c:pt>
                <c:pt idx="626">
                  <c:v>9.7799999999999994</c:v>
                </c:pt>
                <c:pt idx="627">
                  <c:v>9.7966666666666669</c:v>
                </c:pt>
                <c:pt idx="628">
                  <c:v>9.8133333333333326</c:v>
                </c:pt>
                <c:pt idx="629">
                  <c:v>9.83</c:v>
                </c:pt>
                <c:pt idx="630">
                  <c:v>9.8466666666666676</c:v>
                </c:pt>
                <c:pt idx="631">
                  <c:v>9.8633333333333333</c:v>
                </c:pt>
                <c:pt idx="632">
                  <c:v>9.8800000000000008</c:v>
                </c:pt>
                <c:pt idx="633">
                  <c:v>9.8966666666666665</c:v>
                </c:pt>
                <c:pt idx="634">
                  <c:v>9.913333333333334</c:v>
                </c:pt>
                <c:pt idx="635">
                  <c:v>9.93</c:v>
                </c:pt>
                <c:pt idx="636">
                  <c:v>9.9466666666666672</c:v>
                </c:pt>
                <c:pt idx="637">
                  <c:v>9.9633333333333329</c:v>
                </c:pt>
                <c:pt idx="638">
                  <c:v>9.98</c:v>
                </c:pt>
                <c:pt idx="639">
                  <c:v>9.9966666666666661</c:v>
                </c:pt>
                <c:pt idx="640">
                  <c:v>10.013333333333334</c:v>
                </c:pt>
                <c:pt idx="641">
                  <c:v>10.029999999999999</c:v>
                </c:pt>
                <c:pt idx="642">
                  <c:v>10.046666666666667</c:v>
                </c:pt>
                <c:pt idx="643">
                  <c:v>10.063333333333333</c:v>
                </c:pt>
                <c:pt idx="644">
                  <c:v>10.08</c:v>
                </c:pt>
                <c:pt idx="645">
                  <c:v>10.096666666666668</c:v>
                </c:pt>
                <c:pt idx="646">
                  <c:v>10.113333333333333</c:v>
                </c:pt>
                <c:pt idx="647">
                  <c:v>10.130000000000001</c:v>
                </c:pt>
                <c:pt idx="648">
                  <c:v>10.146666666666667</c:v>
                </c:pt>
                <c:pt idx="649">
                  <c:v>10.163333333333334</c:v>
                </c:pt>
                <c:pt idx="650">
                  <c:v>10.18</c:v>
                </c:pt>
                <c:pt idx="651">
                  <c:v>10.196666666666667</c:v>
                </c:pt>
                <c:pt idx="652">
                  <c:v>10.213333333333333</c:v>
                </c:pt>
                <c:pt idx="653">
                  <c:v>10.23</c:v>
                </c:pt>
                <c:pt idx="654">
                  <c:v>10.246666666666666</c:v>
                </c:pt>
                <c:pt idx="655">
                  <c:v>10.263333333333334</c:v>
                </c:pt>
                <c:pt idx="656">
                  <c:v>10.28</c:v>
                </c:pt>
                <c:pt idx="657">
                  <c:v>10.296666666666667</c:v>
                </c:pt>
                <c:pt idx="658">
                  <c:v>10.313333333333333</c:v>
                </c:pt>
                <c:pt idx="659">
                  <c:v>10.33</c:v>
                </c:pt>
                <c:pt idx="660">
                  <c:v>10.346666666666668</c:v>
                </c:pt>
                <c:pt idx="661">
                  <c:v>10.363333333333333</c:v>
                </c:pt>
                <c:pt idx="662">
                  <c:v>10.38</c:v>
                </c:pt>
                <c:pt idx="663">
                  <c:v>10.396666666666667</c:v>
                </c:pt>
                <c:pt idx="664">
                  <c:v>10.413333333333334</c:v>
                </c:pt>
                <c:pt idx="665">
                  <c:v>10.43</c:v>
                </c:pt>
                <c:pt idx="666">
                  <c:v>10.446666666666667</c:v>
                </c:pt>
                <c:pt idx="667">
                  <c:v>10.463333333333333</c:v>
                </c:pt>
                <c:pt idx="668">
                  <c:v>10.48</c:v>
                </c:pt>
                <c:pt idx="669">
                  <c:v>10.496666666666666</c:v>
                </c:pt>
                <c:pt idx="670">
                  <c:v>10.513333333333334</c:v>
                </c:pt>
                <c:pt idx="671">
                  <c:v>10.53</c:v>
                </c:pt>
                <c:pt idx="672">
                  <c:v>10.546666666666667</c:v>
                </c:pt>
                <c:pt idx="673">
                  <c:v>10.563333333333333</c:v>
                </c:pt>
                <c:pt idx="674">
                  <c:v>10.58</c:v>
                </c:pt>
                <c:pt idx="675">
                  <c:v>10.596666666666668</c:v>
                </c:pt>
                <c:pt idx="676">
                  <c:v>10.613333333333333</c:v>
                </c:pt>
                <c:pt idx="677">
                  <c:v>10.63</c:v>
                </c:pt>
                <c:pt idx="678">
                  <c:v>10.646666666666667</c:v>
                </c:pt>
                <c:pt idx="679">
                  <c:v>10.663333333333334</c:v>
                </c:pt>
                <c:pt idx="680">
                  <c:v>10.68</c:v>
                </c:pt>
                <c:pt idx="681">
                  <c:v>10.696666666666667</c:v>
                </c:pt>
                <c:pt idx="682">
                  <c:v>10.713333333333333</c:v>
                </c:pt>
                <c:pt idx="683">
                  <c:v>10.73</c:v>
                </c:pt>
                <c:pt idx="684">
                  <c:v>10.746666666666666</c:v>
                </c:pt>
                <c:pt idx="685">
                  <c:v>10.763333333333334</c:v>
                </c:pt>
                <c:pt idx="686">
                  <c:v>10.78</c:v>
                </c:pt>
                <c:pt idx="687">
                  <c:v>10.796666666666667</c:v>
                </c:pt>
                <c:pt idx="688">
                  <c:v>10.813333333333333</c:v>
                </c:pt>
                <c:pt idx="689">
                  <c:v>10.83</c:v>
                </c:pt>
                <c:pt idx="690">
                  <c:v>10.846666666666668</c:v>
                </c:pt>
                <c:pt idx="691">
                  <c:v>10.863333333333333</c:v>
                </c:pt>
                <c:pt idx="692">
                  <c:v>10.88</c:v>
                </c:pt>
                <c:pt idx="693">
                  <c:v>10.896666666666667</c:v>
                </c:pt>
                <c:pt idx="694">
                  <c:v>10.913333333333334</c:v>
                </c:pt>
                <c:pt idx="695">
                  <c:v>10.93</c:v>
                </c:pt>
                <c:pt idx="696">
                  <c:v>10.946666666666667</c:v>
                </c:pt>
                <c:pt idx="697">
                  <c:v>10.963333333333333</c:v>
                </c:pt>
                <c:pt idx="698">
                  <c:v>10.98</c:v>
                </c:pt>
                <c:pt idx="699">
                  <c:v>10.996666666666666</c:v>
                </c:pt>
                <c:pt idx="700">
                  <c:v>11.013333333333334</c:v>
                </c:pt>
                <c:pt idx="701">
                  <c:v>11.03</c:v>
                </c:pt>
                <c:pt idx="702">
                  <c:v>11.046666666666667</c:v>
                </c:pt>
                <c:pt idx="703">
                  <c:v>11.063333333333333</c:v>
                </c:pt>
                <c:pt idx="704">
                  <c:v>11.08</c:v>
                </c:pt>
                <c:pt idx="705">
                  <c:v>11.096666666666668</c:v>
                </c:pt>
                <c:pt idx="706">
                  <c:v>11.113333333333333</c:v>
                </c:pt>
                <c:pt idx="707">
                  <c:v>11.13</c:v>
                </c:pt>
                <c:pt idx="708">
                  <c:v>11.146666666666667</c:v>
                </c:pt>
                <c:pt idx="709">
                  <c:v>11.163333333333334</c:v>
                </c:pt>
                <c:pt idx="710">
                  <c:v>11.18</c:v>
                </c:pt>
                <c:pt idx="711">
                  <c:v>11.196666666666667</c:v>
                </c:pt>
                <c:pt idx="712">
                  <c:v>11.213333333333333</c:v>
                </c:pt>
                <c:pt idx="713">
                  <c:v>11.23</c:v>
                </c:pt>
                <c:pt idx="714">
                  <c:v>11.246666666666666</c:v>
                </c:pt>
                <c:pt idx="715">
                  <c:v>11.263333333333334</c:v>
                </c:pt>
                <c:pt idx="716">
                  <c:v>11.28</c:v>
                </c:pt>
                <c:pt idx="717">
                  <c:v>11.296666666666667</c:v>
                </c:pt>
                <c:pt idx="718">
                  <c:v>11.313333333333333</c:v>
                </c:pt>
                <c:pt idx="719">
                  <c:v>11.33</c:v>
                </c:pt>
                <c:pt idx="720">
                  <c:v>11.346666666666668</c:v>
                </c:pt>
                <c:pt idx="721">
                  <c:v>11.363333333333333</c:v>
                </c:pt>
                <c:pt idx="722">
                  <c:v>11.38</c:v>
                </c:pt>
                <c:pt idx="723">
                  <c:v>11.396666666666667</c:v>
                </c:pt>
                <c:pt idx="724">
                  <c:v>11.413333333333334</c:v>
                </c:pt>
                <c:pt idx="725">
                  <c:v>11.43</c:v>
                </c:pt>
                <c:pt idx="726">
                  <c:v>11.446666666666667</c:v>
                </c:pt>
                <c:pt idx="727">
                  <c:v>11.463333333333333</c:v>
                </c:pt>
                <c:pt idx="728">
                  <c:v>11.48</c:v>
                </c:pt>
                <c:pt idx="729">
                  <c:v>11.496666666666666</c:v>
                </c:pt>
                <c:pt idx="730">
                  <c:v>11.513333333333334</c:v>
                </c:pt>
                <c:pt idx="731">
                  <c:v>11.53</c:v>
                </c:pt>
                <c:pt idx="732">
                  <c:v>11.546666666666667</c:v>
                </c:pt>
                <c:pt idx="733">
                  <c:v>11.563333333333333</c:v>
                </c:pt>
                <c:pt idx="734">
                  <c:v>11.58</c:v>
                </c:pt>
                <c:pt idx="735">
                  <c:v>11.596666666666668</c:v>
                </c:pt>
                <c:pt idx="736">
                  <c:v>11.613333333333333</c:v>
                </c:pt>
                <c:pt idx="737">
                  <c:v>11.63</c:v>
                </c:pt>
                <c:pt idx="738">
                  <c:v>11.646666666666667</c:v>
                </c:pt>
                <c:pt idx="739">
                  <c:v>11.663333333333334</c:v>
                </c:pt>
                <c:pt idx="740">
                  <c:v>11.68</c:v>
                </c:pt>
                <c:pt idx="741">
                  <c:v>11.696666666666667</c:v>
                </c:pt>
                <c:pt idx="742">
                  <c:v>11.713333333333333</c:v>
                </c:pt>
                <c:pt idx="743">
                  <c:v>11.73</c:v>
                </c:pt>
                <c:pt idx="744">
                  <c:v>11.746666666666666</c:v>
                </c:pt>
                <c:pt idx="745">
                  <c:v>11.763333333333334</c:v>
                </c:pt>
                <c:pt idx="746">
                  <c:v>11.78</c:v>
                </c:pt>
                <c:pt idx="747">
                  <c:v>11.796666666666667</c:v>
                </c:pt>
                <c:pt idx="748">
                  <c:v>11.813333333333333</c:v>
                </c:pt>
                <c:pt idx="749">
                  <c:v>11.83</c:v>
                </c:pt>
                <c:pt idx="750">
                  <c:v>11.846666666666668</c:v>
                </c:pt>
                <c:pt idx="751">
                  <c:v>11.863333333333333</c:v>
                </c:pt>
                <c:pt idx="752">
                  <c:v>11.88</c:v>
                </c:pt>
                <c:pt idx="753">
                  <c:v>11.896666666666667</c:v>
                </c:pt>
                <c:pt idx="754">
                  <c:v>11.913333333333334</c:v>
                </c:pt>
                <c:pt idx="755">
                  <c:v>11.93</c:v>
                </c:pt>
                <c:pt idx="756">
                  <c:v>11.946666666666667</c:v>
                </c:pt>
                <c:pt idx="757">
                  <c:v>11.963333333333333</c:v>
                </c:pt>
                <c:pt idx="758">
                  <c:v>11.98</c:v>
                </c:pt>
                <c:pt idx="759">
                  <c:v>11.996666666666666</c:v>
                </c:pt>
                <c:pt idx="760">
                  <c:v>12.013333333333334</c:v>
                </c:pt>
                <c:pt idx="761">
                  <c:v>12.03</c:v>
                </c:pt>
                <c:pt idx="762">
                  <c:v>12.046666666666667</c:v>
                </c:pt>
                <c:pt idx="763">
                  <c:v>12.063333333333333</c:v>
                </c:pt>
                <c:pt idx="764">
                  <c:v>12.08</c:v>
                </c:pt>
                <c:pt idx="765">
                  <c:v>12.096666666666668</c:v>
                </c:pt>
                <c:pt idx="766">
                  <c:v>12.113333333333333</c:v>
                </c:pt>
                <c:pt idx="767">
                  <c:v>12.13</c:v>
                </c:pt>
                <c:pt idx="768">
                  <c:v>12.146666666666667</c:v>
                </c:pt>
                <c:pt idx="769">
                  <c:v>12.163333333333334</c:v>
                </c:pt>
                <c:pt idx="770">
                  <c:v>12.18</c:v>
                </c:pt>
                <c:pt idx="771">
                  <c:v>12.196666666666667</c:v>
                </c:pt>
                <c:pt idx="772">
                  <c:v>12.213333333333333</c:v>
                </c:pt>
                <c:pt idx="773">
                  <c:v>12.23</c:v>
                </c:pt>
                <c:pt idx="774">
                  <c:v>12.246666666666666</c:v>
                </c:pt>
                <c:pt idx="775">
                  <c:v>12.263333333333334</c:v>
                </c:pt>
                <c:pt idx="776">
                  <c:v>12.28</c:v>
                </c:pt>
                <c:pt idx="777">
                  <c:v>12.296666666666667</c:v>
                </c:pt>
                <c:pt idx="778">
                  <c:v>12.313333333333333</c:v>
                </c:pt>
                <c:pt idx="779">
                  <c:v>12.33</c:v>
                </c:pt>
                <c:pt idx="780">
                  <c:v>12.346666666666668</c:v>
                </c:pt>
                <c:pt idx="781">
                  <c:v>12.363333333333333</c:v>
                </c:pt>
                <c:pt idx="782">
                  <c:v>12.38</c:v>
                </c:pt>
                <c:pt idx="783">
                  <c:v>12.396666666666667</c:v>
                </c:pt>
                <c:pt idx="784">
                  <c:v>12.413333333333334</c:v>
                </c:pt>
                <c:pt idx="785">
                  <c:v>12.43</c:v>
                </c:pt>
                <c:pt idx="786">
                  <c:v>12.446666666666667</c:v>
                </c:pt>
                <c:pt idx="787">
                  <c:v>12.463333333333333</c:v>
                </c:pt>
                <c:pt idx="788">
                  <c:v>12.48</c:v>
                </c:pt>
                <c:pt idx="789">
                  <c:v>12.496666666666666</c:v>
                </c:pt>
                <c:pt idx="790">
                  <c:v>12.513333333333334</c:v>
                </c:pt>
                <c:pt idx="791">
                  <c:v>12.53</c:v>
                </c:pt>
                <c:pt idx="792">
                  <c:v>12.546666666666667</c:v>
                </c:pt>
                <c:pt idx="793">
                  <c:v>12.563333333333333</c:v>
                </c:pt>
                <c:pt idx="794">
                  <c:v>12.58</c:v>
                </c:pt>
                <c:pt idx="795">
                  <c:v>12.596666666666668</c:v>
                </c:pt>
                <c:pt idx="796">
                  <c:v>12.613333333333333</c:v>
                </c:pt>
                <c:pt idx="797">
                  <c:v>12.63</c:v>
                </c:pt>
                <c:pt idx="798">
                  <c:v>12.646666666666667</c:v>
                </c:pt>
                <c:pt idx="799">
                  <c:v>12.663333333333334</c:v>
                </c:pt>
                <c:pt idx="800">
                  <c:v>12.68</c:v>
                </c:pt>
                <c:pt idx="801">
                  <c:v>12.696666666666667</c:v>
                </c:pt>
                <c:pt idx="802">
                  <c:v>12.713333333333333</c:v>
                </c:pt>
                <c:pt idx="803">
                  <c:v>12.73</c:v>
                </c:pt>
                <c:pt idx="804">
                  <c:v>12.746666666666666</c:v>
                </c:pt>
                <c:pt idx="805">
                  <c:v>12.763333333333334</c:v>
                </c:pt>
                <c:pt idx="806">
                  <c:v>12.78</c:v>
                </c:pt>
                <c:pt idx="807">
                  <c:v>12.796666666666667</c:v>
                </c:pt>
                <c:pt idx="808">
                  <c:v>12.813333333333333</c:v>
                </c:pt>
                <c:pt idx="809">
                  <c:v>12.83</c:v>
                </c:pt>
                <c:pt idx="810">
                  <c:v>12.846666666666668</c:v>
                </c:pt>
                <c:pt idx="811">
                  <c:v>12.863333333333333</c:v>
                </c:pt>
                <c:pt idx="812">
                  <c:v>12.88</c:v>
                </c:pt>
                <c:pt idx="813">
                  <c:v>12.896666666666667</c:v>
                </c:pt>
                <c:pt idx="814">
                  <c:v>12.913333333333334</c:v>
                </c:pt>
                <c:pt idx="815">
                  <c:v>12.93</c:v>
                </c:pt>
                <c:pt idx="816">
                  <c:v>12.946666666666667</c:v>
                </c:pt>
                <c:pt idx="817">
                  <c:v>12.963333333333333</c:v>
                </c:pt>
                <c:pt idx="818">
                  <c:v>12.98</c:v>
                </c:pt>
                <c:pt idx="819">
                  <c:v>12.996666666666666</c:v>
                </c:pt>
                <c:pt idx="820">
                  <c:v>13.013333333333334</c:v>
                </c:pt>
                <c:pt idx="821">
                  <c:v>13.03</c:v>
                </c:pt>
                <c:pt idx="822">
                  <c:v>13.046666666666667</c:v>
                </c:pt>
                <c:pt idx="823">
                  <c:v>13.063333333333333</c:v>
                </c:pt>
                <c:pt idx="824">
                  <c:v>13.08</c:v>
                </c:pt>
                <c:pt idx="825">
                  <c:v>13.096666666666668</c:v>
                </c:pt>
                <c:pt idx="826">
                  <c:v>13.113333333333333</c:v>
                </c:pt>
                <c:pt idx="827">
                  <c:v>13.13</c:v>
                </c:pt>
                <c:pt idx="828">
                  <c:v>13.146666666666667</c:v>
                </c:pt>
                <c:pt idx="829">
                  <c:v>13.163333333333334</c:v>
                </c:pt>
                <c:pt idx="830">
                  <c:v>13.18</c:v>
                </c:pt>
                <c:pt idx="831">
                  <c:v>13.196666666666667</c:v>
                </c:pt>
                <c:pt idx="832">
                  <c:v>13.213333333333333</c:v>
                </c:pt>
                <c:pt idx="833">
                  <c:v>13.23</c:v>
                </c:pt>
                <c:pt idx="834">
                  <c:v>13.246666666666666</c:v>
                </c:pt>
                <c:pt idx="835">
                  <c:v>13.263333333333334</c:v>
                </c:pt>
                <c:pt idx="836">
                  <c:v>13.28</c:v>
                </c:pt>
                <c:pt idx="837">
                  <c:v>13.296666666666667</c:v>
                </c:pt>
                <c:pt idx="838">
                  <c:v>13.313333333333333</c:v>
                </c:pt>
                <c:pt idx="839">
                  <c:v>13.33</c:v>
                </c:pt>
                <c:pt idx="840">
                  <c:v>13.346666666666668</c:v>
                </c:pt>
                <c:pt idx="841">
                  <c:v>13.363333333333333</c:v>
                </c:pt>
                <c:pt idx="842">
                  <c:v>13.38</c:v>
                </c:pt>
                <c:pt idx="843">
                  <c:v>13.396666666666667</c:v>
                </c:pt>
                <c:pt idx="844">
                  <c:v>13.413333333333334</c:v>
                </c:pt>
                <c:pt idx="845">
                  <c:v>13.43</c:v>
                </c:pt>
                <c:pt idx="846">
                  <c:v>13.446666666666667</c:v>
                </c:pt>
                <c:pt idx="847">
                  <c:v>13.463333333333333</c:v>
                </c:pt>
                <c:pt idx="848">
                  <c:v>13.48</c:v>
                </c:pt>
                <c:pt idx="849">
                  <c:v>13.496666666666666</c:v>
                </c:pt>
                <c:pt idx="850">
                  <c:v>13.513333333333334</c:v>
                </c:pt>
                <c:pt idx="851">
                  <c:v>13.53</c:v>
                </c:pt>
                <c:pt idx="852">
                  <c:v>13.546666666666667</c:v>
                </c:pt>
                <c:pt idx="853">
                  <c:v>13.563333333333333</c:v>
                </c:pt>
                <c:pt idx="854">
                  <c:v>13.58</c:v>
                </c:pt>
                <c:pt idx="855">
                  <c:v>13.596666666666668</c:v>
                </c:pt>
                <c:pt idx="856">
                  <c:v>13.613333333333333</c:v>
                </c:pt>
                <c:pt idx="857">
                  <c:v>13.63</c:v>
                </c:pt>
                <c:pt idx="858">
                  <c:v>13.646666666666667</c:v>
                </c:pt>
                <c:pt idx="859">
                  <c:v>13.663333333333334</c:v>
                </c:pt>
                <c:pt idx="860">
                  <c:v>13.68</c:v>
                </c:pt>
                <c:pt idx="861">
                  <c:v>13.696666666666667</c:v>
                </c:pt>
                <c:pt idx="862">
                  <c:v>13.713333333333333</c:v>
                </c:pt>
                <c:pt idx="863">
                  <c:v>13.73</c:v>
                </c:pt>
                <c:pt idx="864">
                  <c:v>13.746666666666666</c:v>
                </c:pt>
                <c:pt idx="865">
                  <c:v>13.763333333333334</c:v>
                </c:pt>
                <c:pt idx="866">
                  <c:v>13.78</c:v>
                </c:pt>
                <c:pt idx="867">
                  <c:v>13.796666666666667</c:v>
                </c:pt>
                <c:pt idx="868">
                  <c:v>13.813333333333333</c:v>
                </c:pt>
                <c:pt idx="869">
                  <c:v>13.83</c:v>
                </c:pt>
                <c:pt idx="870">
                  <c:v>13.846666666666668</c:v>
                </c:pt>
                <c:pt idx="871">
                  <c:v>13.863333333333333</c:v>
                </c:pt>
                <c:pt idx="872">
                  <c:v>13.88</c:v>
                </c:pt>
                <c:pt idx="873">
                  <c:v>13.896666666666667</c:v>
                </c:pt>
                <c:pt idx="874">
                  <c:v>13.913333333333334</c:v>
                </c:pt>
                <c:pt idx="875">
                  <c:v>13.93</c:v>
                </c:pt>
                <c:pt idx="876">
                  <c:v>13.946666666666667</c:v>
                </c:pt>
                <c:pt idx="877">
                  <c:v>13.963333333333333</c:v>
                </c:pt>
                <c:pt idx="878">
                  <c:v>13.98</c:v>
                </c:pt>
                <c:pt idx="879">
                  <c:v>13.996666666666666</c:v>
                </c:pt>
                <c:pt idx="880">
                  <c:v>14.013333333333334</c:v>
                </c:pt>
                <c:pt idx="881">
                  <c:v>14.03</c:v>
                </c:pt>
                <c:pt idx="882">
                  <c:v>14.046666666666667</c:v>
                </c:pt>
                <c:pt idx="883">
                  <c:v>14.063333333333333</c:v>
                </c:pt>
                <c:pt idx="884">
                  <c:v>14.08</c:v>
                </c:pt>
                <c:pt idx="885">
                  <c:v>14.096666666666668</c:v>
                </c:pt>
                <c:pt idx="886">
                  <c:v>14.113333333333333</c:v>
                </c:pt>
                <c:pt idx="887">
                  <c:v>14.13</c:v>
                </c:pt>
                <c:pt idx="888">
                  <c:v>14.146666666666667</c:v>
                </c:pt>
                <c:pt idx="889">
                  <c:v>14.163333333333334</c:v>
                </c:pt>
                <c:pt idx="890">
                  <c:v>14.18</c:v>
                </c:pt>
                <c:pt idx="891">
                  <c:v>14.196666666666667</c:v>
                </c:pt>
                <c:pt idx="892">
                  <c:v>14.213333333333333</c:v>
                </c:pt>
                <c:pt idx="893">
                  <c:v>14.23</c:v>
                </c:pt>
                <c:pt idx="894">
                  <c:v>14.246666666666666</c:v>
                </c:pt>
                <c:pt idx="895">
                  <c:v>14.263333333333334</c:v>
                </c:pt>
                <c:pt idx="896">
                  <c:v>14.28</c:v>
                </c:pt>
                <c:pt idx="897">
                  <c:v>14.296666666666667</c:v>
                </c:pt>
                <c:pt idx="898">
                  <c:v>14.313333333333333</c:v>
                </c:pt>
                <c:pt idx="899">
                  <c:v>14.33</c:v>
                </c:pt>
                <c:pt idx="900">
                  <c:v>14.346666666666668</c:v>
                </c:pt>
                <c:pt idx="901">
                  <c:v>14.363333333333333</c:v>
                </c:pt>
                <c:pt idx="902">
                  <c:v>14.38</c:v>
                </c:pt>
                <c:pt idx="903">
                  <c:v>14.396666666666667</c:v>
                </c:pt>
                <c:pt idx="904">
                  <c:v>14.413333333333334</c:v>
                </c:pt>
                <c:pt idx="905">
                  <c:v>14.43</c:v>
                </c:pt>
                <c:pt idx="906">
                  <c:v>14.446666666666667</c:v>
                </c:pt>
                <c:pt idx="907">
                  <c:v>14.463333333333333</c:v>
                </c:pt>
                <c:pt idx="908">
                  <c:v>14.48</c:v>
                </c:pt>
                <c:pt idx="909">
                  <c:v>14.496666666666666</c:v>
                </c:pt>
                <c:pt idx="910">
                  <c:v>14.513333333333334</c:v>
                </c:pt>
                <c:pt idx="911">
                  <c:v>14.53</c:v>
                </c:pt>
                <c:pt idx="912">
                  <c:v>14.546666666666667</c:v>
                </c:pt>
                <c:pt idx="913">
                  <c:v>14.563333333333333</c:v>
                </c:pt>
                <c:pt idx="914">
                  <c:v>14.58</c:v>
                </c:pt>
                <c:pt idx="915">
                  <c:v>14.596666666666668</c:v>
                </c:pt>
                <c:pt idx="916">
                  <c:v>14.613333333333333</c:v>
                </c:pt>
                <c:pt idx="917">
                  <c:v>14.63</c:v>
                </c:pt>
                <c:pt idx="918">
                  <c:v>14.646666666666667</c:v>
                </c:pt>
                <c:pt idx="919">
                  <c:v>14.663333333333334</c:v>
                </c:pt>
                <c:pt idx="920">
                  <c:v>14.68</c:v>
                </c:pt>
                <c:pt idx="921">
                  <c:v>14.696666666666667</c:v>
                </c:pt>
                <c:pt idx="922">
                  <c:v>14.713333333333333</c:v>
                </c:pt>
                <c:pt idx="923">
                  <c:v>14.73</c:v>
                </c:pt>
                <c:pt idx="924">
                  <c:v>14.746666666666666</c:v>
                </c:pt>
                <c:pt idx="925">
                  <c:v>14.763333333333334</c:v>
                </c:pt>
                <c:pt idx="926">
                  <c:v>14.78</c:v>
                </c:pt>
                <c:pt idx="927">
                  <c:v>14.796666666666667</c:v>
                </c:pt>
                <c:pt idx="928">
                  <c:v>14.813333333333333</c:v>
                </c:pt>
                <c:pt idx="929">
                  <c:v>14.83</c:v>
                </c:pt>
                <c:pt idx="930">
                  <c:v>14.846666666666668</c:v>
                </c:pt>
                <c:pt idx="931">
                  <c:v>14.863333333333333</c:v>
                </c:pt>
                <c:pt idx="932">
                  <c:v>14.88</c:v>
                </c:pt>
                <c:pt idx="933">
                  <c:v>14.896666666666667</c:v>
                </c:pt>
                <c:pt idx="934">
                  <c:v>14.913333333333334</c:v>
                </c:pt>
                <c:pt idx="935">
                  <c:v>14.93</c:v>
                </c:pt>
                <c:pt idx="936">
                  <c:v>14.946666666666667</c:v>
                </c:pt>
                <c:pt idx="937">
                  <c:v>14.963333333333333</c:v>
                </c:pt>
                <c:pt idx="938">
                  <c:v>14.98</c:v>
                </c:pt>
                <c:pt idx="939">
                  <c:v>14.996666666666666</c:v>
                </c:pt>
                <c:pt idx="940">
                  <c:v>15.013333333333334</c:v>
                </c:pt>
                <c:pt idx="941">
                  <c:v>15.03</c:v>
                </c:pt>
                <c:pt idx="942">
                  <c:v>15.046666666666667</c:v>
                </c:pt>
                <c:pt idx="943">
                  <c:v>15.063333333333333</c:v>
                </c:pt>
                <c:pt idx="944">
                  <c:v>15.08</c:v>
                </c:pt>
                <c:pt idx="945">
                  <c:v>15.096666666666668</c:v>
                </c:pt>
                <c:pt idx="946">
                  <c:v>15.113333333333333</c:v>
                </c:pt>
                <c:pt idx="947">
                  <c:v>15.13</c:v>
                </c:pt>
                <c:pt idx="948">
                  <c:v>15.146666666666667</c:v>
                </c:pt>
                <c:pt idx="949">
                  <c:v>15.163333333333334</c:v>
                </c:pt>
                <c:pt idx="950">
                  <c:v>15.18</c:v>
                </c:pt>
                <c:pt idx="951">
                  <c:v>15.196666666666667</c:v>
                </c:pt>
                <c:pt idx="952">
                  <c:v>15.213333333333333</c:v>
                </c:pt>
                <c:pt idx="953">
                  <c:v>15.23</c:v>
                </c:pt>
                <c:pt idx="954">
                  <c:v>15.246666666666666</c:v>
                </c:pt>
                <c:pt idx="955">
                  <c:v>15.263333333333334</c:v>
                </c:pt>
                <c:pt idx="956">
                  <c:v>15.28</c:v>
                </c:pt>
                <c:pt idx="957">
                  <c:v>15.296666666666667</c:v>
                </c:pt>
                <c:pt idx="958">
                  <c:v>15.313333333333333</c:v>
                </c:pt>
                <c:pt idx="959">
                  <c:v>15.33</c:v>
                </c:pt>
                <c:pt idx="960">
                  <c:v>15.346666666666666</c:v>
                </c:pt>
                <c:pt idx="961">
                  <c:v>15.363333333333335</c:v>
                </c:pt>
                <c:pt idx="962">
                  <c:v>15.38</c:v>
                </c:pt>
                <c:pt idx="963">
                  <c:v>15.396666666666667</c:v>
                </c:pt>
                <c:pt idx="964">
                  <c:v>15.413333333333332</c:v>
                </c:pt>
                <c:pt idx="965">
                  <c:v>15.430000000000001</c:v>
                </c:pt>
                <c:pt idx="966">
                  <c:v>15.446666666666667</c:v>
                </c:pt>
                <c:pt idx="967">
                  <c:v>15.463333333333333</c:v>
                </c:pt>
                <c:pt idx="968">
                  <c:v>15.479999999999999</c:v>
                </c:pt>
                <c:pt idx="969">
                  <c:v>15.496666666666668</c:v>
                </c:pt>
                <c:pt idx="970">
                  <c:v>15.513333333333334</c:v>
                </c:pt>
                <c:pt idx="971">
                  <c:v>15.53</c:v>
                </c:pt>
                <c:pt idx="972">
                  <c:v>15.546666666666665</c:v>
                </c:pt>
                <c:pt idx="973">
                  <c:v>15.563333333333334</c:v>
                </c:pt>
                <c:pt idx="974">
                  <c:v>15.58</c:v>
                </c:pt>
                <c:pt idx="975">
                  <c:v>15.596666666666666</c:v>
                </c:pt>
                <c:pt idx="976">
                  <c:v>15.613333333333335</c:v>
                </c:pt>
                <c:pt idx="977">
                  <c:v>15.63</c:v>
                </c:pt>
                <c:pt idx="978">
                  <c:v>15.646666666666667</c:v>
                </c:pt>
                <c:pt idx="979">
                  <c:v>15.663333333333332</c:v>
                </c:pt>
                <c:pt idx="980">
                  <c:v>15.680000000000001</c:v>
                </c:pt>
                <c:pt idx="981">
                  <c:v>15.696666666666667</c:v>
                </c:pt>
                <c:pt idx="982">
                  <c:v>15.713333333333333</c:v>
                </c:pt>
                <c:pt idx="983">
                  <c:v>15.729999999999999</c:v>
                </c:pt>
                <c:pt idx="984">
                  <c:v>15.746666666666668</c:v>
                </c:pt>
                <c:pt idx="985">
                  <c:v>15.763333333333334</c:v>
                </c:pt>
                <c:pt idx="986">
                  <c:v>15.78</c:v>
                </c:pt>
                <c:pt idx="987">
                  <c:v>15.796666666666665</c:v>
                </c:pt>
                <c:pt idx="988">
                  <c:v>15.813333333333334</c:v>
                </c:pt>
                <c:pt idx="989">
                  <c:v>15.83</c:v>
                </c:pt>
                <c:pt idx="990">
                  <c:v>15.846666666666666</c:v>
                </c:pt>
                <c:pt idx="991">
                  <c:v>15.863333333333335</c:v>
                </c:pt>
                <c:pt idx="992">
                  <c:v>15.88</c:v>
                </c:pt>
                <c:pt idx="993">
                  <c:v>15.896666666666667</c:v>
                </c:pt>
                <c:pt idx="994">
                  <c:v>15.913333333333332</c:v>
                </c:pt>
                <c:pt idx="995">
                  <c:v>15.930000000000001</c:v>
                </c:pt>
                <c:pt idx="996">
                  <c:v>15.946666666666667</c:v>
                </c:pt>
                <c:pt idx="997">
                  <c:v>15.963333333333333</c:v>
                </c:pt>
                <c:pt idx="998">
                  <c:v>15.979999999999999</c:v>
                </c:pt>
              </c:numCache>
            </c:numRef>
          </c:xVal>
          <c:yVal>
            <c:numRef>
              <c:f>'compare 500 C'!$X$2:$X$1000</c:f>
              <c:numCache>
                <c:formatCode>General</c:formatCode>
                <c:ptCount val="9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0.2</c:v>
                </c:pt>
                <c:pt idx="60">
                  <c:v>0.2</c:v>
                </c:pt>
                <c:pt idx="61">
                  <c:v>0.2</c:v>
                </c:pt>
                <c:pt idx="62">
                  <c:v>0.2</c:v>
                </c:pt>
                <c:pt idx="63">
                  <c:v>0.2</c:v>
                </c:pt>
                <c:pt idx="64">
                  <c:v>0.3</c:v>
                </c:pt>
                <c:pt idx="65">
                  <c:v>0.3</c:v>
                </c:pt>
                <c:pt idx="66">
                  <c:v>0.3</c:v>
                </c:pt>
                <c:pt idx="67">
                  <c:v>0.3</c:v>
                </c:pt>
                <c:pt idx="68">
                  <c:v>0.3</c:v>
                </c:pt>
                <c:pt idx="69">
                  <c:v>0.3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0.4</c:v>
                </c:pt>
                <c:pt idx="76">
                  <c:v>0.4</c:v>
                </c:pt>
                <c:pt idx="77">
                  <c:v>0.4</c:v>
                </c:pt>
                <c:pt idx="78">
                  <c:v>0.4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0.6</c:v>
                </c:pt>
                <c:pt idx="85">
                  <c:v>0.6</c:v>
                </c:pt>
                <c:pt idx="86">
                  <c:v>0.6</c:v>
                </c:pt>
                <c:pt idx="87">
                  <c:v>0.6</c:v>
                </c:pt>
                <c:pt idx="88">
                  <c:v>0.6</c:v>
                </c:pt>
                <c:pt idx="89">
                  <c:v>0.7</c:v>
                </c:pt>
                <c:pt idx="90">
                  <c:v>0.7</c:v>
                </c:pt>
                <c:pt idx="91">
                  <c:v>0.7</c:v>
                </c:pt>
                <c:pt idx="92">
                  <c:v>0.8</c:v>
                </c:pt>
                <c:pt idx="93">
                  <c:v>0.8</c:v>
                </c:pt>
                <c:pt idx="94">
                  <c:v>0.9</c:v>
                </c:pt>
                <c:pt idx="95">
                  <c:v>0.9</c:v>
                </c:pt>
                <c:pt idx="96">
                  <c:v>1</c:v>
                </c:pt>
                <c:pt idx="97">
                  <c:v>1</c:v>
                </c:pt>
                <c:pt idx="98">
                  <c:v>1.1000000000000001</c:v>
                </c:pt>
                <c:pt idx="99">
                  <c:v>1.1000000000000001</c:v>
                </c:pt>
                <c:pt idx="100">
                  <c:v>1.2</c:v>
                </c:pt>
                <c:pt idx="101">
                  <c:v>1.3</c:v>
                </c:pt>
                <c:pt idx="102">
                  <c:v>1.4</c:v>
                </c:pt>
                <c:pt idx="103">
                  <c:v>1.5</c:v>
                </c:pt>
                <c:pt idx="104">
                  <c:v>1.5</c:v>
                </c:pt>
                <c:pt idx="105">
                  <c:v>1.6</c:v>
                </c:pt>
                <c:pt idx="106">
                  <c:v>1.6</c:v>
                </c:pt>
                <c:pt idx="107">
                  <c:v>1.8</c:v>
                </c:pt>
                <c:pt idx="108">
                  <c:v>1.8</c:v>
                </c:pt>
                <c:pt idx="109">
                  <c:v>1.9</c:v>
                </c:pt>
                <c:pt idx="110">
                  <c:v>2</c:v>
                </c:pt>
                <c:pt idx="111">
                  <c:v>2.1</c:v>
                </c:pt>
                <c:pt idx="112">
                  <c:v>2.2999999999999998</c:v>
                </c:pt>
                <c:pt idx="113">
                  <c:v>2.4</c:v>
                </c:pt>
                <c:pt idx="114">
                  <c:v>2.5</c:v>
                </c:pt>
                <c:pt idx="115">
                  <c:v>2.6</c:v>
                </c:pt>
                <c:pt idx="116">
                  <c:v>2.9</c:v>
                </c:pt>
                <c:pt idx="117">
                  <c:v>2.9</c:v>
                </c:pt>
                <c:pt idx="118">
                  <c:v>3.1</c:v>
                </c:pt>
                <c:pt idx="119">
                  <c:v>3.1</c:v>
                </c:pt>
                <c:pt idx="120">
                  <c:v>3.2</c:v>
                </c:pt>
                <c:pt idx="121">
                  <c:v>3.3</c:v>
                </c:pt>
                <c:pt idx="122">
                  <c:v>3.5</c:v>
                </c:pt>
                <c:pt idx="123">
                  <c:v>3.6</c:v>
                </c:pt>
                <c:pt idx="124">
                  <c:v>3.8</c:v>
                </c:pt>
                <c:pt idx="125">
                  <c:v>3.9</c:v>
                </c:pt>
                <c:pt idx="126">
                  <c:v>4.0999999999999996</c:v>
                </c:pt>
                <c:pt idx="127">
                  <c:v>4.2</c:v>
                </c:pt>
                <c:pt idx="128">
                  <c:v>4.4000000000000004</c:v>
                </c:pt>
                <c:pt idx="129">
                  <c:v>4.9000000000000004</c:v>
                </c:pt>
                <c:pt idx="130">
                  <c:v>5</c:v>
                </c:pt>
                <c:pt idx="131">
                  <c:v>5.0999999999999996</c:v>
                </c:pt>
                <c:pt idx="132">
                  <c:v>5.0999999999999996</c:v>
                </c:pt>
                <c:pt idx="133">
                  <c:v>5.2</c:v>
                </c:pt>
                <c:pt idx="134">
                  <c:v>5.4</c:v>
                </c:pt>
                <c:pt idx="135">
                  <c:v>5.6</c:v>
                </c:pt>
                <c:pt idx="136">
                  <c:v>5.7</c:v>
                </c:pt>
                <c:pt idx="137">
                  <c:v>5.8</c:v>
                </c:pt>
                <c:pt idx="138">
                  <c:v>6</c:v>
                </c:pt>
                <c:pt idx="139">
                  <c:v>6.2</c:v>
                </c:pt>
                <c:pt idx="140">
                  <c:v>6.3</c:v>
                </c:pt>
                <c:pt idx="141">
                  <c:v>6.4</c:v>
                </c:pt>
                <c:pt idx="142">
                  <c:v>6.7</c:v>
                </c:pt>
                <c:pt idx="143">
                  <c:v>7</c:v>
                </c:pt>
                <c:pt idx="144">
                  <c:v>7.1</c:v>
                </c:pt>
                <c:pt idx="145">
                  <c:v>7.3</c:v>
                </c:pt>
                <c:pt idx="146">
                  <c:v>7.6</c:v>
                </c:pt>
                <c:pt idx="147">
                  <c:v>7.6</c:v>
                </c:pt>
                <c:pt idx="148">
                  <c:v>7.8</c:v>
                </c:pt>
                <c:pt idx="149">
                  <c:v>7.9</c:v>
                </c:pt>
                <c:pt idx="150">
                  <c:v>8.1</c:v>
                </c:pt>
                <c:pt idx="151">
                  <c:v>8.3000000000000007</c:v>
                </c:pt>
                <c:pt idx="152">
                  <c:v>8.5</c:v>
                </c:pt>
                <c:pt idx="153">
                  <c:v>8.6999999999999993</c:v>
                </c:pt>
                <c:pt idx="154">
                  <c:v>8.9</c:v>
                </c:pt>
                <c:pt idx="155">
                  <c:v>9.1</c:v>
                </c:pt>
                <c:pt idx="156">
                  <c:v>9.3000000000000007</c:v>
                </c:pt>
                <c:pt idx="157">
                  <c:v>9.5</c:v>
                </c:pt>
                <c:pt idx="158">
                  <c:v>9.6999999999999993</c:v>
                </c:pt>
                <c:pt idx="159">
                  <c:v>10</c:v>
                </c:pt>
                <c:pt idx="160">
                  <c:v>10.199999999999999</c:v>
                </c:pt>
                <c:pt idx="161">
                  <c:v>10.5</c:v>
                </c:pt>
                <c:pt idx="162">
                  <c:v>10.7</c:v>
                </c:pt>
                <c:pt idx="163">
                  <c:v>10.9</c:v>
                </c:pt>
                <c:pt idx="164">
                  <c:v>11.1</c:v>
                </c:pt>
                <c:pt idx="165">
                  <c:v>11.5</c:v>
                </c:pt>
                <c:pt idx="166">
                  <c:v>11.6</c:v>
                </c:pt>
                <c:pt idx="167">
                  <c:v>12.1</c:v>
                </c:pt>
                <c:pt idx="168">
                  <c:v>12.1</c:v>
                </c:pt>
                <c:pt idx="169">
                  <c:v>12.4</c:v>
                </c:pt>
                <c:pt idx="170">
                  <c:v>12.9</c:v>
                </c:pt>
                <c:pt idx="171">
                  <c:v>13</c:v>
                </c:pt>
                <c:pt idx="172">
                  <c:v>13.1</c:v>
                </c:pt>
                <c:pt idx="173">
                  <c:v>13.2</c:v>
                </c:pt>
                <c:pt idx="174">
                  <c:v>13.4</c:v>
                </c:pt>
                <c:pt idx="175">
                  <c:v>13.7</c:v>
                </c:pt>
                <c:pt idx="176">
                  <c:v>13.9</c:v>
                </c:pt>
                <c:pt idx="177">
                  <c:v>14.2</c:v>
                </c:pt>
                <c:pt idx="178">
                  <c:v>14.4</c:v>
                </c:pt>
                <c:pt idx="179">
                  <c:v>14.6</c:v>
                </c:pt>
                <c:pt idx="180">
                  <c:v>15</c:v>
                </c:pt>
                <c:pt idx="181">
                  <c:v>15.1</c:v>
                </c:pt>
                <c:pt idx="182">
                  <c:v>15.5</c:v>
                </c:pt>
                <c:pt idx="183">
                  <c:v>16</c:v>
                </c:pt>
                <c:pt idx="184">
                  <c:v>16</c:v>
                </c:pt>
                <c:pt idx="185">
                  <c:v>16</c:v>
                </c:pt>
                <c:pt idx="186">
                  <c:v>16.2</c:v>
                </c:pt>
                <c:pt idx="187">
                  <c:v>16.399999999999999</c:v>
                </c:pt>
                <c:pt idx="188">
                  <c:v>16.7</c:v>
                </c:pt>
                <c:pt idx="189">
                  <c:v>16.899999999999999</c:v>
                </c:pt>
                <c:pt idx="190">
                  <c:v>17.2</c:v>
                </c:pt>
                <c:pt idx="191">
                  <c:v>17.399999999999999</c:v>
                </c:pt>
                <c:pt idx="192">
                  <c:v>17.7</c:v>
                </c:pt>
                <c:pt idx="193">
                  <c:v>18</c:v>
                </c:pt>
                <c:pt idx="194">
                  <c:v>18.2</c:v>
                </c:pt>
                <c:pt idx="195">
                  <c:v>18.5</c:v>
                </c:pt>
                <c:pt idx="196">
                  <c:v>18.899999999999999</c:v>
                </c:pt>
                <c:pt idx="197">
                  <c:v>19</c:v>
                </c:pt>
                <c:pt idx="198">
                  <c:v>19.5</c:v>
                </c:pt>
                <c:pt idx="199">
                  <c:v>19.7</c:v>
                </c:pt>
                <c:pt idx="200">
                  <c:v>19.899999999999999</c:v>
                </c:pt>
                <c:pt idx="201">
                  <c:v>20.3</c:v>
                </c:pt>
                <c:pt idx="202">
                  <c:v>20.6</c:v>
                </c:pt>
                <c:pt idx="203">
                  <c:v>20.7</c:v>
                </c:pt>
                <c:pt idx="204">
                  <c:v>20.8</c:v>
                </c:pt>
                <c:pt idx="205">
                  <c:v>21.1</c:v>
                </c:pt>
                <c:pt idx="206">
                  <c:v>21.3</c:v>
                </c:pt>
                <c:pt idx="207">
                  <c:v>21.6</c:v>
                </c:pt>
                <c:pt idx="208">
                  <c:v>21.9</c:v>
                </c:pt>
                <c:pt idx="209">
                  <c:v>22.2</c:v>
                </c:pt>
                <c:pt idx="210">
                  <c:v>22.5</c:v>
                </c:pt>
                <c:pt idx="211">
                  <c:v>22.8</c:v>
                </c:pt>
                <c:pt idx="212">
                  <c:v>23.1</c:v>
                </c:pt>
                <c:pt idx="213">
                  <c:v>23.4</c:v>
                </c:pt>
                <c:pt idx="214">
                  <c:v>23.7</c:v>
                </c:pt>
                <c:pt idx="215">
                  <c:v>24</c:v>
                </c:pt>
                <c:pt idx="216">
                  <c:v>24.2</c:v>
                </c:pt>
                <c:pt idx="217">
                  <c:v>24.5</c:v>
                </c:pt>
                <c:pt idx="218">
                  <c:v>24.8</c:v>
                </c:pt>
                <c:pt idx="219">
                  <c:v>25.1</c:v>
                </c:pt>
                <c:pt idx="220">
                  <c:v>25.4</c:v>
                </c:pt>
                <c:pt idx="221">
                  <c:v>25.9</c:v>
                </c:pt>
                <c:pt idx="222">
                  <c:v>26</c:v>
                </c:pt>
                <c:pt idx="223">
                  <c:v>26.3</c:v>
                </c:pt>
                <c:pt idx="224">
                  <c:v>26.6</c:v>
                </c:pt>
                <c:pt idx="225">
                  <c:v>27.1</c:v>
                </c:pt>
                <c:pt idx="226">
                  <c:v>27.5</c:v>
                </c:pt>
                <c:pt idx="227">
                  <c:v>27.6</c:v>
                </c:pt>
                <c:pt idx="228">
                  <c:v>27.9</c:v>
                </c:pt>
                <c:pt idx="229">
                  <c:v>28.2</c:v>
                </c:pt>
                <c:pt idx="230">
                  <c:v>28.7</c:v>
                </c:pt>
                <c:pt idx="231">
                  <c:v>29.1</c:v>
                </c:pt>
                <c:pt idx="232">
                  <c:v>29.4</c:v>
                </c:pt>
                <c:pt idx="233">
                  <c:v>29.9</c:v>
                </c:pt>
                <c:pt idx="234">
                  <c:v>29.9</c:v>
                </c:pt>
                <c:pt idx="235">
                  <c:v>30.2</c:v>
                </c:pt>
                <c:pt idx="236">
                  <c:v>30.6</c:v>
                </c:pt>
                <c:pt idx="237">
                  <c:v>30.9</c:v>
                </c:pt>
                <c:pt idx="238">
                  <c:v>31.3</c:v>
                </c:pt>
                <c:pt idx="239">
                  <c:v>31.6</c:v>
                </c:pt>
                <c:pt idx="240">
                  <c:v>31.9</c:v>
                </c:pt>
                <c:pt idx="241">
                  <c:v>32.200000000000003</c:v>
                </c:pt>
                <c:pt idx="242">
                  <c:v>32.700000000000003</c:v>
                </c:pt>
                <c:pt idx="243">
                  <c:v>33</c:v>
                </c:pt>
                <c:pt idx="244">
                  <c:v>33.4</c:v>
                </c:pt>
                <c:pt idx="245">
                  <c:v>33.5</c:v>
                </c:pt>
                <c:pt idx="246">
                  <c:v>33.9</c:v>
                </c:pt>
                <c:pt idx="247">
                  <c:v>34.200000000000003</c:v>
                </c:pt>
                <c:pt idx="248">
                  <c:v>34.6</c:v>
                </c:pt>
                <c:pt idx="249">
                  <c:v>35.1</c:v>
                </c:pt>
                <c:pt idx="250">
                  <c:v>35.4</c:v>
                </c:pt>
                <c:pt idx="251">
                  <c:v>35.6</c:v>
                </c:pt>
                <c:pt idx="252">
                  <c:v>35.9</c:v>
                </c:pt>
                <c:pt idx="253">
                  <c:v>36.299999999999997</c:v>
                </c:pt>
                <c:pt idx="254">
                  <c:v>36.6</c:v>
                </c:pt>
                <c:pt idx="255">
                  <c:v>37</c:v>
                </c:pt>
                <c:pt idx="256">
                  <c:v>37.299999999999997</c:v>
                </c:pt>
                <c:pt idx="257">
                  <c:v>37.700000000000003</c:v>
                </c:pt>
                <c:pt idx="258">
                  <c:v>38.200000000000003</c:v>
                </c:pt>
                <c:pt idx="259">
                  <c:v>38.9</c:v>
                </c:pt>
                <c:pt idx="260">
                  <c:v>39.200000000000003</c:v>
                </c:pt>
                <c:pt idx="261">
                  <c:v>39.200000000000003</c:v>
                </c:pt>
                <c:pt idx="262">
                  <c:v>39.299999999999997</c:v>
                </c:pt>
                <c:pt idx="263">
                  <c:v>39.6</c:v>
                </c:pt>
                <c:pt idx="264">
                  <c:v>39.9</c:v>
                </c:pt>
                <c:pt idx="265">
                  <c:v>40.299999999999997</c:v>
                </c:pt>
                <c:pt idx="266">
                  <c:v>40.6</c:v>
                </c:pt>
                <c:pt idx="267">
                  <c:v>40.9</c:v>
                </c:pt>
                <c:pt idx="268">
                  <c:v>41.3</c:v>
                </c:pt>
                <c:pt idx="269">
                  <c:v>41.7</c:v>
                </c:pt>
                <c:pt idx="270">
                  <c:v>42</c:v>
                </c:pt>
                <c:pt idx="271">
                  <c:v>42.4</c:v>
                </c:pt>
                <c:pt idx="272">
                  <c:v>42.7</c:v>
                </c:pt>
                <c:pt idx="273">
                  <c:v>43.1</c:v>
                </c:pt>
                <c:pt idx="274">
                  <c:v>43.6</c:v>
                </c:pt>
                <c:pt idx="275">
                  <c:v>44.2</c:v>
                </c:pt>
                <c:pt idx="276">
                  <c:v>44.7</c:v>
                </c:pt>
                <c:pt idx="277">
                  <c:v>44.7</c:v>
                </c:pt>
                <c:pt idx="278">
                  <c:v>45.2</c:v>
                </c:pt>
                <c:pt idx="279">
                  <c:v>45.5</c:v>
                </c:pt>
                <c:pt idx="280">
                  <c:v>45.7</c:v>
                </c:pt>
                <c:pt idx="281">
                  <c:v>45.9</c:v>
                </c:pt>
                <c:pt idx="282">
                  <c:v>46.4</c:v>
                </c:pt>
                <c:pt idx="283">
                  <c:v>46.7</c:v>
                </c:pt>
                <c:pt idx="284">
                  <c:v>46.9</c:v>
                </c:pt>
                <c:pt idx="285">
                  <c:v>47.4</c:v>
                </c:pt>
                <c:pt idx="286">
                  <c:v>47.7</c:v>
                </c:pt>
                <c:pt idx="287">
                  <c:v>48.4</c:v>
                </c:pt>
                <c:pt idx="288">
                  <c:v>48.8</c:v>
                </c:pt>
                <c:pt idx="289">
                  <c:v>49.3</c:v>
                </c:pt>
                <c:pt idx="290">
                  <c:v>49.7</c:v>
                </c:pt>
                <c:pt idx="291">
                  <c:v>49.8</c:v>
                </c:pt>
                <c:pt idx="292">
                  <c:v>49.8</c:v>
                </c:pt>
                <c:pt idx="293">
                  <c:v>49.8</c:v>
                </c:pt>
                <c:pt idx="294">
                  <c:v>50.3</c:v>
                </c:pt>
                <c:pt idx="295">
                  <c:v>50.4</c:v>
                </c:pt>
                <c:pt idx="296">
                  <c:v>50.7</c:v>
                </c:pt>
                <c:pt idx="297">
                  <c:v>51.1</c:v>
                </c:pt>
                <c:pt idx="298">
                  <c:v>51.4</c:v>
                </c:pt>
                <c:pt idx="299">
                  <c:v>51.5</c:v>
                </c:pt>
                <c:pt idx="300">
                  <c:v>51.7</c:v>
                </c:pt>
                <c:pt idx="301">
                  <c:v>52.3</c:v>
                </c:pt>
                <c:pt idx="302">
                  <c:v>53</c:v>
                </c:pt>
                <c:pt idx="303">
                  <c:v>53.4</c:v>
                </c:pt>
                <c:pt idx="304">
                  <c:v>53.7</c:v>
                </c:pt>
                <c:pt idx="305">
                  <c:v>53.8</c:v>
                </c:pt>
                <c:pt idx="306">
                  <c:v>54</c:v>
                </c:pt>
                <c:pt idx="307">
                  <c:v>54.1</c:v>
                </c:pt>
                <c:pt idx="308">
                  <c:v>54.2</c:v>
                </c:pt>
                <c:pt idx="309">
                  <c:v>54.3</c:v>
                </c:pt>
                <c:pt idx="310">
                  <c:v>54.6</c:v>
                </c:pt>
                <c:pt idx="311">
                  <c:v>54.6</c:v>
                </c:pt>
                <c:pt idx="312">
                  <c:v>55.5</c:v>
                </c:pt>
                <c:pt idx="313">
                  <c:v>55.7</c:v>
                </c:pt>
                <c:pt idx="314">
                  <c:v>55.8</c:v>
                </c:pt>
                <c:pt idx="315">
                  <c:v>56</c:v>
                </c:pt>
                <c:pt idx="316">
                  <c:v>56.1</c:v>
                </c:pt>
                <c:pt idx="317">
                  <c:v>56.3</c:v>
                </c:pt>
                <c:pt idx="318">
                  <c:v>56.3</c:v>
                </c:pt>
                <c:pt idx="319">
                  <c:v>56.4</c:v>
                </c:pt>
                <c:pt idx="320">
                  <c:v>56.6</c:v>
                </c:pt>
                <c:pt idx="321">
                  <c:v>56.8</c:v>
                </c:pt>
                <c:pt idx="322">
                  <c:v>57</c:v>
                </c:pt>
                <c:pt idx="323">
                  <c:v>57.1</c:v>
                </c:pt>
                <c:pt idx="324">
                  <c:v>57.3</c:v>
                </c:pt>
                <c:pt idx="325">
                  <c:v>57.4</c:v>
                </c:pt>
                <c:pt idx="326">
                  <c:v>57.5</c:v>
                </c:pt>
                <c:pt idx="327">
                  <c:v>57.6</c:v>
                </c:pt>
                <c:pt idx="328">
                  <c:v>57.8</c:v>
                </c:pt>
                <c:pt idx="329">
                  <c:v>57.8</c:v>
                </c:pt>
                <c:pt idx="330">
                  <c:v>57.9</c:v>
                </c:pt>
                <c:pt idx="331">
                  <c:v>57.9</c:v>
                </c:pt>
                <c:pt idx="332">
                  <c:v>57.9</c:v>
                </c:pt>
                <c:pt idx="333">
                  <c:v>58</c:v>
                </c:pt>
                <c:pt idx="334">
                  <c:v>58</c:v>
                </c:pt>
                <c:pt idx="335">
                  <c:v>58.2</c:v>
                </c:pt>
                <c:pt idx="336">
                  <c:v>58.2</c:v>
                </c:pt>
                <c:pt idx="337">
                  <c:v>58.2</c:v>
                </c:pt>
                <c:pt idx="338">
                  <c:v>58.2</c:v>
                </c:pt>
                <c:pt idx="339">
                  <c:v>58.3</c:v>
                </c:pt>
                <c:pt idx="340">
                  <c:v>58.4</c:v>
                </c:pt>
                <c:pt idx="341">
                  <c:v>58.4</c:v>
                </c:pt>
                <c:pt idx="342">
                  <c:v>58.5</c:v>
                </c:pt>
                <c:pt idx="343">
                  <c:v>58.4</c:v>
                </c:pt>
                <c:pt idx="344">
                  <c:v>58.5</c:v>
                </c:pt>
                <c:pt idx="345">
                  <c:v>58.4</c:v>
                </c:pt>
                <c:pt idx="346">
                  <c:v>58.4</c:v>
                </c:pt>
                <c:pt idx="347">
                  <c:v>58.5</c:v>
                </c:pt>
                <c:pt idx="348">
                  <c:v>58.5</c:v>
                </c:pt>
                <c:pt idx="349">
                  <c:v>58.5</c:v>
                </c:pt>
                <c:pt idx="350">
                  <c:v>58.5</c:v>
                </c:pt>
                <c:pt idx="351">
                  <c:v>58.4</c:v>
                </c:pt>
                <c:pt idx="352">
                  <c:v>58.4</c:v>
                </c:pt>
                <c:pt idx="353">
                  <c:v>58.4</c:v>
                </c:pt>
                <c:pt idx="354">
                  <c:v>58.4</c:v>
                </c:pt>
                <c:pt idx="355">
                  <c:v>58.4</c:v>
                </c:pt>
                <c:pt idx="356">
                  <c:v>58.4</c:v>
                </c:pt>
                <c:pt idx="357">
                  <c:v>58.4</c:v>
                </c:pt>
                <c:pt idx="358">
                  <c:v>58.4</c:v>
                </c:pt>
                <c:pt idx="359">
                  <c:v>58.3</c:v>
                </c:pt>
                <c:pt idx="360">
                  <c:v>58.3</c:v>
                </c:pt>
                <c:pt idx="361">
                  <c:v>58.2</c:v>
                </c:pt>
                <c:pt idx="362">
                  <c:v>58.2</c:v>
                </c:pt>
                <c:pt idx="363">
                  <c:v>58.2</c:v>
                </c:pt>
                <c:pt idx="364">
                  <c:v>58</c:v>
                </c:pt>
                <c:pt idx="365">
                  <c:v>58</c:v>
                </c:pt>
                <c:pt idx="366">
                  <c:v>57.8</c:v>
                </c:pt>
                <c:pt idx="367">
                  <c:v>57.8</c:v>
                </c:pt>
                <c:pt idx="368">
                  <c:v>57.8</c:v>
                </c:pt>
                <c:pt idx="369">
                  <c:v>57.8</c:v>
                </c:pt>
                <c:pt idx="370">
                  <c:v>57.8</c:v>
                </c:pt>
                <c:pt idx="371">
                  <c:v>57.8</c:v>
                </c:pt>
                <c:pt idx="372">
                  <c:v>57.7</c:v>
                </c:pt>
                <c:pt idx="373">
                  <c:v>57.7</c:v>
                </c:pt>
                <c:pt idx="374">
                  <c:v>57.7</c:v>
                </c:pt>
                <c:pt idx="375">
                  <c:v>57.6</c:v>
                </c:pt>
                <c:pt idx="376">
                  <c:v>57.5</c:v>
                </c:pt>
                <c:pt idx="377">
                  <c:v>57.5</c:v>
                </c:pt>
                <c:pt idx="378">
                  <c:v>57.3</c:v>
                </c:pt>
                <c:pt idx="379">
                  <c:v>57.3</c:v>
                </c:pt>
                <c:pt idx="380">
                  <c:v>57.2</c:v>
                </c:pt>
                <c:pt idx="381">
                  <c:v>57.1</c:v>
                </c:pt>
                <c:pt idx="382">
                  <c:v>57.1</c:v>
                </c:pt>
                <c:pt idx="383">
                  <c:v>56.8</c:v>
                </c:pt>
                <c:pt idx="384">
                  <c:v>56.9</c:v>
                </c:pt>
                <c:pt idx="385">
                  <c:v>56.7</c:v>
                </c:pt>
                <c:pt idx="386">
                  <c:v>56.6</c:v>
                </c:pt>
                <c:pt idx="387">
                  <c:v>56.4</c:v>
                </c:pt>
                <c:pt idx="388">
                  <c:v>56.4</c:v>
                </c:pt>
                <c:pt idx="389">
                  <c:v>56.4</c:v>
                </c:pt>
                <c:pt idx="390">
                  <c:v>56.2</c:v>
                </c:pt>
                <c:pt idx="391">
                  <c:v>56.1</c:v>
                </c:pt>
                <c:pt idx="392">
                  <c:v>56</c:v>
                </c:pt>
                <c:pt idx="393">
                  <c:v>55.9</c:v>
                </c:pt>
                <c:pt idx="394">
                  <c:v>55.9</c:v>
                </c:pt>
                <c:pt idx="395">
                  <c:v>55.9</c:v>
                </c:pt>
                <c:pt idx="396">
                  <c:v>55.7</c:v>
                </c:pt>
                <c:pt idx="397">
                  <c:v>55.7</c:v>
                </c:pt>
                <c:pt idx="398">
                  <c:v>55.4</c:v>
                </c:pt>
                <c:pt idx="399">
                  <c:v>55.4</c:v>
                </c:pt>
                <c:pt idx="400">
                  <c:v>55.4</c:v>
                </c:pt>
                <c:pt idx="401">
                  <c:v>55.4</c:v>
                </c:pt>
                <c:pt idx="402">
                  <c:v>55.2</c:v>
                </c:pt>
                <c:pt idx="403">
                  <c:v>55.2</c:v>
                </c:pt>
                <c:pt idx="404">
                  <c:v>55.2</c:v>
                </c:pt>
                <c:pt idx="405">
                  <c:v>55.1</c:v>
                </c:pt>
                <c:pt idx="406">
                  <c:v>54.9</c:v>
                </c:pt>
                <c:pt idx="407">
                  <c:v>54.7</c:v>
                </c:pt>
                <c:pt idx="408">
                  <c:v>54.4</c:v>
                </c:pt>
                <c:pt idx="409">
                  <c:v>54.1</c:v>
                </c:pt>
                <c:pt idx="410">
                  <c:v>54.1</c:v>
                </c:pt>
                <c:pt idx="411">
                  <c:v>54.1</c:v>
                </c:pt>
                <c:pt idx="412">
                  <c:v>54</c:v>
                </c:pt>
                <c:pt idx="413">
                  <c:v>53.9</c:v>
                </c:pt>
                <c:pt idx="414">
                  <c:v>53.7</c:v>
                </c:pt>
                <c:pt idx="415">
                  <c:v>53.5</c:v>
                </c:pt>
                <c:pt idx="416">
                  <c:v>53.5</c:v>
                </c:pt>
                <c:pt idx="417">
                  <c:v>53.3</c:v>
                </c:pt>
                <c:pt idx="418">
                  <c:v>53.2</c:v>
                </c:pt>
                <c:pt idx="419">
                  <c:v>52.9</c:v>
                </c:pt>
                <c:pt idx="420">
                  <c:v>52.8</c:v>
                </c:pt>
                <c:pt idx="421">
                  <c:v>52.7</c:v>
                </c:pt>
                <c:pt idx="422">
                  <c:v>52.6</c:v>
                </c:pt>
                <c:pt idx="423">
                  <c:v>52.5</c:v>
                </c:pt>
                <c:pt idx="424">
                  <c:v>52.2</c:v>
                </c:pt>
                <c:pt idx="425">
                  <c:v>52</c:v>
                </c:pt>
                <c:pt idx="426">
                  <c:v>51.8</c:v>
                </c:pt>
                <c:pt idx="427">
                  <c:v>51.8</c:v>
                </c:pt>
                <c:pt idx="428">
                  <c:v>51.8</c:v>
                </c:pt>
                <c:pt idx="429">
                  <c:v>51.8</c:v>
                </c:pt>
                <c:pt idx="430">
                  <c:v>51.5</c:v>
                </c:pt>
                <c:pt idx="431">
                  <c:v>51.4</c:v>
                </c:pt>
                <c:pt idx="432">
                  <c:v>51.3</c:v>
                </c:pt>
                <c:pt idx="433">
                  <c:v>51.4</c:v>
                </c:pt>
                <c:pt idx="434">
                  <c:v>51.1</c:v>
                </c:pt>
                <c:pt idx="435">
                  <c:v>50.8</c:v>
                </c:pt>
                <c:pt idx="436">
                  <c:v>50.5</c:v>
                </c:pt>
                <c:pt idx="437">
                  <c:v>50.4</c:v>
                </c:pt>
                <c:pt idx="438">
                  <c:v>50.4</c:v>
                </c:pt>
                <c:pt idx="439">
                  <c:v>50.2</c:v>
                </c:pt>
                <c:pt idx="440">
                  <c:v>49.9</c:v>
                </c:pt>
                <c:pt idx="441">
                  <c:v>49.6</c:v>
                </c:pt>
                <c:pt idx="442">
                  <c:v>49.7</c:v>
                </c:pt>
                <c:pt idx="443">
                  <c:v>49.4</c:v>
                </c:pt>
                <c:pt idx="444">
                  <c:v>49.3</c:v>
                </c:pt>
                <c:pt idx="445">
                  <c:v>49.1</c:v>
                </c:pt>
                <c:pt idx="446">
                  <c:v>48.9</c:v>
                </c:pt>
                <c:pt idx="447">
                  <c:v>48.8</c:v>
                </c:pt>
                <c:pt idx="448">
                  <c:v>48.7</c:v>
                </c:pt>
                <c:pt idx="449">
                  <c:v>48.5</c:v>
                </c:pt>
                <c:pt idx="450">
                  <c:v>48.3</c:v>
                </c:pt>
                <c:pt idx="451">
                  <c:v>48.1</c:v>
                </c:pt>
                <c:pt idx="452">
                  <c:v>47.9</c:v>
                </c:pt>
                <c:pt idx="453">
                  <c:v>47.7</c:v>
                </c:pt>
                <c:pt idx="454">
                  <c:v>47.4</c:v>
                </c:pt>
                <c:pt idx="455">
                  <c:v>47.1</c:v>
                </c:pt>
                <c:pt idx="456">
                  <c:v>47</c:v>
                </c:pt>
                <c:pt idx="457">
                  <c:v>46.5</c:v>
                </c:pt>
                <c:pt idx="458">
                  <c:v>46.1</c:v>
                </c:pt>
                <c:pt idx="459">
                  <c:v>46.1</c:v>
                </c:pt>
                <c:pt idx="460">
                  <c:v>46</c:v>
                </c:pt>
                <c:pt idx="461">
                  <c:v>46.1</c:v>
                </c:pt>
                <c:pt idx="462">
                  <c:v>45.8</c:v>
                </c:pt>
                <c:pt idx="463">
                  <c:v>45.5</c:v>
                </c:pt>
                <c:pt idx="464">
                  <c:v>45.3</c:v>
                </c:pt>
                <c:pt idx="465">
                  <c:v>44.8</c:v>
                </c:pt>
                <c:pt idx="466">
                  <c:v>44.3</c:v>
                </c:pt>
                <c:pt idx="467">
                  <c:v>44.4</c:v>
                </c:pt>
                <c:pt idx="468">
                  <c:v>44</c:v>
                </c:pt>
                <c:pt idx="469">
                  <c:v>44</c:v>
                </c:pt>
                <c:pt idx="470">
                  <c:v>44</c:v>
                </c:pt>
                <c:pt idx="471">
                  <c:v>43.8</c:v>
                </c:pt>
                <c:pt idx="472">
                  <c:v>43.2</c:v>
                </c:pt>
                <c:pt idx="473">
                  <c:v>42.7</c:v>
                </c:pt>
                <c:pt idx="474">
                  <c:v>42.5</c:v>
                </c:pt>
                <c:pt idx="475">
                  <c:v>42.5</c:v>
                </c:pt>
                <c:pt idx="476">
                  <c:v>42.4</c:v>
                </c:pt>
                <c:pt idx="477">
                  <c:v>42</c:v>
                </c:pt>
                <c:pt idx="478">
                  <c:v>41.8</c:v>
                </c:pt>
                <c:pt idx="479">
                  <c:v>41.6</c:v>
                </c:pt>
                <c:pt idx="480">
                  <c:v>41.3</c:v>
                </c:pt>
                <c:pt idx="481">
                  <c:v>41</c:v>
                </c:pt>
                <c:pt idx="482">
                  <c:v>40.700000000000003</c:v>
                </c:pt>
                <c:pt idx="483">
                  <c:v>40.5</c:v>
                </c:pt>
                <c:pt idx="484">
                  <c:v>40</c:v>
                </c:pt>
                <c:pt idx="485">
                  <c:v>39.799999999999997</c:v>
                </c:pt>
                <c:pt idx="486">
                  <c:v>39.700000000000003</c:v>
                </c:pt>
                <c:pt idx="487">
                  <c:v>39.700000000000003</c:v>
                </c:pt>
                <c:pt idx="488">
                  <c:v>39.700000000000003</c:v>
                </c:pt>
                <c:pt idx="489">
                  <c:v>39.4</c:v>
                </c:pt>
                <c:pt idx="490">
                  <c:v>39.299999999999997</c:v>
                </c:pt>
                <c:pt idx="491">
                  <c:v>39.200000000000003</c:v>
                </c:pt>
                <c:pt idx="492">
                  <c:v>38.6</c:v>
                </c:pt>
                <c:pt idx="493">
                  <c:v>38.5</c:v>
                </c:pt>
                <c:pt idx="494">
                  <c:v>38.1</c:v>
                </c:pt>
                <c:pt idx="495">
                  <c:v>38</c:v>
                </c:pt>
                <c:pt idx="496">
                  <c:v>37.9</c:v>
                </c:pt>
                <c:pt idx="497">
                  <c:v>37.700000000000003</c:v>
                </c:pt>
                <c:pt idx="498">
                  <c:v>37.4</c:v>
                </c:pt>
                <c:pt idx="499">
                  <c:v>37.1</c:v>
                </c:pt>
                <c:pt idx="500">
                  <c:v>36.9</c:v>
                </c:pt>
                <c:pt idx="501">
                  <c:v>36.799999999999997</c:v>
                </c:pt>
                <c:pt idx="502">
                  <c:v>36.5</c:v>
                </c:pt>
                <c:pt idx="503">
                  <c:v>36.1</c:v>
                </c:pt>
                <c:pt idx="504">
                  <c:v>35.6</c:v>
                </c:pt>
                <c:pt idx="505">
                  <c:v>35.200000000000003</c:v>
                </c:pt>
                <c:pt idx="506">
                  <c:v>34.9</c:v>
                </c:pt>
                <c:pt idx="507">
                  <c:v>34.9</c:v>
                </c:pt>
                <c:pt idx="508">
                  <c:v>34.4</c:v>
                </c:pt>
                <c:pt idx="509">
                  <c:v>34</c:v>
                </c:pt>
                <c:pt idx="510">
                  <c:v>33.9</c:v>
                </c:pt>
                <c:pt idx="511">
                  <c:v>33.799999999999997</c:v>
                </c:pt>
                <c:pt idx="512">
                  <c:v>33.4</c:v>
                </c:pt>
                <c:pt idx="513">
                  <c:v>33.200000000000003</c:v>
                </c:pt>
                <c:pt idx="514">
                  <c:v>33.200000000000003</c:v>
                </c:pt>
                <c:pt idx="515">
                  <c:v>33.200000000000003</c:v>
                </c:pt>
                <c:pt idx="516">
                  <c:v>33.1</c:v>
                </c:pt>
                <c:pt idx="517">
                  <c:v>32.9</c:v>
                </c:pt>
                <c:pt idx="518">
                  <c:v>32.700000000000003</c:v>
                </c:pt>
                <c:pt idx="519">
                  <c:v>32.200000000000003</c:v>
                </c:pt>
                <c:pt idx="520">
                  <c:v>31.8</c:v>
                </c:pt>
                <c:pt idx="521">
                  <c:v>31.9</c:v>
                </c:pt>
                <c:pt idx="522">
                  <c:v>31.7</c:v>
                </c:pt>
                <c:pt idx="523">
                  <c:v>31.2</c:v>
                </c:pt>
                <c:pt idx="524">
                  <c:v>30.7</c:v>
                </c:pt>
                <c:pt idx="525">
                  <c:v>30.5</c:v>
                </c:pt>
                <c:pt idx="526">
                  <c:v>30.5</c:v>
                </c:pt>
                <c:pt idx="527">
                  <c:v>30.3</c:v>
                </c:pt>
                <c:pt idx="528">
                  <c:v>29.8</c:v>
                </c:pt>
                <c:pt idx="529">
                  <c:v>29.6</c:v>
                </c:pt>
                <c:pt idx="530">
                  <c:v>29.5</c:v>
                </c:pt>
                <c:pt idx="531">
                  <c:v>29.5</c:v>
                </c:pt>
                <c:pt idx="532">
                  <c:v>29.3</c:v>
                </c:pt>
                <c:pt idx="533">
                  <c:v>28.8</c:v>
                </c:pt>
                <c:pt idx="534">
                  <c:v>28.7</c:v>
                </c:pt>
                <c:pt idx="535">
                  <c:v>28.3</c:v>
                </c:pt>
                <c:pt idx="536">
                  <c:v>27.9</c:v>
                </c:pt>
                <c:pt idx="537">
                  <c:v>27.7</c:v>
                </c:pt>
                <c:pt idx="538">
                  <c:v>27.4</c:v>
                </c:pt>
                <c:pt idx="539">
                  <c:v>27.3</c:v>
                </c:pt>
                <c:pt idx="540">
                  <c:v>27.2</c:v>
                </c:pt>
                <c:pt idx="541">
                  <c:v>27</c:v>
                </c:pt>
                <c:pt idx="542">
                  <c:v>27</c:v>
                </c:pt>
                <c:pt idx="543">
                  <c:v>26.8</c:v>
                </c:pt>
                <c:pt idx="544">
                  <c:v>26.7</c:v>
                </c:pt>
                <c:pt idx="545">
                  <c:v>26.5</c:v>
                </c:pt>
                <c:pt idx="546">
                  <c:v>26.2</c:v>
                </c:pt>
                <c:pt idx="547">
                  <c:v>25.7</c:v>
                </c:pt>
                <c:pt idx="548">
                  <c:v>25.3</c:v>
                </c:pt>
                <c:pt idx="549">
                  <c:v>25.1</c:v>
                </c:pt>
                <c:pt idx="550">
                  <c:v>24.9</c:v>
                </c:pt>
                <c:pt idx="551">
                  <c:v>24.7</c:v>
                </c:pt>
                <c:pt idx="552">
                  <c:v>24.6</c:v>
                </c:pt>
                <c:pt idx="553">
                  <c:v>24.5</c:v>
                </c:pt>
                <c:pt idx="554">
                  <c:v>24.5</c:v>
                </c:pt>
                <c:pt idx="555">
                  <c:v>24.5</c:v>
                </c:pt>
                <c:pt idx="556">
                  <c:v>24.1</c:v>
                </c:pt>
                <c:pt idx="557">
                  <c:v>24.1</c:v>
                </c:pt>
                <c:pt idx="558">
                  <c:v>23.7</c:v>
                </c:pt>
                <c:pt idx="559">
                  <c:v>23.3</c:v>
                </c:pt>
                <c:pt idx="560">
                  <c:v>23.1</c:v>
                </c:pt>
                <c:pt idx="561">
                  <c:v>23.1</c:v>
                </c:pt>
                <c:pt idx="562">
                  <c:v>22.7</c:v>
                </c:pt>
                <c:pt idx="563">
                  <c:v>22.5</c:v>
                </c:pt>
                <c:pt idx="564">
                  <c:v>22.4</c:v>
                </c:pt>
                <c:pt idx="565">
                  <c:v>22.2</c:v>
                </c:pt>
                <c:pt idx="566">
                  <c:v>22.2</c:v>
                </c:pt>
                <c:pt idx="567">
                  <c:v>22</c:v>
                </c:pt>
                <c:pt idx="568">
                  <c:v>21.7</c:v>
                </c:pt>
                <c:pt idx="569">
                  <c:v>21.6</c:v>
                </c:pt>
                <c:pt idx="570">
                  <c:v>21.6</c:v>
                </c:pt>
                <c:pt idx="571">
                  <c:v>21.4</c:v>
                </c:pt>
                <c:pt idx="572">
                  <c:v>21.2</c:v>
                </c:pt>
                <c:pt idx="573">
                  <c:v>21</c:v>
                </c:pt>
                <c:pt idx="574">
                  <c:v>20.6</c:v>
                </c:pt>
                <c:pt idx="575">
                  <c:v>20.399999999999999</c:v>
                </c:pt>
                <c:pt idx="576">
                  <c:v>20.100000000000001</c:v>
                </c:pt>
                <c:pt idx="577">
                  <c:v>19.899999999999999</c:v>
                </c:pt>
                <c:pt idx="578">
                  <c:v>19.8</c:v>
                </c:pt>
                <c:pt idx="579">
                  <c:v>19.7</c:v>
                </c:pt>
                <c:pt idx="580">
                  <c:v>19.600000000000001</c:v>
                </c:pt>
                <c:pt idx="581">
                  <c:v>19.600000000000001</c:v>
                </c:pt>
                <c:pt idx="582">
                  <c:v>19.5</c:v>
                </c:pt>
                <c:pt idx="583">
                  <c:v>19</c:v>
                </c:pt>
                <c:pt idx="584">
                  <c:v>18.899999999999999</c:v>
                </c:pt>
                <c:pt idx="585">
                  <c:v>18.399999999999999</c:v>
                </c:pt>
                <c:pt idx="586">
                  <c:v>18.3</c:v>
                </c:pt>
                <c:pt idx="587">
                  <c:v>18.100000000000001</c:v>
                </c:pt>
                <c:pt idx="588">
                  <c:v>17.899999999999999</c:v>
                </c:pt>
                <c:pt idx="589">
                  <c:v>17.7</c:v>
                </c:pt>
                <c:pt idx="590">
                  <c:v>17.7</c:v>
                </c:pt>
                <c:pt idx="591">
                  <c:v>17.600000000000001</c:v>
                </c:pt>
                <c:pt idx="592">
                  <c:v>17.5</c:v>
                </c:pt>
                <c:pt idx="593">
                  <c:v>17.399999999999999</c:v>
                </c:pt>
                <c:pt idx="594">
                  <c:v>17</c:v>
                </c:pt>
                <c:pt idx="595">
                  <c:v>16.8</c:v>
                </c:pt>
                <c:pt idx="596">
                  <c:v>16.8</c:v>
                </c:pt>
                <c:pt idx="597">
                  <c:v>16.8</c:v>
                </c:pt>
                <c:pt idx="598">
                  <c:v>16.7</c:v>
                </c:pt>
                <c:pt idx="599">
                  <c:v>16.600000000000001</c:v>
                </c:pt>
                <c:pt idx="600">
                  <c:v>16.5</c:v>
                </c:pt>
                <c:pt idx="601">
                  <c:v>16.5</c:v>
                </c:pt>
                <c:pt idx="602">
                  <c:v>16.3</c:v>
                </c:pt>
                <c:pt idx="603">
                  <c:v>15.9</c:v>
                </c:pt>
                <c:pt idx="604">
                  <c:v>15.8</c:v>
                </c:pt>
                <c:pt idx="605">
                  <c:v>15.8</c:v>
                </c:pt>
                <c:pt idx="606">
                  <c:v>15.8</c:v>
                </c:pt>
                <c:pt idx="607">
                  <c:v>15.6</c:v>
                </c:pt>
                <c:pt idx="608">
                  <c:v>15.5</c:v>
                </c:pt>
                <c:pt idx="609">
                  <c:v>15.2</c:v>
                </c:pt>
                <c:pt idx="610">
                  <c:v>15</c:v>
                </c:pt>
                <c:pt idx="611">
                  <c:v>14.9</c:v>
                </c:pt>
                <c:pt idx="612">
                  <c:v>14.6</c:v>
                </c:pt>
                <c:pt idx="613">
                  <c:v>14.4</c:v>
                </c:pt>
                <c:pt idx="614">
                  <c:v>14.4</c:v>
                </c:pt>
                <c:pt idx="615">
                  <c:v>14.2</c:v>
                </c:pt>
                <c:pt idx="616">
                  <c:v>14</c:v>
                </c:pt>
                <c:pt idx="617">
                  <c:v>14</c:v>
                </c:pt>
                <c:pt idx="618">
                  <c:v>13.9</c:v>
                </c:pt>
                <c:pt idx="619">
                  <c:v>13.9</c:v>
                </c:pt>
                <c:pt idx="620">
                  <c:v>13.7</c:v>
                </c:pt>
                <c:pt idx="621">
                  <c:v>13.2</c:v>
                </c:pt>
                <c:pt idx="622">
                  <c:v>13</c:v>
                </c:pt>
                <c:pt idx="623">
                  <c:v>13</c:v>
                </c:pt>
                <c:pt idx="624">
                  <c:v>12.8</c:v>
                </c:pt>
                <c:pt idx="625">
                  <c:v>12.6</c:v>
                </c:pt>
                <c:pt idx="626">
                  <c:v>12.5</c:v>
                </c:pt>
                <c:pt idx="627">
                  <c:v>12.5</c:v>
                </c:pt>
                <c:pt idx="628">
                  <c:v>12.3</c:v>
                </c:pt>
                <c:pt idx="629">
                  <c:v>12.3</c:v>
                </c:pt>
                <c:pt idx="630">
                  <c:v>12.2</c:v>
                </c:pt>
                <c:pt idx="631">
                  <c:v>11.9</c:v>
                </c:pt>
                <c:pt idx="632">
                  <c:v>12</c:v>
                </c:pt>
                <c:pt idx="633">
                  <c:v>11.9</c:v>
                </c:pt>
                <c:pt idx="634">
                  <c:v>11.7</c:v>
                </c:pt>
                <c:pt idx="635">
                  <c:v>11.7</c:v>
                </c:pt>
                <c:pt idx="636">
                  <c:v>11.4</c:v>
                </c:pt>
                <c:pt idx="637">
                  <c:v>11.3</c:v>
                </c:pt>
                <c:pt idx="638">
                  <c:v>11.3</c:v>
                </c:pt>
                <c:pt idx="639">
                  <c:v>11.1</c:v>
                </c:pt>
                <c:pt idx="640">
                  <c:v>11</c:v>
                </c:pt>
                <c:pt idx="641">
                  <c:v>10.9</c:v>
                </c:pt>
                <c:pt idx="642">
                  <c:v>10.8</c:v>
                </c:pt>
                <c:pt idx="643">
                  <c:v>10.8</c:v>
                </c:pt>
                <c:pt idx="644">
                  <c:v>10.7</c:v>
                </c:pt>
                <c:pt idx="645">
                  <c:v>10.6</c:v>
                </c:pt>
                <c:pt idx="646">
                  <c:v>10.5</c:v>
                </c:pt>
                <c:pt idx="647">
                  <c:v>10.5</c:v>
                </c:pt>
                <c:pt idx="648">
                  <c:v>10.4</c:v>
                </c:pt>
                <c:pt idx="649">
                  <c:v>10.3</c:v>
                </c:pt>
                <c:pt idx="650">
                  <c:v>10.3</c:v>
                </c:pt>
                <c:pt idx="651">
                  <c:v>10.199999999999999</c:v>
                </c:pt>
                <c:pt idx="652">
                  <c:v>10.1</c:v>
                </c:pt>
                <c:pt idx="653">
                  <c:v>10.1</c:v>
                </c:pt>
                <c:pt idx="654">
                  <c:v>10</c:v>
                </c:pt>
                <c:pt idx="655">
                  <c:v>9.9</c:v>
                </c:pt>
                <c:pt idx="656">
                  <c:v>9.8000000000000007</c:v>
                </c:pt>
                <c:pt idx="657">
                  <c:v>9.8000000000000007</c:v>
                </c:pt>
                <c:pt idx="658">
                  <c:v>9.6</c:v>
                </c:pt>
                <c:pt idx="659">
                  <c:v>9.6</c:v>
                </c:pt>
                <c:pt idx="660">
                  <c:v>9.5</c:v>
                </c:pt>
                <c:pt idx="661">
                  <c:v>9.4</c:v>
                </c:pt>
                <c:pt idx="662">
                  <c:v>9.4</c:v>
                </c:pt>
                <c:pt idx="663">
                  <c:v>9.3000000000000007</c:v>
                </c:pt>
                <c:pt idx="664">
                  <c:v>9.3000000000000007</c:v>
                </c:pt>
                <c:pt idx="665">
                  <c:v>9.1</c:v>
                </c:pt>
                <c:pt idx="666">
                  <c:v>9.1</c:v>
                </c:pt>
                <c:pt idx="667">
                  <c:v>9</c:v>
                </c:pt>
                <c:pt idx="668">
                  <c:v>8.8000000000000007</c:v>
                </c:pt>
                <c:pt idx="669">
                  <c:v>8.6</c:v>
                </c:pt>
                <c:pt idx="670">
                  <c:v>8.5</c:v>
                </c:pt>
                <c:pt idx="671">
                  <c:v>8.3000000000000007</c:v>
                </c:pt>
                <c:pt idx="672">
                  <c:v>8.1</c:v>
                </c:pt>
                <c:pt idx="673">
                  <c:v>8.1</c:v>
                </c:pt>
                <c:pt idx="674">
                  <c:v>8</c:v>
                </c:pt>
                <c:pt idx="675">
                  <c:v>7.9</c:v>
                </c:pt>
                <c:pt idx="676">
                  <c:v>7.9</c:v>
                </c:pt>
                <c:pt idx="677">
                  <c:v>7.8</c:v>
                </c:pt>
                <c:pt idx="678">
                  <c:v>7.8</c:v>
                </c:pt>
                <c:pt idx="679">
                  <c:v>7.8</c:v>
                </c:pt>
                <c:pt idx="680">
                  <c:v>7.8</c:v>
                </c:pt>
                <c:pt idx="681">
                  <c:v>7.6</c:v>
                </c:pt>
                <c:pt idx="682">
                  <c:v>7.5</c:v>
                </c:pt>
                <c:pt idx="683">
                  <c:v>7.5</c:v>
                </c:pt>
                <c:pt idx="684">
                  <c:v>7.4</c:v>
                </c:pt>
                <c:pt idx="685">
                  <c:v>7.4</c:v>
                </c:pt>
                <c:pt idx="686">
                  <c:v>7.3</c:v>
                </c:pt>
                <c:pt idx="687">
                  <c:v>7.3</c:v>
                </c:pt>
                <c:pt idx="688">
                  <c:v>7.2</c:v>
                </c:pt>
                <c:pt idx="689">
                  <c:v>7.1</c:v>
                </c:pt>
                <c:pt idx="690">
                  <c:v>7.1</c:v>
                </c:pt>
                <c:pt idx="691">
                  <c:v>7</c:v>
                </c:pt>
                <c:pt idx="692">
                  <c:v>6.9</c:v>
                </c:pt>
                <c:pt idx="693">
                  <c:v>6.9</c:v>
                </c:pt>
                <c:pt idx="694">
                  <c:v>6.9</c:v>
                </c:pt>
                <c:pt idx="695">
                  <c:v>6.8</c:v>
                </c:pt>
                <c:pt idx="696">
                  <c:v>6.8</c:v>
                </c:pt>
                <c:pt idx="697">
                  <c:v>6.7</c:v>
                </c:pt>
                <c:pt idx="698">
                  <c:v>6.7</c:v>
                </c:pt>
                <c:pt idx="699">
                  <c:v>6.7</c:v>
                </c:pt>
                <c:pt idx="700">
                  <c:v>6.6</c:v>
                </c:pt>
                <c:pt idx="701">
                  <c:v>6.5</c:v>
                </c:pt>
                <c:pt idx="702">
                  <c:v>6.4</c:v>
                </c:pt>
                <c:pt idx="703">
                  <c:v>6.4</c:v>
                </c:pt>
                <c:pt idx="704">
                  <c:v>6.3</c:v>
                </c:pt>
                <c:pt idx="705">
                  <c:v>6.2</c:v>
                </c:pt>
                <c:pt idx="706">
                  <c:v>6.2</c:v>
                </c:pt>
                <c:pt idx="707">
                  <c:v>6.1</c:v>
                </c:pt>
                <c:pt idx="708">
                  <c:v>6.1</c:v>
                </c:pt>
                <c:pt idx="709">
                  <c:v>6</c:v>
                </c:pt>
                <c:pt idx="710">
                  <c:v>6</c:v>
                </c:pt>
                <c:pt idx="711">
                  <c:v>5.9</c:v>
                </c:pt>
                <c:pt idx="712">
                  <c:v>5.9</c:v>
                </c:pt>
                <c:pt idx="713">
                  <c:v>5.9</c:v>
                </c:pt>
                <c:pt idx="714">
                  <c:v>5.9</c:v>
                </c:pt>
                <c:pt idx="715">
                  <c:v>5.8</c:v>
                </c:pt>
                <c:pt idx="716">
                  <c:v>5.7</c:v>
                </c:pt>
                <c:pt idx="717">
                  <c:v>5.7</c:v>
                </c:pt>
                <c:pt idx="718">
                  <c:v>5.7</c:v>
                </c:pt>
                <c:pt idx="719">
                  <c:v>5.7</c:v>
                </c:pt>
                <c:pt idx="720">
                  <c:v>5.7</c:v>
                </c:pt>
                <c:pt idx="721">
                  <c:v>5.7</c:v>
                </c:pt>
                <c:pt idx="722">
                  <c:v>5.6</c:v>
                </c:pt>
                <c:pt idx="723">
                  <c:v>5.5</c:v>
                </c:pt>
                <c:pt idx="724">
                  <c:v>5.5</c:v>
                </c:pt>
                <c:pt idx="725">
                  <c:v>5.5</c:v>
                </c:pt>
                <c:pt idx="726">
                  <c:v>5.5</c:v>
                </c:pt>
                <c:pt idx="727">
                  <c:v>5.4</c:v>
                </c:pt>
                <c:pt idx="728">
                  <c:v>5.3</c:v>
                </c:pt>
                <c:pt idx="729">
                  <c:v>5.2</c:v>
                </c:pt>
                <c:pt idx="730">
                  <c:v>5.2</c:v>
                </c:pt>
                <c:pt idx="731">
                  <c:v>5.2</c:v>
                </c:pt>
                <c:pt idx="732">
                  <c:v>5.2</c:v>
                </c:pt>
                <c:pt idx="733">
                  <c:v>5.2</c:v>
                </c:pt>
                <c:pt idx="734">
                  <c:v>5.0999999999999996</c:v>
                </c:pt>
                <c:pt idx="735">
                  <c:v>5</c:v>
                </c:pt>
                <c:pt idx="736">
                  <c:v>5</c:v>
                </c:pt>
                <c:pt idx="737">
                  <c:v>5</c:v>
                </c:pt>
                <c:pt idx="738">
                  <c:v>5</c:v>
                </c:pt>
                <c:pt idx="739">
                  <c:v>5</c:v>
                </c:pt>
                <c:pt idx="740">
                  <c:v>4.9000000000000004</c:v>
                </c:pt>
                <c:pt idx="741">
                  <c:v>4.8</c:v>
                </c:pt>
                <c:pt idx="742">
                  <c:v>4.8</c:v>
                </c:pt>
                <c:pt idx="743">
                  <c:v>4.8</c:v>
                </c:pt>
                <c:pt idx="744">
                  <c:v>4.8</c:v>
                </c:pt>
                <c:pt idx="745">
                  <c:v>4.7</c:v>
                </c:pt>
                <c:pt idx="746">
                  <c:v>4.7</c:v>
                </c:pt>
                <c:pt idx="747">
                  <c:v>4.5999999999999996</c:v>
                </c:pt>
                <c:pt idx="748">
                  <c:v>4.5999999999999996</c:v>
                </c:pt>
                <c:pt idx="749">
                  <c:v>4.5</c:v>
                </c:pt>
                <c:pt idx="750">
                  <c:v>4.5</c:v>
                </c:pt>
                <c:pt idx="751">
                  <c:v>4.5</c:v>
                </c:pt>
                <c:pt idx="752">
                  <c:v>4.5</c:v>
                </c:pt>
                <c:pt idx="753">
                  <c:v>4.5</c:v>
                </c:pt>
                <c:pt idx="754">
                  <c:v>4.4000000000000004</c:v>
                </c:pt>
                <c:pt idx="755">
                  <c:v>4.4000000000000004</c:v>
                </c:pt>
                <c:pt idx="756">
                  <c:v>4.4000000000000004</c:v>
                </c:pt>
                <c:pt idx="757">
                  <c:v>4.4000000000000004</c:v>
                </c:pt>
                <c:pt idx="758">
                  <c:v>4.4000000000000004</c:v>
                </c:pt>
                <c:pt idx="759">
                  <c:v>4.4000000000000004</c:v>
                </c:pt>
                <c:pt idx="760">
                  <c:v>4.4000000000000004</c:v>
                </c:pt>
                <c:pt idx="761">
                  <c:v>4.3</c:v>
                </c:pt>
                <c:pt idx="762">
                  <c:v>4.3</c:v>
                </c:pt>
                <c:pt idx="763">
                  <c:v>4.3</c:v>
                </c:pt>
                <c:pt idx="764">
                  <c:v>4.0999999999999996</c:v>
                </c:pt>
                <c:pt idx="765">
                  <c:v>4.0999999999999996</c:v>
                </c:pt>
                <c:pt idx="766">
                  <c:v>4</c:v>
                </c:pt>
                <c:pt idx="767">
                  <c:v>3.9</c:v>
                </c:pt>
                <c:pt idx="768">
                  <c:v>3.9</c:v>
                </c:pt>
                <c:pt idx="769">
                  <c:v>3.9</c:v>
                </c:pt>
                <c:pt idx="770">
                  <c:v>3.9</c:v>
                </c:pt>
                <c:pt idx="771">
                  <c:v>3.8</c:v>
                </c:pt>
                <c:pt idx="772">
                  <c:v>3.8</c:v>
                </c:pt>
                <c:pt idx="773">
                  <c:v>3.8</c:v>
                </c:pt>
                <c:pt idx="774">
                  <c:v>3.7</c:v>
                </c:pt>
                <c:pt idx="775">
                  <c:v>3.7</c:v>
                </c:pt>
                <c:pt idx="776">
                  <c:v>3.6</c:v>
                </c:pt>
                <c:pt idx="777">
                  <c:v>3.6</c:v>
                </c:pt>
                <c:pt idx="778">
                  <c:v>3.6</c:v>
                </c:pt>
                <c:pt idx="779">
                  <c:v>3.6</c:v>
                </c:pt>
                <c:pt idx="780">
                  <c:v>3.6</c:v>
                </c:pt>
                <c:pt idx="781">
                  <c:v>3.6</c:v>
                </c:pt>
                <c:pt idx="782">
                  <c:v>3.6</c:v>
                </c:pt>
                <c:pt idx="783">
                  <c:v>3.6</c:v>
                </c:pt>
                <c:pt idx="784">
                  <c:v>3.5</c:v>
                </c:pt>
                <c:pt idx="785">
                  <c:v>3.5</c:v>
                </c:pt>
                <c:pt idx="786">
                  <c:v>3.5</c:v>
                </c:pt>
                <c:pt idx="787">
                  <c:v>3.5</c:v>
                </c:pt>
                <c:pt idx="788">
                  <c:v>3.4</c:v>
                </c:pt>
                <c:pt idx="789">
                  <c:v>3.3</c:v>
                </c:pt>
                <c:pt idx="790">
                  <c:v>3.3</c:v>
                </c:pt>
                <c:pt idx="791">
                  <c:v>3.4</c:v>
                </c:pt>
                <c:pt idx="792">
                  <c:v>3.3</c:v>
                </c:pt>
                <c:pt idx="793">
                  <c:v>3.3</c:v>
                </c:pt>
                <c:pt idx="794">
                  <c:v>3.3</c:v>
                </c:pt>
                <c:pt idx="795">
                  <c:v>3.3</c:v>
                </c:pt>
                <c:pt idx="796">
                  <c:v>3.3</c:v>
                </c:pt>
                <c:pt idx="797">
                  <c:v>3.3</c:v>
                </c:pt>
                <c:pt idx="798">
                  <c:v>3.3</c:v>
                </c:pt>
                <c:pt idx="799">
                  <c:v>3.3</c:v>
                </c:pt>
                <c:pt idx="800">
                  <c:v>3.3</c:v>
                </c:pt>
                <c:pt idx="801">
                  <c:v>3.3</c:v>
                </c:pt>
                <c:pt idx="802">
                  <c:v>3.3</c:v>
                </c:pt>
                <c:pt idx="803">
                  <c:v>3.2</c:v>
                </c:pt>
                <c:pt idx="804">
                  <c:v>3.3</c:v>
                </c:pt>
                <c:pt idx="805">
                  <c:v>3.2</c:v>
                </c:pt>
                <c:pt idx="806">
                  <c:v>3.2</c:v>
                </c:pt>
                <c:pt idx="807">
                  <c:v>3.2</c:v>
                </c:pt>
                <c:pt idx="808">
                  <c:v>3.1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2.9</c:v>
                </c:pt>
                <c:pt idx="817">
                  <c:v>2.9</c:v>
                </c:pt>
                <c:pt idx="818">
                  <c:v>2.9</c:v>
                </c:pt>
                <c:pt idx="819">
                  <c:v>2.9</c:v>
                </c:pt>
                <c:pt idx="820">
                  <c:v>2.8</c:v>
                </c:pt>
                <c:pt idx="821">
                  <c:v>2.9</c:v>
                </c:pt>
                <c:pt idx="822">
                  <c:v>2.8</c:v>
                </c:pt>
                <c:pt idx="823">
                  <c:v>2.8</c:v>
                </c:pt>
                <c:pt idx="824">
                  <c:v>2.8</c:v>
                </c:pt>
                <c:pt idx="825">
                  <c:v>2.8</c:v>
                </c:pt>
                <c:pt idx="826">
                  <c:v>2.8</c:v>
                </c:pt>
                <c:pt idx="827">
                  <c:v>2.8</c:v>
                </c:pt>
                <c:pt idx="828">
                  <c:v>2.8</c:v>
                </c:pt>
                <c:pt idx="829">
                  <c:v>2.8</c:v>
                </c:pt>
                <c:pt idx="830">
                  <c:v>2.8</c:v>
                </c:pt>
                <c:pt idx="831">
                  <c:v>2.8</c:v>
                </c:pt>
                <c:pt idx="832">
                  <c:v>2.8</c:v>
                </c:pt>
                <c:pt idx="833">
                  <c:v>2.8</c:v>
                </c:pt>
                <c:pt idx="834">
                  <c:v>2.8</c:v>
                </c:pt>
                <c:pt idx="835">
                  <c:v>2.8</c:v>
                </c:pt>
                <c:pt idx="836">
                  <c:v>2.7</c:v>
                </c:pt>
                <c:pt idx="837">
                  <c:v>2.6</c:v>
                </c:pt>
                <c:pt idx="838">
                  <c:v>2.6</c:v>
                </c:pt>
                <c:pt idx="839">
                  <c:v>2.6</c:v>
                </c:pt>
                <c:pt idx="840">
                  <c:v>2.6</c:v>
                </c:pt>
                <c:pt idx="841">
                  <c:v>2.6</c:v>
                </c:pt>
                <c:pt idx="842">
                  <c:v>2.5</c:v>
                </c:pt>
                <c:pt idx="843">
                  <c:v>2.5</c:v>
                </c:pt>
                <c:pt idx="844">
                  <c:v>2.5</c:v>
                </c:pt>
                <c:pt idx="845">
                  <c:v>2.6</c:v>
                </c:pt>
                <c:pt idx="846">
                  <c:v>2.5</c:v>
                </c:pt>
                <c:pt idx="847">
                  <c:v>2.6</c:v>
                </c:pt>
                <c:pt idx="848">
                  <c:v>2.6</c:v>
                </c:pt>
                <c:pt idx="849">
                  <c:v>2.6</c:v>
                </c:pt>
                <c:pt idx="850">
                  <c:v>2.6</c:v>
                </c:pt>
                <c:pt idx="851">
                  <c:v>2.6</c:v>
                </c:pt>
                <c:pt idx="852">
                  <c:v>2.6</c:v>
                </c:pt>
                <c:pt idx="853">
                  <c:v>2.6</c:v>
                </c:pt>
                <c:pt idx="854">
                  <c:v>2.6</c:v>
                </c:pt>
                <c:pt idx="855">
                  <c:v>2.6</c:v>
                </c:pt>
                <c:pt idx="856">
                  <c:v>2.6</c:v>
                </c:pt>
                <c:pt idx="857">
                  <c:v>2.6</c:v>
                </c:pt>
                <c:pt idx="858">
                  <c:v>2.6</c:v>
                </c:pt>
                <c:pt idx="859">
                  <c:v>2.6</c:v>
                </c:pt>
                <c:pt idx="860">
                  <c:v>2.6</c:v>
                </c:pt>
                <c:pt idx="861">
                  <c:v>2.6</c:v>
                </c:pt>
                <c:pt idx="862">
                  <c:v>2.6</c:v>
                </c:pt>
                <c:pt idx="863">
                  <c:v>2.4</c:v>
                </c:pt>
                <c:pt idx="864">
                  <c:v>2.4</c:v>
                </c:pt>
                <c:pt idx="865">
                  <c:v>2.4</c:v>
                </c:pt>
                <c:pt idx="866">
                  <c:v>2.4</c:v>
                </c:pt>
                <c:pt idx="867">
                  <c:v>2.2999999999999998</c:v>
                </c:pt>
                <c:pt idx="868">
                  <c:v>2.2999999999999998</c:v>
                </c:pt>
                <c:pt idx="869">
                  <c:v>2.4</c:v>
                </c:pt>
                <c:pt idx="870">
                  <c:v>2.2999999999999998</c:v>
                </c:pt>
                <c:pt idx="871">
                  <c:v>2.2999999999999998</c:v>
                </c:pt>
                <c:pt idx="872">
                  <c:v>2.2999999999999998</c:v>
                </c:pt>
                <c:pt idx="873">
                  <c:v>2.2999999999999998</c:v>
                </c:pt>
                <c:pt idx="874">
                  <c:v>2.2999999999999998</c:v>
                </c:pt>
                <c:pt idx="875">
                  <c:v>2.2000000000000002</c:v>
                </c:pt>
                <c:pt idx="876">
                  <c:v>2.2000000000000002</c:v>
                </c:pt>
                <c:pt idx="877">
                  <c:v>2.2000000000000002</c:v>
                </c:pt>
                <c:pt idx="878">
                  <c:v>2.2000000000000002</c:v>
                </c:pt>
                <c:pt idx="879">
                  <c:v>2.1</c:v>
                </c:pt>
                <c:pt idx="880">
                  <c:v>2.1</c:v>
                </c:pt>
                <c:pt idx="881">
                  <c:v>2.1</c:v>
                </c:pt>
                <c:pt idx="882">
                  <c:v>2.1</c:v>
                </c:pt>
                <c:pt idx="883">
                  <c:v>2.1</c:v>
                </c:pt>
                <c:pt idx="884">
                  <c:v>2.1</c:v>
                </c:pt>
                <c:pt idx="885">
                  <c:v>2.1</c:v>
                </c:pt>
                <c:pt idx="886">
                  <c:v>2.1</c:v>
                </c:pt>
                <c:pt idx="887">
                  <c:v>2.1</c:v>
                </c:pt>
                <c:pt idx="888">
                  <c:v>2.1</c:v>
                </c:pt>
                <c:pt idx="889">
                  <c:v>2.1</c:v>
                </c:pt>
                <c:pt idx="890">
                  <c:v>2</c:v>
                </c:pt>
                <c:pt idx="891">
                  <c:v>1.9</c:v>
                </c:pt>
                <c:pt idx="892">
                  <c:v>1.9</c:v>
                </c:pt>
                <c:pt idx="893">
                  <c:v>1.9</c:v>
                </c:pt>
                <c:pt idx="894">
                  <c:v>1.9</c:v>
                </c:pt>
                <c:pt idx="895">
                  <c:v>1.9</c:v>
                </c:pt>
                <c:pt idx="896">
                  <c:v>1.9</c:v>
                </c:pt>
                <c:pt idx="897">
                  <c:v>1.9</c:v>
                </c:pt>
                <c:pt idx="898">
                  <c:v>1.8</c:v>
                </c:pt>
                <c:pt idx="899">
                  <c:v>1.8</c:v>
                </c:pt>
                <c:pt idx="900">
                  <c:v>1.8</c:v>
                </c:pt>
                <c:pt idx="901">
                  <c:v>1.8</c:v>
                </c:pt>
                <c:pt idx="902">
                  <c:v>1.8</c:v>
                </c:pt>
                <c:pt idx="903">
                  <c:v>1.8</c:v>
                </c:pt>
                <c:pt idx="904">
                  <c:v>1.8</c:v>
                </c:pt>
                <c:pt idx="905">
                  <c:v>1.8</c:v>
                </c:pt>
                <c:pt idx="906">
                  <c:v>1.8</c:v>
                </c:pt>
                <c:pt idx="907">
                  <c:v>1.8</c:v>
                </c:pt>
                <c:pt idx="908">
                  <c:v>1.8</c:v>
                </c:pt>
                <c:pt idx="909">
                  <c:v>1.8</c:v>
                </c:pt>
                <c:pt idx="910">
                  <c:v>1.8</c:v>
                </c:pt>
                <c:pt idx="911">
                  <c:v>1.8</c:v>
                </c:pt>
                <c:pt idx="912">
                  <c:v>1.8</c:v>
                </c:pt>
                <c:pt idx="913">
                  <c:v>1.8</c:v>
                </c:pt>
                <c:pt idx="914">
                  <c:v>1.8</c:v>
                </c:pt>
                <c:pt idx="915">
                  <c:v>1.8</c:v>
                </c:pt>
                <c:pt idx="916">
                  <c:v>1.7</c:v>
                </c:pt>
                <c:pt idx="917">
                  <c:v>1.7</c:v>
                </c:pt>
                <c:pt idx="918">
                  <c:v>1.7</c:v>
                </c:pt>
                <c:pt idx="919">
                  <c:v>1.7</c:v>
                </c:pt>
                <c:pt idx="920">
                  <c:v>1.7</c:v>
                </c:pt>
                <c:pt idx="921">
                  <c:v>1.7</c:v>
                </c:pt>
                <c:pt idx="922">
                  <c:v>1.7</c:v>
                </c:pt>
                <c:pt idx="923">
                  <c:v>1.7</c:v>
                </c:pt>
                <c:pt idx="924">
                  <c:v>1.6</c:v>
                </c:pt>
                <c:pt idx="925">
                  <c:v>1.7</c:v>
                </c:pt>
                <c:pt idx="926">
                  <c:v>1.7</c:v>
                </c:pt>
                <c:pt idx="927">
                  <c:v>1.7</c:v>
                </c:pt>
                <c:pt idx="928">
                  <c:v>1.7</c:v>
                </c:pt>
                <c:pt idx="929">
                  <c:v>1.7</c:v>
                </c:pt>
                <c:pt idx="930">
                  <c:v>1.7</c:v>
                </c:pt>
                <c:pt idx="931">
                  <c:v>1.7</c:v>
                </c:pt>
                <c:pt idx="932">
                  <c:v>1.7</c:v>
                </c:pt>
                <c:pt idx="933">
                  <c:v>1.7</c:v>
                </c:pt>
                <c:pt idx="934">
                  <c:v>1.7</c:v>
                </c:pt>
                <c:pt idx="935">
                  <c:v>1.7</c:v>
                </c:pt>
                <c:pt idx="936">
                  <c:v>1.6</c:v>
                </c:pt>
                <c:pt idx="937">
                  <c:v>1.6</c:v>
                </c:pt>
                <c:pt idx="938">
                  <c:v>1.6</c:v>
                </c:pt>
                <c:pt idx="939">
                  <c:v>1.6</c:v>
                </c:pt>
                <c:pt idx="940">
                  <c:v>1.6</c:v>
                </c:pt>
                <c:pt idx="941">
                  <c:v>1.7</c:v>
                </c:pt>
                <c:pt idx="942">
                  <c:v>1.7</c:v>
                </c:pt>
                <c:pt idx="943">
                  <c:v>1.6</c:v>
                </c:pt>
                <c:pt idx="944">
                  <c:v>1.6</c:v>
                </c:pt>
                <c:pt idx="945">
                  <c:v>1.6</c:v>
                </c:pt>
                <c:pt idx="946">
                  <c:v>1.7</c:v>
                </c:pt>
                <c:pt idx="947">
                  <c:v>1.7</c:v>
                </c:pt>
                <c:pt idx="948">
                  <c:v>1.7</c:v>
                </c:pt>
                <c:pt idx="949">
                  <c:v>1.7</c:v>
                </c:pt>
                <c:pt idx="950">
                  <c:v>1.7</c:v>
                </c:pt>
                <c:pt idx="951">
                  <c:v>1.7</c:v>
                </c:pt>
                <c:pt idx="952">
                  <c:v>1.7</c:v>
                </c:pt>
                <c:pt idx="953">
                  <c:v>1.7</c:v>
                </c:pt>
                <c:pt idx="954">
                  <c:v>1.7</c:v>
                </c:pt>
                <c:pt idx="955">
                  <c:v>1.7</c:v>
                </c:pt>
                <c:pt idx="956">
                  <c:v>1.7</c:v>
                </c:pt>
                <c:pt idx="957">
                  <c:v>1.7</c:v>
                </c:pt>
                <c:pt idx="958">
                  <c:v>1.6</c:v>
                </c:pt>
                <c:pt idx="959">
                  <c:v>1.7</c:v>
                </c:pt>
                <c:pt idx="960">
                  <c:v>1.7</c:v>
                </c:pt>
                <c:pt idx="961">
                  <c:v>1.7</c:v>
                </c:pt>
                <c:pt idx="962">
                  <c:v>1.7</c:v>
                </c:pt>
                <c:pt idx="963">
                  <c:v>1.6</c:v>
                </c:pt>
                <c:pt idx="964">
                  <c:v>1.6</c:v>
                </c:pt>
                <c:pt idx="965">
                  <c:v>1.6</c:v>
                </c:pt>
                <c:pt idx="966">
                  <c:v>1.6</c:v>
                </c:pt>
                <c:pt idx="967">
                  <c:v>1.6</c:v>
                </c:pt>
                <c:pt idx="968">
                  <c:v>1.6</c:v>
                </c:pt>
                <c:pt idx="969">
                  <c:v>1.7</c:v>
                </c:pt>
                <c:pt idx="970">
                  <c:v>1.6</c:v>
                </c:pt>
                <c:pt idx="971">
                  <c:v>1.6</c:v>
                </c:pt>
                <c:pt idx="972">
                  <c:v>1.6</c:v>
                </c:pt>
                <c:pt idx="973">
                  <c:v>1.6</c:v>
                </c:pt>
                <c:pt idx="974">
                  <c:v>1.7</c:v>
                </c:pt>
                <c:pt idx="975">
                  <c:v>1.7</c:v>
                </c:pt>
                <c:pt idx="976">
                  <c:v>1.7</c:v>
                </c:pt>
                <c:pt idx="977">
                  <c:v>1.7</c:v>
                </c:pt>
                <c:pt idx="978">
                  <c:v>1.7</c:v>
                </c:pt>
                <c:pt idx="979">
                  <c:v>1.7</c:v>
                </c:pt>
                <c:pt idx="980">
                  <c:v>1.7</c:v>
                </c:pt>
                <c:pt idx="981">
                  <c:v>1.7</c:v>
                </c:pt>
                <c:pt idx="982">
                  <c:v>1.7</c:v>
                </c:pt>
                <c:pt idx="983">
                  <c:v>1.7</c:v>
                </c:pt>
                <c:pt idx="984">
                  <c:v>1.7</c:v>
                </c:pt>
                <c:pt idx="985">
                  <c:v>1.6</c:v>
                </c:pt>
                <c:pt idx="986">
                  <c:v>1.6</c:v>
                </c:pt>
                <c:pt idx="987">
                  <c:v>1.6</c:v>
                </c:pt>
                <c:pt idx="988">
                  <c:v>1.6</c:v>
                </c:pt>
                <c:pt idx="989">
                  <c:v>1.6</c:v>
                </c:pt>
                <c:pt idx="990">
                  <c:v>1.6</c:v>
                </c:pt>
                <c:pt idx="991">
                  <c:v>1.6</c:v>
                </c:pt>
                <c:pt idx="992">
                  <c:v>1.6</c:v>
                </c:pt>
                <c:pt idx="993">
                  <c:v>1.6</c:v>
                </c:pt>
                <c:pt idx="994">
                  <c:v>1.6</c:v>
                </c:pt>
                <c:pt idx="995">
                  <c:v>1.6</c:v>
                </c:pt>
                <c:pt idx="996">
                  <c:v>1.6</c:v>
                </c:pt>
                <c:pt idx="997">
                  <c:v>1.6</c:v>
                </c:pt>
                <c:pt idx="998">
                  <c:v>1.6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99C-4BFE-A835-4678DD7AB20A}"/>
            </c:ext>
          </c:extLst>
        </c:ser>
        <c:ser>
          <c:idx val="5"/>
          <c:order val="5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500 C'!$V$2:$V$1000</c:f>
              <c:numCache>
                <c:formatCode>General</c:formatCode>
                <c:ptCount val="999"/>
                <c:pt idx="0">
                  <c:v>-0.65333333333333332</c:v>
                </c:pt>
                <c:pt idx="1">
                  <c:v>-0.63666666666666671</c:v>
                </c:pt>
                <c:pt idx="2">
                  <c:v>-0.62</c:v>
                </c:pt>
                <c:pt idx="3">
                  <c:v>-0.60333333333333339</c:v>
                </c:pt>
                <c:pt idx="4">
                  <c:v>-0.58666666666666667</c:v>
                </c:pt>
                <c:pt idx="5">
                  <c:v>-0.57000000000000006</c:v>
                </c:pt>
                <c:pt idx="6">
                  <c:v>-0.55333333333333334</c:v>
                </c:pt>
                <c:pt idx="7">
                  <c:v>-0.53666666666666674</c:v>
                </c:pt>
                <c:pt idx="8">
                  <c:v>-0.52</c:v>
                </c:pt>
                <c:pt idx="9">
                  <c:v>-0.50333333333333341</c:v>
                </c:pt>
                <c:pt idx="10">
                  <c:v>-0.48666666666666669</c:v>
                </c:pt>
                <c:pt idx="11">
                  <c:v>-0.47000000000000003</c:v>
                </c:pt>
                <c:pt idx="12">
                  <c:v>-0.45333333333333337</c:v>
                </c:pt>
                <c:pt idx="13">
                  <c:v>-0.4366666666666667</c:v>
                </c:pt>
                <c:pt idx="14">
                  <c:v>-0.42000000000000004</c:v>
                </c:pt>
                <c:pt idx="15">
                  <c:v>-0.40333333333333338</c:v>
                </c:pt>
                <c:pt idx="16">
                  <c:v>-0.38666666666666671</c:v>
                </c:pt>
                <c:pt idx="17">
                  <c:v>-0.37000000000000005</c:v>
                </c:pt>
                <c:pt idx="18">
                  <c:v>-0.35333333333333339</c:v>
                </c:pt>
                <c:pt idx="19">
                  <c:v>-0.33666666666666673</c:v>
                </c:pt>
                <c:pt idx="20">
                  <c:v>-0.32000000000000006</c:v>
                </c:pt>
                <c:pt idx="21">
                  <c:v>-0.3033333333333334</c:v>
                </c:pt>
                <c:pt idx="22">
                  <c:v>-0.28666666666666668</c:v>
                </c:pt>
                <c:pt idx="23">
                  <c:v>-0.27</c:v>
                </c:pt>
                <c:pt idx="24">
                  <c:v>-0.25333333333333335</c:v>
                </c:pt>
                <c:pt idx="25">
                  <c:v>-0.23666666666666669</c:v>
                </c:pt>
                <c:pt idx="26">
                  <c:v>-0.22000000000000003</c:v>
                </c:pt>
                <c:pt idx="27">
                  <c:v>-0.20333333333333337</c:v>
                </c:pt>
                <c:pt idx="28">
                  <c:v>-0.1866666666666667</c:v>
                </c:pt>
                <c:pt idx="29">
                  <c:v>-0.17000000000000004</c:v>
                </c:pt>
                <c:pt idx="30">
                  <c:v>-0.15333333333333332</c:v>
                </c:pt>
                <c:pt idx="31">
                  <c:v>-0.13666666666666671</c:v>
                </c:pt>
                <c:pt idx="32">
                  <c:v>-0.12</c:v>
                </c:pt>
                <c:pt idx="33">
                  <c:v>-0.10333333333333339</c:v>
                </c:pt>
                <c:pt idx="34">
                  <c:v>-8.666666666666667E-2</c:v>
                </c:pt>
                <c:pt idx="35">
                  <c:v>-7.0000000000000062E-2</c:v>
                </c:pt>
                <c:pt idx="36">
                  <c:v>-5.3333333333333344E-2</c:v>
                </c:pt>
                <c:pt idx="37">
                  <c:v>-3.6666666666666736E-2</c:v>
                </c:pt>
                <c:pt idx="38">
                  <c:v>-2.0000000000000018E-2</c:v>
                </c:pt>
                <c:pt idx="39">
                  <c:v>-3.3333333333334103E-3</c:v>
                </c:pt>
                <c:pt idx="40">
                  <c:v>1.3333333333333308E-2</c:v>
                </c:pt>
                <c:pt idx="41">
                  <c:v>2.9999999999999916E-2</c:v>
                </c:pt>
                <c:pt idx="42">
                  <c:v>4.6666666666666634E-2</c:v>
                </c:pt>
                <c:pt idx="43">
                  <c:v>6.3333333333333242E-2</c:v>
                </c:pt>
                <c:pt idx="44">
                  <c:v>7.999999999999996E-2</c:v>
                </c:pt>
                <c:pt idx="45">
                  <c:v>9.6666666666666679E-2</c:v>
                </c:pt>
                <c:pt idx="46">
                  <c:v>0.11333333333333329</c:v>
                </c:pt>
                <c:pt idx="47">
                  <c:v>0.13</c:v>
                </c:pt>
                <c:pt idx="48">
                  <c:v>0.14666666666666661</c:v>
                </c:pt>
                <c:pt idx="49">
                  <c:v>0.16333333333333333</c:v>
                </c:pt>
                <c:pt idx="50">
                  <c:v>0.17999999999999994</c:v>
                </c:pt>
                <c:pt idx="51">
                  <c:v>0.19666666666666666</c:v>
                </c:pt>
                <c:pt idx="52">
                  <c:v>0.21333333333333326</c:v>
                </c:pt>
                <c:pt idx="53">
                  <c:v>0.22999999999999998</c:v>
                </c:pt>
                <c:pt idx="54">
                  <c:v>0.24666666666666659</c:v>
                </c:pt>
                <c:pt idx="55">
                  <c:v>0.26333333333333331</c:v>
                </c:pt>
                <c:pt idx="56">
                  <c:v>0.27999999999999992</c:v>
                </c:pt>
                <c:pt idx="57">
                  <c:v>0.29666666666666663</c:v>
                </c:pt>
                <c:pt idx="58">
                  <c:v>0.31333333333333324</c:v>
                </c:pt>
                <c:pt idx="59">
                  <c:v>0.32999999999999996</c:v>
                </c:pt>
                <c:pt idx="60">
                  <c:v>0.34666666666666657</c:v>
                </c:pt>
                <c:pt idx="61">
                  <c:v>0.3633333333333334</c:v>
                </c:pt>
                <c:pt idx="62">
                  <c:v>0.38</c:v>
                </c:pt>
                <c:pt idx="63">
                  <c:v>0.39666666666666661</c:v>
                </c:pt>
                <c:pt idx="64">
                  <c:v>0.41333333333333322</c:v>
                </c:pt>
                <c:pt idx="65">
                  <c:v>0.43000000000000005</c:v>
                </c:pt>
                <c:pt idx="66">
                  <c:v>0.44666666666666666</c:v>
                </c:pt>
                <c:pt idx="67">
                  <c:v>0.46333333333333326</c:v>
                </c:pt>
                <c:pt idx="68">
                  <c:v>0.47999999999999987</c:v>
                </c:pt>
                <c:pt idx="69">
                  <c:v>0.4966666666666667</c:v>
                </c:pt>
                <c:pt idx="70">
                  <c:v>0.51333333333333331</c:v>
                </c:pt>
                <c:pt idx="71">
                  <c:v>0.52999999999999992</c:v>
                </c:pt>
                <c:pt idx="72">
                  <c:v>0.54666666666666652</c:v>
                </c:pt>
                <c:pt idx="73">
                  <c:v>0.56333333333333335</c:v>
                </c:pt>
                <c:pt idx="74">
                  <c:v>0.57999999999999996</c:v>
                </c:pt>
                <c:pt idx="75">
                  <c:v>0.59666666666666657</c:v>
                </c:pt>
                <c:pt idx="76">
                  <c:v>0.6133333333333334</c:v>
                </c:pt>
                <c:pt idx="77">
                  <c:v>0.63</c:v>
                </c:pt>
                <c:pt idx="78">
                  <c:v>0.64666666666666661</c:v>
                </c:pt>
                <c:pt idx="79">
                  <c:v>0.66333333333333322</c:v>
                </c:pt>
                <c:pt idx="80">
                  <c:v>0.68</c:v>
                </c:pt>
                <c:pt idx="81">
                  <c:v>0.69666666666666666</c:v>
                </c:pt>
                <c:pt idx="82">
                  <c:v>0.71333333333333326</c:v>
                </c:pt>
                <c:pt idx="83">
                  <c:v>0.72999999999999987</c:v>
                </c:pt>
                <c:pt idx="84">
                  <c:v>0.7466666666666667</c:v>
                </c:pt>
                <c:pt idx="85">
                  <c:v>0.76333333333333331</c:v>
                </c:pt>
                <c:pt idx="86">
                  <c:v>0.77999999999999992</c:v>
                </c:pt>
                <c:pt idx="87">
                  <c:v>0.79666666666666652</c:v>
                </c:pt>
                <c:pt idx="88">
                  <c:v>0.81333333333333335</c:v>
                </c:pt>
                <c:pt idx="89">
                  <c:v>0.83</c:v>
                </c:pt>
                <c:pt idx="90">
                  <c:v>0.84666666666666657</c:v>
                </c:pt>
                <c:pt idx="91">
                  <c:v>0.8633333333333334</c:v>
                </c:pt>
                <c:pt idx="92">
                  <c:v>0.88</c:v>
                </c:pt>
                <c:pt idx="93">
                  <c:v>0.89666666666666661</c:v>
                </c:pt>
                <c:pt idx="94">
                  <c:v>0.91333333333333322</c:v>
                </c:pt>
                <c:pt idx="95">
                  <c:v>0.93</c:v>
                </c:pt>
                <c:pt idx="96">
                  <c:v>0.94666666666666666</c:v>
                </c:pt>
                <c:pt idx="97">
                  <c:v>0.96333333333333326</c:v>
                </c:pt>
                <c:pt idx="98">
                  <c:v>0.97999999999999987</c:v>
                </c:pt>
                <c:pt idx="99">
                  <c:v>0.9966666666666667</c:v>
                </c:pt>
                <c:pt idx="100">
                  <c:v>1.0133333333333332</c:v>
                </c:pt>
                <c:pt idx="101">
                  <c:v>1.0299999999999998</c:v>
                </c:pt>
                <c:pt idx="102">
                  <c:v>1.0466666666666664</c:v>
                </c:pt>
                <c:pt idx="103">
                  <c:v>1.0633333333333335</c:v>
                </c:pt>
                <c:pt idx="104">
                  <c:v>1.08</c:v>
                </c:pt>
                <c:pt idx="105">
                  <c:v>1.0966666666666667</c:v>
                </c:pt>
                <c:pt idx="106">
                  <c:v>1.1133333333333333</c:v>
                </c:pt>
                <c:pt idx="107">
                  <c:v>1.1299999999999999</c:v>
                </c:pt>
                <c:pt idx="108">
                  <c:v>1.1466666666666665</c:v>
                </c:pt>
                <c:pt idx="109">
                  <c:v>1.1633333333333331</c:v>
                </c:pt>
                <c:pt idx="110">
                  <c:v>1.1800000000000002</c:v>
                </c:pt>
                <c:pt idx="111">
                  <c:v>1.1966666666666668</c:v>
                </c:pt>
                <c:pt idx="112">
                  <c:v>1.2133333333333334</c:v>
                </c:pt>
                <c:pt idx="113">
                  <c:v>1.23</c:v>
                </c:pt>
                <c:pt idx="114">
                  <c:v>1.2466666666666666</c:v>
                </c:pt>
                <c:pt idx="115">
                  <c:v>1.2633333333333332</c:v>
                </c:pt>
                <c:pt idx="116">
                  <c:v>1.2799999999999998</c:v>
                </c:pt>
                <c:pt idx="117">
                  <c:v>1.2966666666666664</c:v>
                </c:pt>
                <c:pt idx="118">
                  <c:v>1.3133333333333335</c:v>
                </c:pt>
                <c:pt idx="119">
                  <c:v>1.33</c:v>
                </c:pt>
                <c:pt idx="120">
                  <c:v>1.3466666666666667</c:v>
                </c:pt>
                <c:pt idx="121">
                  <c:v>1.3633333333333333</c:v>
                </c:pt>
                <c:pt idx="122">
                  <c:v>1.38</c:v>
                </c:pt>
                <c:pt idx="123">
                  <c:v>1.3966666666666669</c:v>
                </c:pt>
                <c:pt idx="124">
                  <c:v>1.4133333333333336</c:v>
                </c:pt>
                <c:pt idx="125">
                  <c:v>1.4300000000000002</c:v>
                </c:pt>
                <c:pt idx="126">
                  <c:v>1.4466666666666668</c:v>
                </c:pt>
                <c:pt idx="127">
                  <c:v>1.4633333333333334</c:v>
                </c:pt>
                <c:pt idx="128">
                  <c:v>1.48</c:v>
                </c:pt>
                <c:pt idx="129">
                  <c:v>1.4966666666666666</c:v>
                </c:pt>
                <c:pt idx="130">
                  <c:v>1.5133333333333332</c:v>
                </c:pt>
                <c:pt idx="131">
                  <c:v>1.5300000000000002</c:v>
                </c:pt>
                <c:pt idx="132">
                  <c:v>1.5466666666666669</c:v>
                </c:pt>
                <c:pt idx="133">
                  <c:v>1.5633333333333335</c:v>
                </c:pt>
                <c:pt idx="134">
                  <c:v>1.58</c:v>
                </c:pt>
                <c:pt idx="135">
                  <c:v>1.5966666666666667</c:v>
                </c:pt>
                <c:pt idx="136">
                  <c:v>1.6133333333333333</c:v>
                </c:pt>
                <c:pt idx="137">
                  <c:v>1.63</c:v>
                </c:pt>
                <c:pt idx="138">
                  <c:v>1.6466666666666669</c:v>
                </c:pt>
                <c:pt idx="139">
                  <c:v>1.6633333333333336</c:v>
                </c:pt>
                <c:pt idx="140">
                  <c:v>1.6800000000000002</c:v>
                </c:pt>
                <c:pt idx="141">
                  <c:v>1.6966666666666668</c:v>
                </c:pt>
                <c:pt idx="142">
                  <c:v>1.7133333333333334</c:v>
                </c:pt>
                <c:pt idx="143">
                  <c:v>1.73</c:v>
                </c:pt>
                <c:pt idx="144">
                  <c:v>1.7466666666666666</c:v>
                </c:pt>
                <c:pt idx="145">
                  <c:v>1.7633333333333332</c:v>
                </c:pt>
                <c:pt idx="146">
                  <c:v>1.7800000000000002</c:v>
                </c:pt>
                <c:pt idx="147">
                  <c:v>1.7966666666666669</c:v>
                </c:pt>
                <c:pt idx="148">
                  <c:v>1.8133333333333335</c:v>
                </c:pt>
                <c:pt idx="149">
                  <c:v>1.83</c:v>
                </c:pt>
                <c:pt idx="150">
                  <c:v>1.8466666666666667</c:v>
                </c:pt>
                <c:pt idx="151">
                  <c:v>1.8633333333333333</c:v>
                </c:pt>
                <c:pt idx="152">
                  <c:v>1.88</c:v>
                </c:pt>
                <c:pt idx="153">
                  <c:v>1.8966666666666669</c:v>
                </c:pt>
                <c:pt idx="154">
                  <c:v>1.9133333333333336</c:v>
                </c:pt>
                <c:pt idx="155">
                  <c:v>1.9300000000000002</c:v>
                </c:pt>
                <c:pt idx="156">
                  <c:v>1.9466666666666668</c:v>
                </c:pt>
                <c:pt idx="157">
                  <c:v>1.9633333333333334</c:v>
                </c:pt>
                <c:pt idx="158">
                  <c:v>1.98</c:v>
                </c:pt>
                <c:pt idx="159">
                  <c:v>1.9966666666666666</c:v>
                </c:pt>
                <c:pt idx="160">
                  <c:v>2.0133333333333332</c:v>
                </c:pt>
                <c:pt idx="161">
                  <c:v>2.0300000000000002</c:v>
                </c:pt>
                <c:pt idx="162">
                  <c:v>2.0466666666666669</c:v>
                </c:pt>
                <c:pt idx="163">
                  <c:v>2.0633333333333335</c:v>
                </c:pt>
                <c:pt idx="164">
                  <c:v>2.08</c:v>
                </c:pt>
                <c:pt idx="165">
                  <c:v>2.0966666666666667</c:v>
                </c:pt>
                <c:pt idx="166">
                  <c:v>2.1133333333333333</c:v>
                </c:pt>
                <c:pt idx="167">
                  <c:v>2.13</c:v>
                </c:pt>
                <c:pt idx="168">
                  <c:v>2.1466666666666669</c:v>
                </c:pt>
                <c:pt idx="169">
                  <c:v>2.1633333333333336</c:v>
                </c:pt>
                <c:pt idx="170">
                  <c:v>2.1800000000000002</c:v>
                </c:pt>
                <c:pt idx="171">
                  <c:v>2.1966666666666668</c:v>
                </c:pt>
                <c:pt idx="172">
                  <c:v>2.2133333333333334</c:v>
                </c:pt>
                <c:pt idx="173">
                  <c:v>2.23</c:v>
                </c:pt>
                <c:pt idx="174">
                  <c:v>2.2466666666666666</c:v>
                </c:pt>
                <c:pt idx="175">
                  <c:v>2.2633333333333332</c:v>
                </c:pt>
                <c:pt idx="176">
                  <c:v>2.2800000000000002</c:v>
                </c:pt>
                <c:pt idx="177">
                  <c:v>2.2966666666666669</c:v>
                </c:pt>
                <c:pt idx="178">
                  <c:v>2.3133333333333335</c:v>
                </c:pt>
                <c:pt idx="179">
                  <c:v>2.33</c:v>
                </c:pt>
                <c:pt idx="180">
                  <c:v>2.3466666666666667</c:v>
                </c:pt>
                <c:pt idx="181">
                  <c:v>2.3633333333333333</c:v>
                </c:pt>
                <c:pt idx="182">
                  <c:v>2.38</c:v>
                </c:pt>
                <c:pt idx="183">
                  <c:v>2.3966666666666669</c:v>
                </c:pt>
                <c:pt idx="184">
                  <c:v>2.4133333333333336</c:v>
                </c:pt>
                <c:pt idx="185">
                  <c:v>2.4300000000000002</c:v>
                </c:pt>
                <c:pt idx="186">
                  <c:v>2.4466666666666668</c:v>
                </c:pt>
                <c:pt idx="187">
                  <c:v>2.4633333333333334</c:v>
                </c:pt>
                <c:pt idx="188">
                  <c:v>2.48</c:v>
                </c:pt>
                <c:pt idx="189">
                  <c:v>2.4966666666666666</c:v>
                </c:pt>
                <c:pt idx="190">
                  <c:v>2.5133333333333332</c:v>
                </c:pt>
                <c:pt idx="191">
                  <c:v>2.5300000000000002</c:v>
                </c:pt>
                <c:pt idx="192">
                  <c:v>2.5466666666666669</c:v>
                </c:pt>
                <c:pt idx="193">
                  <c:v>2.5633333333333335</c:v>
                </c:pt>
                <c:pt idx="194">
                  <c:v>2.58</c:v>
                </c:pt>
                <c:pt idx="195">
                  <c:v>2.5966666666666667</c:v>
                </c:pt>
                <c:pt idx="196">
                  <c:v>2.6133333333333333</c:v>
                </c:pt>
                <c:pt idx="197">
                  <c:v>2.63</c:v>
                </c:pt>
                <c:pt idx="198">
                  <c:v>2.6466666666666669</c:v>
                </c:pt>
                <c:pt idx="199">
                  <c:v>2.6633333333333336</c:v>
                </c:pt>
                <c:pt idx="200">
                  <c:v>2.68</c:v>
                </c:pt>
                <c:pt idx="201">
                  <c:v>2.6966666666666668</c:v>
                </c:pt>
                <c:pt idx="202">
                  <c:v>2.7133333333333334</c:v>
                </c:pt>
                <c:pt idx="203">
                  <c:v>2.73</c:v>
                </c:pt>
                <c:pt idx="204">
                  <c:v>2.7466666666666666</c:v>
                </c:pt>
                <c:pt idx="205">
                  <c:v>2.7633333333333332</c:v>
                </c:pt>
                <c:pt idx="206">
                  <c:v>2.7800000000000002</c:v>
                </c:pt>
                <c:pt idx="207">
                  <c:v>2.7966666666666669</c:v>
                </c:pt>
                <c:pt idx="208">
                  <c:v>2.8133333333333335</c:v>
                </c:pt>
                <c:pt idx="209">
                  <c:v>2.83</c:v>
                </c:pt>
                <c:pt idx="210">
                  <c:v>2.8466666666666667</c:v>
                </c:pt>
                <c:pt idx="211">
                  <c:v>2.8633333333333333</c:v>
                </c:pt>
                <c:pt idx="212">
                  <c:v>2.88</c:v>
                </c:pt>
                <c:pt idx="213">
                  <c:v>2.8966666666666669</c:v>
                </c:pt>
                <c:pt idx="214">
                  <c:v>2.9133333333333336</c:v>
                </c:pt>
                <c:pt idx="215">
                  <c:v>2.93</c:v>
                </c:pt>
                <c:pt idx="216">
                  <c:v>2.9466666666666668</c:v>
                </c:pt>
                <c:pt idx="217">
                  <c:v>2.9633333333333334</c:v>
                </c:pt>
                <c:pt idx="218">
                  <c:v>2.98</c:v>
                </c:pt>
                <c:pt idx="219">
                  <c:v>2.9966666666666666</c:v>
                </c:pt>
                <c:pt idx="220">
                  <c:v>3.0133333333333332</c:v>
                </c:pt>
                <c:pt idx="221">
                  <c:v>3.0300000000000002</c:v>
                </c:pt>
                <c:pt idx="222">
                  <c:v>3.0466666666666669</c:v>
                </c:pt>
                <c:pt idx="223">
                  <c:v>3.0633333333333335</c:v>
                </c:pt>
                <c:pt idx="224">
                  <c:v>3.08</c:v>
                </c:pt>
                <c:pt idx="225">
                  <c:v>3.0966666666666667</c:v>
                </c:pt>
                <c:pt idx="226">
                  <c:v>3.1133333333333333</c:v>
                </c:pt>
                <c:pt idx="227">
                  <c:v>3.13</c:v>
                </c:pt>
                <c:pt idx="228">
                  <c:v>3.1466666666666669</c:v>
                </c:pt>
                <c:pt idx="229">
                  <c:v>3.1633333333333336</c:v>
                </c:pt>
                <c:pt idx="230">
                  <c:v>3.18</c:v>
                </c:pt>
                <c:pt idx="231">
                  <c:v>3.1966666666666668</c:v>
                </c:pt>
                <c:pt idx="232">
                  <c:v>3.2133333333333334</c:v>
                </c:pt>
                <c:pt idx="233">
                  <c:v>3.23</c:v>
                </c:pt>
                <c:pt idx="234">
                  <c:v>3.2466666666666666</c:v>
                </c:pt>
                <c:pt idx="235">
                  <c:v>3.2633333333333332</c:v>
                </c:pt>
                <c:pt idx="236">
                  <c:v>3.2800000000000002</c:v>
                </c:pt>
                <c:pt idx="237">
                  <c:v>3.2966666666666669</c:v>
                </c:pt>
                <c:pt idx="238">
                  <c:v>3.3133333333333335</c:v>
                </c:pt>
                <c:pt idx="239">
                  <c:v>3.33</c:v>
                </c:pt>
                <c:pt idx="240">
                  <c:v>3.3466666666666667</c:v>
                </c:pt>
                <c:pt idx="241">
                  <c:v>3.3633333333333333</c:v>
                </c:pt>
                <c:pt idx="242">
                  <c:v>3.38</c:v>
                </c:pt>
                <c:pt idx="243">
                  <c:v>3.3966666666666665</c:v>
                </c:pt>
                <c:pt idx="244">
                  <c:v>3.4133333333333331</c:v>
                </c:pt>
                <c:pt idx="245">
                  <c:v>3.4299999999999997</c:v>
                </c:pt>
                <c:pt idx="246">
                  <c:v>3.4466666666666663</c:v>
                </c:pt>
                <c:pt idx="247">
                  <c:v>3.4633333333333338</c:v>
                </c:pt>
                <c:pt idx="248">
                  <c:v>3.4800000000000004</c:v>
                </c:pt>
                <c:pt idx="249">
                  <c:v>3.496666666666667</c:v>
                </c:pt>
                <c:pt idx="250">
                  <c:v>3.5133333333333336</c:v>
                </c:pt>
                <c:pt idx="251">
                  <c:v>3.5300000000000002</c:v>
                </c:pt>
                <c:pt idx="252">
                  <c:v>3.5466666666666669</c:v>
                </c:pt>
                <c:pt idx="253">
                  <c:v>3.5633333333333335</c:v>
                </c:pt>
                <c:pt idx="254">
                  <c:v>3.58</c:v>
                </c:pt>
                <c:pt idx="255">
                  <c:v>3.5966666666666667</c:v>
                </c:pt>
                <c:pt idx="256">
                  <c:v>3.6133333333333333</c:v>
                </c:pt>
                <c:pt idx="257">
                  <c:v>3.63</c:v>
                </c:pt>
                <c:pt idx="258">
                  <c:v>3.6466666666666665</c:v>
                </c:pt>
                <c:pt idx="259">
                  <c:v>3.6633333333333331</c:v>
                </c:pt>
                <c:pt idx="260">
                  <c:v>3.6799999999999997</c:v>
                </c:pt>
                <c:pt idx="261">
                  <c:v>3.6966666666666663</c:v>
                </c:pt>
                <c:pt idx="262">
                  <c:v>3.7133333333333338</c:v>
                </c:pt>
                <c:pt idx="263">
                  <c:v>3.7300000000000004</c:v>
                </c:pt>
                <c:pt idx="264">
                  <c:v>3.746666666666667</c:v>
                </c:pt>
                <c:pt idx="265">
                  <c:v>3.7633333333333336</c:v>
                </c:pt>
                <c:pt idx="266">
                  <c:v>3.7800000000000002</c:v>
                </c:pt>
                <c:pt idx="267">
                  <c:v>3.7966666666666669</c:v>
                </c:pt>
                <c:pt idx="268">
                  <c:v>3.8133333333333335</c:v>
                </c:pt>
                <c:pt idx="269">
                  <c:v>3.83</c:v>
                </c:pt>
                <c:pt idx="270">
                  <c:v>3.8466666666666667</c:v>
                </c:pt>
                <c:pt idx="271">
                  <c:v>3.8633333333333333</c:v>
                </c:pt>
                <c:pt idx="272">
                  <c:v>3.88</c:v>
                </c:pt>
                <c:pt idx="273">
                  <c:v>3.8966666666666665</c:v>
                </c:pt>
                <c:pt idx="274">
                  <c:v>3.9133333333333331</c:v>
                </c:pt>
                <c:pt idx="275">
                  <c:v>3.9299999999999997</c:v>
                </c:pt>
                <c:pt idx="276">
                  <c:v>3.9466666666666663</c:v>
                </c:pt>
                <c:pt idx="277">
                  <c:v>3.9633333333333338</c:v>
                </c:pt>
                <c:pt idx="278">
                  <c:v>3.9800000000000004</c:v>
                </c:pt>
                <c:pt idx="279">
                  <c:v>3.996666666666667</c:v>
                </c:pt>
                <c:pt idx="280">
                  <c:v>4.0133333333333336</c:v>
                </c:pt>
                <c:pt idx="281">
                  <c:v>4.03</c:v>
                </c:pt>
                <c:pt idx="282">
                  <c:v>4.0466666666666669</c:v>
                </c:pt>
                <c:pt idx="283">
                  <c:v>4.0633333333333335</c:v>
                </c:pt>
                <c:pt idx="284">
                  <c:v>4.08</c:v>
                </c:pt>
                <c:pt idx="285">
                  <c:v>4.0966666666666667</c:v>
                </c:pt>
                <c:pt idx="286">
                  <c:v>4.1133333333333333</c:v>
                </c:pt>
                <c:pt idx="287">
                  <c:v>4.13</c:v>
                </c:pt>
                <c:pt idx="288">
                  <c:v>4.1466666666666665</c:v>
                </c:pt>
                <c:pt idx="289">
                  <c:v>4.1633333333333331</c:v>
                </c:pt>
                <c:pt idx="290">
                  <c:v>4.18</c:v>
                </c:pt>
                <c:pt idx="291">
                  <c:v>4.1966666666666663</c:v>
                </c:pt>
                <c:pt idx="292">
                  <c:v>4.2133333333333338</c:v>
                </c:pt>
                <c:pt idx="293">
                  <c:v>4.2300000000000004</c:v>
                </c:pt>
                <c:pt idx="294">
                  <c:v>4.246666666666667</c:v>
                </c:pt>
                <c:pt idx="295">
                  <c:v>4.2633333333333336</c:v>
                </c:pt>
                <c:pt idx="296">
                  <c:v>4.28</c:v>
                </c:pt>
                <c:pt idx="297">
                  <c:v>4.2966666666666669</c:v>
                </c:pt>
                <c:pt idx="298">
                  <c:v>4.3133333333333335</c:v>
                </c:pt>
                <c:pt idx="299">
                  <c:v>4.33</c:v>
                </c:pt>
                <c:pt idx="300">
                  <c:v>4.3466666666666667</c:v>
                </c:pt>
                <c:pt idx="301">
                  <c:v>4.3633333333333333</c:v>
                </c:pt>
                <c:pt idx="302">
                  <c:v>4.38</c:v>
                </c:pt>
                <c:pt idx="303">
                  <c:v>4.3966666666666665</c:v>
                </c:pt>
                <c:pt idx="304">
                  <c:v>4.4133333333333331</c:v>
                </c:pt>
                <c:pt idx="305">
                  <c:v>4.43</c:v>
                </c:pt>
                <c:pt idx="306">
                  <c:v>4.4466666666666663</c:v>
                </c:pt>
                <c:pt idx="307">
                  <c:v>4.4633333333333338</c:v>
                </c:pt>
                <c:pt idx="308">
                  <c:v>4.4800000000000004</c:v>
                </c:pt>
                <c:pt idx="309">
                  <c:v>4.496666666666667</c:v>
                </c:pt>
                <c:pt idx="310">
                  <c:v>4.5133333333333336</c:v>
                </c:pt>
                <c:pt idx="311">
                  <c:v>4.53</c:v>
                </c:pt>
                <c:pt idx="312">
                  <c:v>4.5466666666666669</c:v>
                </c:pt>
                <c:pt idx="313">
                  <c:v>4.5633333333333335</c:v>
                </c:pt>
                <c:pt idx="314">
                  <c:v>4.58</c:v>
                </c:pt>
                <c:pt idx="315">
                  <c:v>4.5966666666666667</c:v>
                </c:pt>
                <c:pt idx="316">
                  <c:v>4.6133333333333333</c:v>
                </c:pt>
                <c:pt idx="317">
                  <c:v>4.63</c:v>
                </c:pt>
                <c:pt idx="318">
                  <c:v>4.6466666666666665</c:v>
                </c:pt>
                <c:pt idx="319">
                  <c:v>4.6633333333333331</c:v>
                </c:pt>
                <c:pt idx="320">
                  <c:v>4.68</c:v>
                </c:pt>
                <c:pt idx="321">
                  <c:v>4.6966666666666663</c:v>
                </c:pt>
                <c:pt idx="322">
                  <c:v>4.7133333333333338</c:v>
                </c:pt>
                <c:pt idx="323">
                  <c:v>4.7300000000000004</c:v>
                </c:pt>
                <c:pt idx="324">
                  <c:v>4.746666666666667</c:v>
                </c:pt>
                <c:pt idx="325">
                  <c:v>4.7633333333333336</c:v>
                </c:pt>
                <c:pt idx="326">
                  <c:v>4.78</c:v>
                </c:pt>
                <c:pt idx="327">
                  <c:v>4.7966666666666669</c:v>
                </c:pt>
                <c:pt idx="328">
                  <c:v>4.8133333333333335</c:v>
                </c:pt>
                <c:pt idx="329">
                  <c:v>4.83</c:v>
                </c:pt>
                <c:pt idx="330">
                  <c:v>4.8466666666666667</c:v>
                </c:pt>
                <c:pt idx="331">
                  <c:v>4.8633333333333333</c:v>
                </c:pt>
                <c:pt idx="332">
                  <c:v>4.88</c:v>
                </c:pt>
                <c:pt idx="333">
                  <c:v>4.8966666666666665</c:v>
                </c:pt>
                <c:pt idx="334">
                  <c:v>4.9133333333333331</c:v>
                </c:pt>
                <c:pt idx="335">
                  <c:v>4.93</c:v>
                </c:pt>
                <c:pt idx="336">
                  <c:v>4.9466666666666663</c:v>
                </c:pt>
                <c:pt idx="337">
                  <c:v>4.9633333333333338</c:v>
                </c:pt>
                <c:pt idx="338">
                  <c:v>4.9800000000000004</c:v>
                </c:pt>
                <c:pt idx="339">
                  <c:v>4.996666666666667</c:v>
                </c:pt>
                <c:pt idx="340">
                  <c:v>5.0133333333333336</c:v>
                </c:pt>
                <c:pt idx="341">
                  <c:v>5.03</c:v>
                </c:pt>
                <c:pt idx="342">
                  <c:v>5.0466666666666669</c:v>
                </c:pt>
                <c:pt idx="343">
                  <c:v>5.0633333333333335</c:v>
                </c:pt>
                <c:pt idx="344">
                  <c:v>5.08</c:v>
                </c:pt>
                <c:pt idx="345">
                  <c:v>5.0966666666666667</c:v>
                </c:pt>
                <c:pt idx="346">
                  <c:v>5.1133333333333333</c:v>
                </c:pt>
                <c:pt idx="347">
                  <c:v>5.13</c:v>
                </c:pt>
                <c:pt idx="348">
                  <c:v>5.1466666666666665</c:v>
                </c:pt>
                <c:pt idx="349">
                  <c:v>5.1633333333333331</c:v>
                </c:pt>
                <c:pt idx="350">
                  <c:v>5.18</c:v>
                </c:pt>
                <c:pt idx="351">
                  <c:v>5.1966666666666663</c:v>
                </c:pt>
                <c:pt idx="352">
                  <c:v>5.2133333333333338</c:v>
                </c:pt>
                <c:pt idx="353">
                  <c:v>5.23</c:v>
                </c:pt>
                <c:pt idx="354">
                  <c:v>5.246666666666667</c:v>
                </c:pt>
                <c:pt idx="355">
                  <c:v>5.2633333333333336</c:v>
                </c:pt>
                <c:pt idx="356">
                  <c:v>5.28</c:v>
                </c:pt>
                <c:pt idx="357">
                  <c:v>5.2966666666666669</c:v>
                </c:pt>
                <c:pt idx="358">
                  <c:v>5.3133333333333335</c:v>
                </c:pt>
                <c:pt idx="359">
                  <c:v>5.33</c:v>
                </c:pt>
                <c:pt idx="360">
                  <c:v>5.3466666666666667</c:v>
                </c:pt>
                <c:pt idx="361">
                  <c:v>5.3633333333333333</c:v>
                </c:pt>
                <c:pt idx="362">
                  <c:v>5.38</c:v>
                </c:pt>
                <c:pt idx="363">
                  <c:v>5.3966666666666665</c:v>
                </c:pt>
                <c:pt idx="364">
                  <c:v>5.4133333333333331</c:v>
                </c:pt>
                <c:pt idx="365">
                  <c:v>5.43</c:v>
                </c:pt>
                <c:pt idx="366">
                  <c:v>5.4466666666666663</c:v>
                </c:pt>
                <c:pt idx="367">
                  <c:v>5.4633333333333338</c:v>
                </c:pt>
                <c:pt idx="368">
                  <c:v>5.48</c:v>
                </c:pt>
                <c:pt idx="369">
                  <c:v>5.496666666666667</c:v>
                </c:pt>
                <c:pt idx="370">
                  <c:v>5.5133333333333336</c:v>
                </c:pt>
                <c:pt idx="371">
                  <c:v>5.53</c:v>
                </c:pt>
                <c:pt idx="372">
                  <c:v>5.5466666666666669</c:v>
                </c:pt>
                <c:pt idx="373">
                  <c:v>5.5633333333333335</c:v>
                </c:pt>
                <c:pt idx="374">
                  <c:v>5.58</c:v>
                </c:pt>
                <c:pt idx="375">
                  <c:v>5.5966666666666667</c:v>
                </c:pt>
                <c:pt idx="376">
                  <c:v>5.6133333333333333</c:v>
                </c:pt>
                <c:pt idx="377">
                  <c:v>5.63</c:v>
                </c:pt>
                <c:pt idx="378">
                  <c:v>5.6466666666666665</c:v>
                </c:pt>
                <c:pt idx="379">
                  <c:v>5.6633333333333331</c:v>
                </c:pt>
                <c:pt idx="380">
                  <c:v>5.68</c:v>
                </c:pt>
                <c:pt idx="381">
                  <c:v>5.6966666666666663</c:v>
                </c:pt>
                <c:pt idx="382">
                  <c:v>5.7133333333333338</c:v>
                </c:pt>
                <c:pt idx="383">
                  <c:v>5.73</c:v>
                </c:pt>
                <c:pt idx="384">
                  <c:v>5.746666666666667</c:v>
                </c:pt>
                <c:pt idx="385">
                  <c:v>5.7633333333333336</c:v>
                </c:pt>
                <c:pt idx="386">
                  <c:v>5.78</c:v>
                </c:pt>
                <c:pt idx="387">
                  <c:v>5.7966666666666669</c:v>
                </c:pt>
                <c:pt idx="388">
                  <c:v>5.8133333333333335</c:v>
                </c:pt>
                <c:pt idx="389">
                  <c:v>5.83</c:v>
                </c:pt>
                <c:pt idx="390">
                  <c:v>5.8466666666666667</c:v>
                </c:pt>
                <c:pt idx="391">
                  <c:v>5.8633333333333333</c:v>
                </c:pt>
                <c:pt idx="392">
                  <c:v>5.88</c:v>
                </c:pt>
                <c:pt idx="393">
                  <c:v>5.8966666666666665</c:v>
                </c:pt>
                <c:pt idx="394">
                  <c:v>5.9133333333333331</c:v>
                </c:pt>
                <c:pt idx="395">
                  <c:v>5.93</c:v>
                </c:pt>
                <c:pt idx="396">
                  <c:v>5.9466666666666663</c:v>
                </c:pt>
                <c:pt idx="397">
                  <c:v>5.9633333333333338</c:v>
                </c:pt>
                <c:pt idx="398">
                  <c:v>5.98</c:v>
                </c:pt>
                <c:pt idx="399">
                  <c:v>5.996666666666667</c:v>
                </c:pt>
                <c:pt idx="400">
                  <c:v>6.0133333333333336</c:v>
                </c:pt>
                <c:pt idx="401">
                  <c:v>6.03</c:v>
                </c:pt>
                <c:pt idx="402">
                  <c:v>6.0466666666666669</c:v>
                </c:pt>
                <c:pt idx="403">
                  <c:v>6.0633333333333335</c:v>
                </c:pt>
                <c:pt idx="404">
                  <c:v>6.08</c:v>
                </c:pt>
                <c:pt idx="405">
                  <c:v>6.0966666666666667</c:v>
                </c:pt>
                <c:pt idx="406">
                  <c:v>6.1133333333333333</c:v>
                </c:pt>
                <c:pt idx="407">
                  <c:v>6.13</c:v>
                </c:pt>
                <c:pt idx="408">
                  <c:v>6.1466666666666665</c:v>
                </c:pt>
                <c:pt idx="409">
                  <c:v>6.1633333333333331</c:v>
                </c:pt>
                <c:pt idx="410">
                  <c:v>6.18</c:v>
                </c:pt>
                <c:pt idx="411">
                  <c:v>6.1966666666666663</c:v>
                </c:pt>
                <c:pt idx="412">
                  <c:v>6.2133333333333338</c:v>
                </c:pt>
                <c:pt idx="413">
                  <c:v>6.23</c:v>
                </c:pt>
                <c:pt idx="414">
                  <c:v>6.246666666666667</c:v>
                </c:pt>
                <c:pt idx="415">
                  <c:v>6.2633333333333336</c:v>
                </c:pt>
                <c:pt idx="416">
                  <c:v>6.28</c:v>
                </c:pt>
                <c:pt idx="417">
                  <c:v>6.2966666666666669</c:v>
                </c:pt>
                <c:pt idx="418">
                  <c:v>6.3133333333333335</c:v>
                </c:pt>
                <c:pt idx="419">
                  <c:v>6.33</c:v>
                </c:pt>
                <c:pt idx="420">
                  <c:v>6.3466666666666667</c:v>
                </c:pt>
                <c:pt idx="421">
                  <c:v>6.3633333333333333</c:v>
                </c:pt>
                <c:pt idx="422">
                  <c:v>6.38</c:v>
                </c:pt>
                <c:pt idx="423">
                  <c:v>6.3966666666666665</c:v>
                </c:pt>
                <c:pt idx="424">
                  <c:v>6.4133333333333331</c:v>
                </c:pt>
                <c:pt idx="425">
                  <c:v>6.43</c:v>
                </c:pt>
                <c:pt idx="426">
                  <c:v>6.4466666666666663</c:v>
                </c:pt>
                <c:pt idx="427">
                  <c:v>6.4633333333333338</c:v>
                </c:pt>
                <c:pt idx="428">
                  <c:v>6.48</c:v>
                </c:pt>
                <c:pt idx="429">
                  <c:v>6.496666666666667</c:v>
                </c:pt>
                <c:pt idx="430">
                  <c:v>6.5133333333333336</c:v>
                </c:pt>
                <c:pt idx="431">
                  <c:v>6.53</c:v>
                </c:pt>
                <c:pt idx="432">
                  <c:v>6.5466666666666669</c:v>
                </c:pt>
                <c:pt idx="433">
                  <c:v>6.5633333333333335</c:v>
                </c:pt>
                <c:pt idx="434">
                  <c:v>6.58</c:v>
                </c:pt>
                <c:pt idx="435">
                  <c:v>6.5966666666666667</c:v>
                </c:pt>
                <c:pt idx="436">
                  <c:v>6.6133333333333333</c:v>
                </c:pt>
                <c:pt idx="437">
                  <c:v>6.63</c:v>
                </c:pt>
                <c:pt idx="438">
                  <c:v>6.6466666666666665</c:v>
                </c:pt>
                <c:pt idx="439">
                  <c:v>6.6633333333333331</c:v>
                </c:pt>
                <c:pt idx="440">
                  <c:v>6.68</c:v>
                </c:pt>
                <c:pt idx="441">
                  <c:v>6.6966666666666663</c:v>
                </c:pt>
                <c:pt idx="442">
                  <c:v>6.7133333333333338</c:v>
                </c:pt>
                <c:pt idx="443">
                  <c:v>6.73</c:v>
                </c:pt>
                <c:pt idx="444">
                  <c:v>6.746666666666667</c:v>
                </c:pt>
                <c:pt idx="445">
                  <c:v>6.7633333333333336</c:v>
                </c:pt>
                <c:pt idx="446">
                  <c:v>6.78</c:v>
                </c:pt>
                <c:pt idx="447">
                  <c:v>6.7966666666666669</c:v>
                </c:pt>
                <c:pt idx="448">
                  <c:v>6.8133333333333335</c:v>
                </c:pt>
                <c:pt idx="449">
                  <c:v>6.83</c:v>
                </c:pt>
                <c:pt idx="450">
                  <c:v>6.8466666666666667</c:v>
                </c:pt>
                <c:pt idx="451">
                  <c:v>6.8633333333333333</c:v>
                </c:pt>
                <c:pt idx="452">
                  <c:v>6.88</c:v>
                </c:pt>
                <c:pt idx="453">
                  <c:v>6.8966666666666665</c:v>
                </c:pt>
                <c:pt idx="454">
                  <c:v>6.9133333333333331</c:v>
                </c:pt>
                <c:pt idx="455">
                  <c:v>6.93</c:v>
                </c:pt>
                <c:pt idx="456">
                  <c:v>6.9466666666666663</c:v>
                </c:pt>
                <c:pt idx="457">
                  <c:v>6.9633333333333338</c:v>
                </c:pt>
                <c:pt idx="458">
                  <c:v>6.98</c:v>
                </c:pt>
                <c:pt idx="459">
                  <c:v>6.996666666666667</c:v>
                </c:pt>
                <c:pt idx="460">
                  <c:v>7.0133333333333336</c:v>
                </c:pt>
                <c:pt idx="461">
                  <c:v>7.03</c:v>
                </c:pt>
                <c:pt idx="462">
                  <c:v>7.0466666666666669</c:v>
                </c:pt>
                <c:pt idx="463">
                  <c:v>7.0633333333333335</c:v>
                </c:pt>
                <c:pt idx="464">
                  <c:v>7.08</c:v>
                </c:pt>
                <c:pt idx="465">
                  <c:v>7.0966666666666667</c:v>
                </c:pt>
                <c:pt idx="466">
                  <c:v>7.1133333333333333</c:v>
                </c:pt>
                <c:pt idx="467">
                  <c:v>7.13</c:v>
                </c:pt>
                <c:pt idx="468">
                  <c:v>7.1466666666666665</c:v>
                </c:pt>
                <c:pt idx="469">
                  <c:v>7.1633333333333331</c:v>
                </c:pt>
                <c:pt idx="470">
                  <c:v>7.18</c:v>
                </c:pt>
                <c:pt idx="471">
                  <c:v>7.1966666666666663</c:v>
                </c:pt>
                <c:pt idx="472">
                  <c:v>7.2133333333333338</c:v>
                </c:pt>
                <c:pt idx="473">
                  <c:v>7.23</c:v>
                </c:pt>
                <c:pt idx="474">
                  <c:v>7.246666666666667</c:v>
                </c:pt>
                <c:pt idx="475">
                  <c:v>7.2633333333333336</c:v>
                </c:pt>
                <c:pt idx="476">
                  <c:v>7.28</c:v>
                </c:pt>
                <c:pt idx="477">
                  <c:v>7.2966666666666669</c:v>
                </c:pt>
                <c:pt idx="478">
                  <c:v>7.3133333333333335</c:v>
                </c:pt>
                <c:pt idx="479">
                  <c:v>7.33</c:v>
                </c:pt>
                <c:pt idx="480">
                  <c:v>7.3466666666666676</c:v>
                </c:pt>
                <c:pt idx="481">
                  <c:v>7.3633333333333333</c:v>
                </c:pt>
                <c:pt idx="482">
                  <c:v>7.3800000000000008</c:v>
                </c:pt>
                <c:pt idx="483">
                  <c:v>7.3966666666666665</c:v>
                </c:pt>
                <c:pt idx="484">
                  <c:v>7.413333333333334</c:v>
                </c:pt>
                <c:pt idx="485">
                  <c:v>7.43</c:v>
                </c:pt>
                <c:pt idx="486">
                  <c:v>7.4466666666666672</c:v>
                </c:pt>
                <c:pt idx="487">
                  <c:v>7.4633333333333329</c:v>
                </c:pt>
                <c:pt idx="488">
                  <c:v>7.48</c:v>
                </c:pt>
                <c:pt idx="489">
                  <c:v>7.4966666666666661</c:v>
                </c:pt>
                <c:pt idx="490">
                  <c:v>7.5133333333333336</c:v>
                </c:pt>
                <c:pt idx="491">
                  <c:v>7.5299999999999994</c:v>
                </c:pt>
                <c:pt idx="492">
                  <c:v>7.5466666666666669</c:v>
                </c:pt>
                <c:pt idx="493">
                  <c:v>7.5633333333333326</c:v>
                </c:pt>
                <c:pt idx="494">
                  <c:v>7.58</c:v>
                </c:pt>
                <c:pt idx="495">
                  <c:v>7.5966666666666676</c:v>
                </c:pt>
                <c:pt idx="496">
                  <c:v>7.6133333333333333</c:v>
                </c:pt>
                <c:pt idx="497">
                  <c:v>7.6300000000000008</c:v>
                </c:pt>
                <c:pt idx="498">
                  <c:v>7.6466666666666665</c:v>
                </c:pt>
                <c:pt idx="499">
                  <c:v>7.663333333333334</c:v>
                </c:pt>
                <c:pt idx="500">
                  <c:v>7.68</c:v>
                </c:pt>
                <c:pt idx="501">
                  <c:v>7.6966666666666672</c:v>
                </c:pt>
                <c:pt idx="502">
                  <c:v>7.7133333333333329</c:v>
                </c:pt>
                <c:pt idx="503">
                  <c:v>7.73</c:v>
                </c:pt>
                <c:pt idx="504">
                  <c:v>7.7466666666666661</c:v>
                </c:pt>
                <c:pt idx="505">
                  <c:v>7.7633333333333336</c:v>
                </c:pt>
                <c:pt idx="506">
                  <c:v>7.7799999999999994</c:v>
                </c:pt>
                <c:pt idx="507">
                  <c:v>7.7966666666666669</c:v>
                </c:pt>
                <c:pt idx="508">
                  <c:v>7.8133333333333326</c:v>
                </c:pt>
                <c:pt idx="509">
                  <c:v>7.83</c:v>
                </c:pt>
                <c:pt idx="510">
                  <c:v>7.8466666666666676</c:v>
                </c:pt>
                <c:pt idx="511">
                  <c:v>7.8633333333333333</c:v>
                </c:pt>
                <c:pt idx="512">
                  <c:v>7.8800000000000008</c:v>
                </c:pt>
                <c:pt idx="513">
                  <c:v>7.8966666666666665</c:v>
                </c:pt>
                <c:pt idx="514">
                  <c:v>7.913333333333334</c:v>
                </c:pt>
                <c:pt idx="515">
                  <c:v>7.93</c:v>
                </c:pt>
                <c:pt idx="516">
                  <c:v>7.9466666666666672</c:v>
                </c:pt>
                <c:pt idx="517">
                  <c:v>7.9633333333333329</c:v>
                </c:pt>
                <c:pt idx="518">
                  <c:v>7.98</c:v>
                </c:pt>
                <c:pt idx="519">
                  <c:v>7.9966666666666661</c:v>
                </c:pt>
                <c:pt idx="520">
                  <c:v>8.0133333333333336</c:v>
                </c:pt>
                <c:pt idx="521">
                  <c:v>8.0299999999999994</c:v>
                </c:pt>
                <c:pt idx="522">
                  <c:v>8.0466666666666669</c:v>
                </c:pt>
                <c:pt idx="523">
                  <c:v>8.0633333333333326</c:v>
                </c:pt>
                <c:pt idx="524">
                  <c:v>8.08</c:v>
                </c:pt>
                <c:pt idx="525">
                  <c:v>8.0966666666666676</c:v>
                </c:pt>
                <c:pt idx="526">
                  <c:v>8.1133333333333333</c:v>
                </c:pt>
                <c:pt idx="527">
                  <c:v>8.1300000000000008</c:v>
                </c:pt>
                <c:pt idx="528">
                  <c:v>8.1466666666666665</c:v>
                </c:pt>
                <c:pt idx="529">
                  <c:v>8.163333333333334</c:v>
                </c:pt>
                <c:pt idx="530">
                  <c:v>8.18</c:v>
                </c:pt>
                <c:pt idx="531">
                  <c:v>8.1966666666666672</c:v>
                </c:pt>
                <c:pt idx="532">
                  <c:v>8.2133333333333329</c:v>
                </c:pt>
                <c:pt idx="533">
                  <c:v>8.23</c:v>
                </c:pt>
                <c:pt idx="534">
                  <c:v>8.2466666666666661</c:v>
                </c:pt>
                <c:pt idx="535">
                  <c:v>8.2633333333333336</c:v>
                </c:pt>
                <c:pt idx="536">
                  <c:v>8.2799999999999994</c:v>
                </c:pt>
                <c:pt idx="537">
                  <c:v>8.2966666666666669</c:v>
                </c:pt>
                <c:pt idx="538">
                  <c:v>8.3133333333333326</c:v>
                </c:pt>
                <c:pt idx="539">
                  <c:v>8.33</c:v>
                </c:pt>
                <c:pt idx="540">
                  <c:v>8.3466666666666676</c:v>
                </c:pt>
                <c:pt idx="541">
                  <c:v>8.3633333333333333</c:v>
                </c:pt>
                <c:pt idx="542">
                  <c:v>8.3800000000000008</c:v>
                </c:pt>
                <c:pt idx="543">
                  <c:v>8.3966666666666665</c:v>
                </c:pt>
                <c:pt idx="544">
                  <c:v>8.413333333333334</c:v>
                </c:pt>
                <c:pt idx="545">
                  <c:v>8.43</c:v>
                </c:pt>
                <c:pt idx="546">
                  <c:v>8.4466666666666672</c:v>
                </c:pt>
                <c:pt idx="547">
                  <c:v>8.4633333333333329</c:v>
                </c:pt>
                <c:pt idx="548">
                  <c:v>8.48</c:v>
                </c:pt>
                <c:pt idx="549">
                  <c:v>8.4966666666666661</c:v>
                </c:pt>
                <c:pt idx="550">
                  <c:v>8.5133333333333336</c:v>
                </c:pt>
                <c:pt idx="551">
                  <c:v>8.5299999999999994</c:v>
                </c:pt>
                <c:pt idx="552">
                  <c:v>8.5466666666666669</c:v>
                </c:pt>
                <c:pt idx="553">
                  <c:v>8.5633333333333326</c:v>
                </c:pt>
                <c:pt idx="554">
                  <c:v>8.58</c:v>
                </c:pt>
                <c:pt idx="555">
                  <c:v>8.5966666666666676</c:v>
                </c:pt>
                <c:pt idx="556">
                  <c:v>8.6133333333333333</c:v>
                </c:pt>
                <c:pt idx="557">
                  <c:v>8.6300000000000008</c:v>
                </c:pt>
                <c:pt idx="558">
                  <c:v>8.6466666666666665</c:v>
                </c:pt>
                <c:pt idx="559">
                  <c:v>8.663333333333334</c:v>
                </c:pt>
                <c:pt idx="560">
                  <c:v>8.68</c:v>
                </c:pt>
                <c:pt idx="561">
                  <c:v>8.6966666666666672</c:v>
                </c:pt>
                <c:pt idx="562">
                  <c:v>8.7133333333333329</c:v>
                </c:pt>
                <c:pt idx="563">
                  <c:v>8.73</c:v>
                </c:pt>
                <c:pt idx="564">
                  <c:v>8.7466666666666661</c:v>
                </c:pt>
                <c:pt idx="565">
                  <c:v>8.7633333333333336</c:v>
                </c:pt>
                <c:pt idx="566">
                  <c:v>8.7799999999999994</c:v>
                </c:pt>
                <c:pt idx="567">
                  <c:v>8.7966666666666669</c:v>
                </c:pt>
                <c:pt idx="568">
                  <c:v>8.8133333333333326</c:v>
                </c:pt>
                <c:pt idx="569">
                  <c:v>8.83</c:v>
                </c:pt>
                <c:pt idx="570">
                  <c:v>8.8466666666666676</c:v>
                </c:pt>
                <c:pt idx="571">
                  <c:v>8.8633333333333333</c:v>
                </c:pt>
                <c:pt idx="572">
                  <c:v>8.8800000000000008</c:v>
                </c:pt>
                <c:pt idx="573">
                  <c:v>8.8966666666666665</c:v>
                </c:pt>
                <c:pt idx="574">
                  <c:v>8.913333333333334</c:v>
                </c:pt>
                <c:pt idx="575">
                  <c:v>8.93</c:v>
                </c:pt>
                <c:pt idx="576">
                  <c:v>8.9466666666666672</c:v>
                </c:pt>
                <c:pt idx="577">
                  <c:v>8.9633333333333329</c:v>
                </c:pt>
                <c:pt idx="578">
                  <c:v>8.98</c:v>
                </c:pt>
                <c:pt idx="579">
                  <c:v>8.9966666666666661</c:v>
                </c:pt>
                <c:pt idx="580">
                  <c:v>9.0133333333333336</c:v>
                </c:pt>
                <c:pt idx="581">
                  <c:v>9.0299999999999994</c:v>
                </c:pt>
                <c:pt idx="582">
                  <c:v>9.0466666666666669</c:v>
                </c:pt>
                <c:pt idx="583">
                  <c:v>9.0633333333333326</c:v>
                </c:pt>
                <c:pt idx="584">
                  <c:v>9.08</c:v>
                </c:pt>
                <c:pt idx="585">
                  <c:v>9.0966666666666676</c:v>
                </c:pt>
                <c:pt idx="586">
                  <c:v>9.1133333333333333</c:v>
                </c:pt>
                <c:pt idx="587">
                  <c:v>9.1300000000000008</c:v>
                </c:pt>
                <c:pt idx="588">
                  <c:v>9.1466666666666665</c:v>
                </c:pt>
                <c:pt idx="589">
                  <c:v>9.163333333333334</c:v>
                </c:pt>
                <c:pt idx="590">
                  <c:v>9.18</c:v>
                </c:pt>
                <c:pt idx="591">
                  <c:v>9.1966666666666672</c:v>
                </c:pt>
                <c:pt idx="592">
                  <c:v>9.2133333333333329</c:v>
                </c:pt>
                <c:pt idx="593">
                  <c:v>9.23</c:v>
                </c:pt>
                <c:pt idx="594">
                  <c:v>9.2466666666666661</c:v>
                </c:pt>
                <c:pt idx="595">
                  <c:v>9.2633333333333336</c:v>
                </c:pt>
                <c:pt idx="596">
                  <c:v>9.2799999999999994</c:v>
                </c:pt>
                <c:pt idx="597">
                  <c:v>9.2966666666666669</c:v>
                </c:pt>
                <c:pt idx="598">
                  <c:v>9.3133333333333326</c:v>
                </c:pt>
                <c:pt idx="599">
                  <c:v>9.33</c:v>
                </c:pt>
                <c:pt idx="600">
                  <c:v>9.3466666666666676</c:v>
                </c:pt>
                <c:pt idx="601">
                  <c:v>9.3633333333333333</c:v>
                </c:pt>
                <c:pt idx="602">
                  <c:v>9.3800000000000008</c:v>
                </c:pt>
                <c:pt idx="603">
                  <c:v>9.3966666666666665</c:v>
                </c:pt>
                <c:pt idx="604">
                  <c:v>9.413333333333334</c:v>
                </c:pt>
                <c:pt idx="605">
                  <c:v>9.43</c:v>
                </c:pt>
                <c:pt idx="606">
                  <c:v>9.4466666666666672</c:v>
                </c:pt>
                <c:pt idx="607">
                  <c:v>9.4633333333333329</c:v>
                </c:pt>
                <c:pt idx="608">
                  <c:v>9.48</c:v>
                </c:pt>
                <c:pt idx="609">
                  <c:v>9.4966666666666661</c:v>
                </c:pt>
                <c:pt idx="610">
                  <c:v>9.5133333333333336</c:v>
                </c:pt>
                <c:pt idx="611">
                  <c:v>9.5299999999999994</c:v>
                </c:pt>
                <c:pt idx="612">
                  <c:v>9.5466666666666669</c:v>
                </c:pt>
                <c:pt idx="613">
                  <c:v>9.5633333333333326</c:v>
                </c:pt>
                <c:pt idx="614">
                  <c:v>9.58</c:v>
                </c:pt>
                <c:pt idx="615">
                  <c:v>9.5966666666666676</c:v>
                </c:pt>
                <c:pt idx="616">
                  <c:v>9.6133333333333333</c:v>
                </c:pt>
                <c:pt idx="617">
                  <c:v>9.6300000000000008</c:v>
                </c:pt>
                <c:pt idx="618">
                  <c:v>9.6466666666666665</c:v>
                </c:pt>
                <c:pt idx="619">
                  <c:v>9.663333333333334</c:v>
                </c:pt>
                <c:pt idx="620">
                  <c:v>9.68</c:v>
                </c:pt>
                <c:pt idx="621">
                  <c:v>9.6966666666666672</c:v>
                </c:pt>
                <c:pt idx="622">
                  <c:v>9.7133333333333329</c:v>
                </c:pt>
                <c:pt idx="623">
                  <c:v>9.73</c:v>
                </c:pt>
                <c:pt idx="624">
                  <c:v>9.7466666666666661</c:v>
                </c:pt>
                <c:pt idx="625">
                  <c:v>9.7633333333333336</c:v>
                </c:pt>
                <c:pt idx="626">
                  <c:v>9.7799999999999994</c:v>
                </c:pt>
                <c:pt idx="627">
                  <c:v>9.7966666666666669</c:v>
                </c:pt>
                <c:pt idx="628">
                  <c:v>9.8133333333333326</c:v>
                </c:pt>
                <c:pt idx="629">
                  <c:v>9.83</c:v>
                </c:pt>
                <c:pt idx="630">
                  <c:v>9.8466666666666676</c:v>
                </c:pt>
                <c:pt idx="631">
                  <c:v>9.8633333333333333</c:v>
                </c:pt>
                <c:pt idx="632">
                  <c:v>9.8800000000000008</c:v>
                </c:pt>
                <c:pt idx="633">
                  <c:v>9.8966666666666665</c:v>
                </c:pt>
                <c:pt idx="634">
                  <c:v>9.913333333333334</c:v>
                </c:pt>
                <c:pt idx="635">
                  <c:v>9.93</c:v>
                </c:pt>
                <c:pt idx="636">
                  <c:v>9.9466666666666672</c:v>
                </c:pt>
                <c:pt idx="637">
                  <c:v>9.9633333333333329</c:v>
                </c:pt>
                <c:pt idx="638">
                  <c:v>9.98</c:v>
                </c:pt>
                <c:pt idx="639">
                  <c:v>9.9966666666666661</c:v>
                </c:pt>
                <c:pt idx="640">
                  <c:v>10.013333333333334</c:v>
                </c:pt>
                <c:pt idx="641">
                  <c:v>10.029999999999999</c:v>
                </c:pt>
                <c:pt idx="642">
                  <c:v>10.046666666666667</c:v>
                </c:pt>
                <c:pt idx="643">
                  <c:v>10.063333333333333</c:v>
                </c:pt>
                <c:pt idx="644">
                  <c:v>10.08</c:v>
                </c:pt>
                <c:pt idx="645">
                  <c:v>10.096666666666668</c:v>
                </c:pt>
                <c:pt idx="646">
                  <c:v>10.113333333333333</c:v>
                </c:pt>
                <c:pt idx="647">
                  <c:v>10.130000000000001</c:v>
                </c:pt>
                <c:pt idx="648">
                  <c:v>10.146666666666667</c:v>
                </c:pt>
                <c:pt idx="649">
                  <c:v>10.163333333333334</c:v>
                </c:pt>
                <c:pt idx="650">
                  <c:v>10.18</c:v>
                </c:pt>
                <c:pt idx="651">
                  <c:v>10.196666666666667</c:v>
                </c:pt>
                <c:pt idx="652">
                  <c:v>10.213333333333333</c:v>
                </c:pt>
                <c:pt idx="653">
                  <c:v>10.23</c:v>
                </c:pt>
                <c:pt idx="654">
                  <c:v>10.246666666666666</c:v>
                </c:pt>
                <c:pt idx="655">
                  <c:v>10.263333333333334</c:v>
                </c:pt>
                <c:pt idx="656">
                  <c:v>10.28</c:v>
                </c:pt>
                <c:pt idx="657">
                  <c:v>10.296666666666667</c:v>
                </c:pt>
                <c:pt idx="658">
                  <c:v>10.313333333333333</c:v>
                </c:pt>
                <c:pt idx="659">
                  <c:v>10.33</c:v>
                </c:pt>
                <c:pt idx="660">
                  <c:v>10.346666666666668</c:v>
                </c:pt>
                <c:pt idx="661">
                  <c:v>10.363333333333333</c:v>
                </c:pt>
                <c:pt idx="662">
                  <c:v>10.38</c:v>
                </c:pt>
                <c:pt idx="663">
                  <c:v>10.396666666666667</c:v>
                </c:pt>
                <c:pt idx="664">
                  <c:v>10.413333333333334</c:v>
                </c:pt>
                <c:pt idx="665">
                  <c:v>10.43</c:v>
                </c:pt>
                <c:pt idx="666">
                  <c:v>10.446666666666667</c:v>
                </c:pt>
                <c:pt idx="667">
                  <c:v>10.463333333333333</c:v>
                </c:pt>
                <c:pt idx="668">
                  <c:v>10.48</c:v>
                </c:pt>
                <c:pt idx="669">
                  <c:v>10.496666666666666</c:v>
                </c:pt>
                <c:pt idx="670">
                  <c:v>10.513333333333334</c:v>
                </c:pt>
                <c:pt idx="671">
                  <c:v>10.53</c:v>
                </c:pt>
                <c:pt idx="672">
                  <c:v>10.546666666666667</c:v>
                </c:pt>
                <c:pt idx="673">
                  <c:v>10.563333333333333</c:v>
                </c:pt>
                <c:pt idx="674">
                  <c:v>10.58</c:v>
                </c:pt>
                <c:pt idx="675">
                  <c:v>10.596666666666668</c:v>
                </c:pt>
                <c:pt idx="676">
                  <c:v>10.613333333333333</c:v>
                </c:pt>
                <c:pt idx="677">
                  <c:v>10.63</c:v>
                </c:pt>
                <c:pt idx="678">
                  <c:v>10.646666666666667</c:v>
                </c:pt>
                <c:pt idx="679">
                  <c:v>10.663333333333334</c:v>
                </c:pt>
                <c:pt idx="680">
                  <c:v>10.68</c:v>
                </c:pt>
                <c:pt idx="681">
                  <c:v>10.696666666666667</c:v>
                </c:pt>
                <c:pt idx="682">
                  <c:v>10.713333333333333</c:v>
                </c:pt>
                <c:pt idx="683">
                  <c:v>10.73</c:v>
                </c:pt>
                <c:pt idx="684">
                  <c:v>10.746666666666666</c:v>
                </c:pt>
                <c:pt idx="685">
                  <c:v>10.763333333333334</c:v>
                </c:pt>
                <c:pt idx="686">
                  <c:v>10.78</c:v>
                </c:pt>
                <c:pt idx="687">
                  <c:v>10.796666666666667</c:v>
                </c:pt>
                <c:pt idx="688">
                  <c:v>10.813333333333333</c:v>
                </c:pt>
                <c:pt idx="689">
                  <c:v>10.83</c:v>
                </c:pt>
                <c:pt idx="690">
                  <c:v>10.846666666666668</c:v>
                </c:pt>
                <c:pt idx="691">
                  <c:v>10.863333333333333</c:v>
                </c:pt>
                <c:pt idx="692">
                  <c:v>10.88</c:v>
                </c:pt>
                <c:pt idx="693">
                  <c:v>10.896666666666667</c:v>
                </c:pt>
                <c:pt idx="694">
                  <c:v>10.913333333333334</c:v>
                </c:pt>
                <c:pt idx="695">
                  <c:v>10.93</c:v>
                </c:pt>
                <c:pt idx="696">
                  <c:v>10.946666666666667</c:v>
                </c:pt>
                <c:pt idx="697">
                  <c:v>10.963333333333333</c:v>
                </c:pt>
                <c:pt idx="698">
                  <c:v>10.98</c:v>
                </c:pt>
                <c:pt idx="699">
                  <c:v>10.996666666666666</c:v>
                </c:pt>
                <c:pt idx="700">
                  <c:v>11.013333333333334</c:v>
                </c:pt>
                <c:pt idx="701">
                  <c:v>11.03</c:v>
                </c:pt>
                <c:pt idx="702">
                  <c:v>11.046666666666667</c:v>
                </c:pt>
                <c:pt idx="703">
                  <c:v>11.063333333333333</c:v>
                </c:pt>
                <c:pt idx="704">
                  <c:v>11.08</c:v>
                </c:pt>
                <c:pt idx="705">
                  <c:v>11.096666666666668</c:v>
                </c:pt>
                <c:pt idx="706">
                  <c:v>11.113333333333333</c:v>
                </c:pt>
                <c:pt idx="707">
                  <c:v>11.13</c:v>
                </c:pt>
                <c:pt idx="708">
                  <c:v>11.146666666666667</c:v>
                </c:pt>
                <c:pt idx="709">
                  <c:v>11.163333333333334</c:v>
                </c:pt>
                <c:pt idx="710">
                  <c:v>11.18</c:v>
                </c:pt>
                <c:pt idx="711">
                  <c:v>11.196666666666667</c:v>
                </c:pt>
                <c:pt idx="712">
                  <c:v>11.213333333333333</c:v>
                </c:pt>
                <c:pt idx="713">
                  <c:v>11.23</c:v>
                </c:pt>
                <c:pt idx="714">
                  <c:v>11.246666666666666</c:v>
                </c:pt>
                <c:pt idx="715">
                  <c:v>11.263333333333334</c:v>
                </c:pt>
                <c:pt idx="716">
                  <c:v>11.28</c:v>
                </c:pt>
                <c:pt idx="717">
                  <c:v>11.296666666666667</c:v>
                </c:pt>
                <c:pt idx="718">
                  <c:v>11.313333333333333</c:v>
                </c:pt>
                <c:pt idx="719">
                  <c:v>11.33</c:v>
                </c:pt>
                <c:pt idx="720">
                  <c:v>11.346666666666668</c:v>
                </c:pt>
                <c:pt idx="721">
                  <c:v>11.363333333333333</c:v>
                </c:pt>
                <c:pt idx="722">
                  <c:v>11.38</c:v>
                </c:pt>
                <c:pt idx="723">
                  <c:v>11.396666666666667</c:v>
                </c:pt>
                <c:pt idx="724">
                  <c:v>11.413333333333334</c:v>
                </c:pt>
                <c:pt idx="725">
                  <c:v>11.43</c:v>
                </c:pt>
                <c:pt idx="726">
                  <c:v>11.446666666666667</c:v>
                </c:pt>
                <c:pt idx="727">
                  <c:v>11.463333333333333</c:v>
                </c:pt>
                <c:pt idx="728">
                  <c:v>11.48</c:v>
                </c:pt>
                <c:pt idx="729">
                  <c:v>11.496666666666666</c:v>
                </c:pt>
                <c:pt idx="730">
                  <c:v>11.513333333333334</c:v>
                </c:pt>
                <c:pt idx="731">
                  <c:v>11.53</c:v>
                </c:pt>
                <c:pt idx="732">
                  <c:v>11.546666666666667</c:v>
                </c:pt>
                <c:pt idx="733">
                  <c:v>11.563333333333333</c:v>
                </c:pt>
                <c:pt idx="734">
                  <c:v>11.58</c:v>
                </c:pt>
                <c:pt idx="735">
                  <c:v>11.596666666666668</c:v>
                </c:pt>
                <c:pt idx="736">
                  <c:v>11.613333333333333</c:v>
                </c:pt>
                <c:pt idx="737">
                  <c:v>11.63</c:v>
                </c:pt>
                <c:pt idx="738">
                  <c:v>11.646666666666667</c:v>
                </c:pt>
                <c:pt idx="739">
                  <c:v>11.663333333333334</c:v>
                </c:pt>
                <c:pt idx="740">
                  <c:v>11.68</c:v>
                </c:pt>
                <c:pt idx="741">
                  <c:v>11.696666666666667</c:v>
                </c:pt>
                <c:pt idx="742">
                  <c:v>11.713333333333333</c:v>
                </c:pt>
                <c:pt idx="743">
                  <c:v>11.73</c:v>
                </c:pt>
                <c:pt idx="744">
                  <c:v>11.746666666666666</c:v>
                </c:pt>
                <c:pt idx="745">
                  <c:v>11.763333333333334</c:v>
                </c:pt>
                <c:pt idx="746">
                  <c:v>11.78</c:v>
                </c:pt>
                <c:pt idx="747">
                  <c:v>11.796666666666667</c:v>
                </c:pt>
                <c:pt idx="748">
                  <c:v>11.813333333333333</c:v>
                </c:pt>
                <c:pt idx="749">
                  <c:v>11.83</c:v>
                </c:pt>
                <c:pt idx="750">
                  <c:v>11.846666666666668</c:v>
                </c:pt>
                <c:pt idx="751">
                  <c:v>11.863333333333333</c:v>
                </c:pt>
                <c:pt idx="752">
                  <c:v>11.88</c:v>
                </c:pt>
                <c:pt idx="753">
                  <c:v>11.896666666666667</c:v>
                </c:pt>
                <c:pt idx="754">
                  <c:v>11.913333333333334</c:v>
                </c:pt>
                <c:pt idx="755">
                  <c:v>11.93</c:v>
                </c:pt>
                <c:pt idx="756">
                  <c:v>11.946666666666667</c:v>
                </c:pt>
                <c:pt idx="757">
                  <c:v>11.963333333333333</c:v>
                </c:pt>
                <c:pt idx="758">
                  <c:v>11.98</c:v>
                </c:pt>
                <c:pt idx="759">
                  <c:v>11.996666666666666</c:v>
                </c:pt>
                <c:pt idx="760">
                  <c:v>12.013333333333334</c:v>
                </c:pt>
                <c:pt idx="761">
                  <c:v>12.03</c:v>
                </c:pt>
                <c:pt idx="762">
                  <c:v>12.046666666666667</c:v>
                </c:pt>
                <c:pt idx="763">
                  <c:v>12.063333333333333</c:v>
                </c:pt>
                <c:pt idx="764">
                  <c:v>12.08</c:v>
                </c:pt>
                <c:pt idx="765">
                  <c:v>12.096666666666668</c:v>
                </c:pt>
                <c:pt idx="766">
                  <c:v>12.113333333333333</c:v>
                </c:pt>
                <c:pt idx="767">
                  <c:v>12.13</c:v>
                </c:pt>
                <c:pt idx="768">
                  <c:v>12.146666666666667</c:v>
                </c:pt>
                <c:pt idx="769">
                  <c:v>12.163333333333334</c:v>
                </c:pt>
                <c:pt idx="770">
                  <c:v>12.18</c:v>
                </c:pt>
                <c:pt idx="771">
                  <c:v>12.196666666666667</c:v>
                </c:pt>
                <c:pt idx="772">
                  <c:v>12.213333333333333</c:v>
                </c:pt>
                <c:pt idx="773">
                  <c:v>12.23</c:v>
                </c:pt>
                <c:pt idx="774">
                  <c:v>12.246666666666666</c:v>
                </c:pt>
                <c:pt idx="775">
                  <c:v>12.263333333333334</c:v>
                </c:pt>
                <c:pt idx="776">
                  <c:v>12.28</c:v>
                </c:pt>
                <c:pt idx="777">
                  <c:v>12.296666666666667</c:v>
                </c:pt>
                <c:pt idx="778">
                  <c:v>12.313333333333333</c:v>
                </c:pt>
                <c:pt idx="779">
                  <c:v>12.33</c:v>
                </c:pt>
                <c:pt idx="780">
                  <c:v>12.346666666666668</c:v>
                </c:pt>
                <c:pt idx="781">
                  <c:v>12.363333333333333</c:v>
                </c:pt>
                <c:pt idx="782">
                  <c:v>12.38</c:v>
                </c:pt>
                <c:pt idx="783">
                  <c:v>12.396666666666667</c:v>
                </c:pt>
                <c:pt idx="784">
                  <c:v>12.413333333333334</c:v>
                </c:pt>
                <c:pt idx="785">
                  <c:v>12.43</c:v>
                </c:pt>
                <c:pt idx="786">
                  <c:v>12.446666666666667</c:v>
                </c:pt>
                <c:pt idx="787">
                  <c:v>12.463333333333333</c:v>
                </c:pt>
                <c:pt idx="788">
                  <c:v>12.48</c:v>
                </c:pt>
                <c:pt idx="789">
                  <c:v>12.496666666666666</c:v>
                </c:pt>
                <c:pt idx="790">
                  <c:v>12.513333333333334</c:v>
                </c:pt>
                <c:pt idx="791">
                  <c:v>12.53</c:v>
                </c:pt>
                <c:pt idx="792">
                  <c:v>12.546666666666667</c:v>
                </c:pt>
                <c:pt idx="793">
                  <c:v>12.563333333333333</c:v>
                </c:pt>
                <c:pt idx="794">
                  <c:v>12.58</c:v>
                </c:pt>
                <c:pt idx="795">
                  <c:v>12.596666666666668</c:v>
                </c:pt>
                <c:pt idx="796">
                  <c:v>12.613333333333333</c:v>
                </c:pt>
                <c:pt idx="797">
                  <c:v>12.63</c:v>
                </c:pt>
                <c:pt idx="798">
                  <c:v>12.646666666666667</c:v>
                </c:pt>
                <c:pt idx="799">
                  <c:v>12.663333333333334</c:v>
                </c:pt>
                <c:pt idx="800">
                  <c:v>12.68</c:v>
                </c:pt>
                <c:pt idx="801">
                  <c:v>12.696666666666667</c:v>
                </c:pt>
                <c:pt idx="802">
                  <c:v>12.713333333333333</c:v>
                </c:pt>
                <c:pt idx="803">
                  <c:v>12.73</c:v>
                </c:pt>
                <c:pt idx="804">
                  <c:v>12.746666666666666</c:v>
                </c:pt>
                <c:pt idx="805">
                  <c:v>12.763333333333334</c:v>
                </c:pt>
                <c:pt idx="806">
                  <c:v>12.78</c:v>
                </c:pt>
                <c:pt idx="807">
                  <c:v>12.796666666666667</c:v>
                </c:pt>
                <c:pt idx="808">
                  <c:v>12.813333333333333</c:v>
                </c:pt>
                <c:pt idx="809">
                  <c:v>12.83</c:v>
                </c:pt>
                <c:pt idx="810">
                  <c:v>12.846666666666668</c:v>
                </c:pt>
                <c:pt idx="811">
                  <c:v>12.863333333333333</c:v>
                </c:pt>
                <c:pt idx="812">
                  <c:v>12.88</c:v>
                </c:pt>
                <c:pt idx="813">
                  <c:v>12.896666666666667</c:v>
                </c:pt>
                <c:pt idx="814">
                  <c:v>12.913333333333334</c:v>
                </c:pt>
                <c:pt idx="815">
                  <c:v>12.93</c:v>
                </c:pt>
                <c:pt idx="816">
                  <c:v>12.946666666666667</c:v>
                </c:pt>
                <c:pt idx="817">
                  <c:v>12.963333333333333</c:v>
                </c:pt>
                <c:pt idx="818">
                  <c:v>12.98</c:v>
                </c:pt>
                <c:pt idx="819">
                  <c:v>12.996666666666666</c:v>
                </c:pt>
                <c:pt idx="820">
                  <c:v>13.013333333333334</c:v>
                </c:pt>
                <c:pt idx="821">
                  <c:v>13.03</c:v>
                </c:pt>
                <c:pt idx="822">
                  <c:v>13.046666666666667</c:v>
                </c:pt>
                <c:pt idx="823">
                  <c:v>13.063333333333333</c:v>
                </c:pt>
                <c:pt idx="824">
                  <c:v>13.08</c:v>
                </c:pt>
                <c:pt idx="825">
                  <c:v>13.096666666666668</c:v>
                </c:pt>
                <c:pt idx="826">
                  <c:v>13.113333333333333</c:v>
                </c:pt>
                <c:pt idx="827">
                  <c:v>13.13</c:v>
                </c:pt>
                <c:pt idx="828">
                  <c:v>13.146666666666667</c:v>
                </c:pt>
                <c:pt idx="829">
                  <c:v>13.163333333333334</c:v>
                </c:pt>
                <c:pt idx="830">
                  <c:v>13.18</c:v>
                </c:pt>
                <c:pt idx="831">
                  <c:v>13.196666666666667</c:v>
                </c:pt>
                <c:pt idx="832">
                  <c:v>13.213333333333333</c:v>
                </c:pt>
                <c:pt idx="833">
                  <c:v>13.23</c:v>
                </c:pt>
                <c:pt idx="834">
                  <c:v>13.246666666666666</c:v>
                </c:pt>
                <c:pt idx="835">
                  <c:v>13.263333333333334</c:v>
                </c:pt>
                <c:pt idx="836">
                  <c:v>13.28</c:v>
                </c:pt>
                <c:pt idx="837">
                  <c:v>13.296666666666667</c:v>
                </c:pt>
                <c:pt idx="838">
                  <c:v>13.313333333333333</c:v>
                </c:pt>
                <c:pt idx="839">
                  <c:v>13.33</c:v>
                </c:pt>
                <c:pt idx="840">
                  <c:v>13.346666666666668</c:v>
                </c:pt>
                <c:pt idx="841">
                  <c:v>13.363333333333333</c:v>
                </c:pt>
                <c:pt idx="842">
                  <c:v>13.38</c:v>
                </c:pt>
                <c:pt idx="843">
                  <c:v>13.396666666666667</c:v>
                </c:pt>
                <c:pt idx="844">
                  <c:v>13.413333333333334</c:v>
                </c:pt>
                <c:pt idx="845">
                  <c:v>13.43</c:v>
                </c:pt>
                <c:pt idx="846">
                  <c:v>13.446666666666667</c:v>
                </c:pt>
                <c:pt idx="847">
                  <c:v>13.463333333333333</c:v>
                </c:pt>
                <c:pt idx="848">
                  <c:v>13.48</c:v>
                </c:pt>
                <c:pt idx="849">
                  <c:v>13.496666666666666</c:v>
                </c:pt>
                <c:pt idx="850">
                  <c:v>13.513333333333334</c:v>
                </c:pt>
                <c:pt idx="851">
                  <c:v>13.53</c:v>
                </c:pt>
                <c:pt idx="852">
                  <c:v>13.546666666666667</c:v>
                </c:pt>
                <c:pt idx="853">
                  <c:v>13.563333333333333</c:v>
                </c:pt>
                <c:pt idx="854">
                  <c:v>13.58</c:v>
                </c:pt>
                <c:pt idx="855">
                  <c:v>13.596666666666668</c:v>
                </c:pt>
                <c:pt idx="856">
                  <c:v>13.613333333333333</c:v>
                </c:pt>
                <c:pt idx="857">
                  <c:v>13.63</c:v>
                </c:pt>
                <c:pt idx="858">
                  <c:v>13.646666666666667</c:v>
                </c:pt>
                <c:pt idx="859">
                  <c:v>13.663333333333334</c:v>
                </c:pt>
                <c:pt idx="860">
                  <c:v>13.68</c:v>
                </c:pt>
                <c:pt idx="861">
                  <c:v>13.696666666666667</c:v>
                </c:pt>
                <c:pt idx="862">
                  <c:v>13.713333333333333</c:v>
                </c:pt>
                <c:pt idx="863">
                  <c:v>13.73</c:v>
                </c:pt>
                <c:pt idx="864">
                  <c:v>13.746666666666666</c:v>
                </c:pt>
                <c:pt idx="865">
                  <c:v>13.763333333333334</c:v>
                </c:pt>
                <c:pt idx="866">
                  <c:v>13.78</c:v>
                </c:pt>
                <c:pt idx="867">
                  <c:v>13.796666666666667</c:v>
                </c:pt>
                <c:pt idx="868">
                  <c:v>13.813333333333333</c:v>
                </c:pt>
                <c:pt idx="869">
                  <c:v>13.83</c:v>
                </c:pt>
                <c:pt idx="870">
                  <c:v>13.846666666666668</c:v>
                </c:pt>
                <c:pt idx="871">
                  <c:v>13.863333333333333</c:v>
                </c:pt>
                <c:pt idx="872">
                  <c:v>13.88</c:v>
                </c:pt>
                <c:pt idx="873">
                  <c:v>13.896666666666667</c:v>
                </c:pt>
                <c:pt idx="874">
                  <c:v>13.913333333333334</c:v>
                </c:pt>
                <c:pt idx="875">
                  <c:v>13.93</c:v>
                </c:pt>
                <c:pt idx="876">
                  <c:v>13.946666666666667</c:v>
                </c:pt>
                <c:pt idx="877">
                  <c:v>13.963333333333333</c:v>
                </c:pt>
                <c:pt idx="878">
                  <c:v>13.98</c:v>
                </c:pt>
                <c:pt idx="879">
                  <c:v>13.996666666666666</c:v>
                </c:pt>
                <c:pt idx="880">
                  <c:v>14.013333333333334</c:v>
                </c:pt>
                <c:pt idx="881">
                  <c:v>14.03</c:v>
                </c:pt>
                <c:pt idx="882">
                  <c:v>14.046666666666667</c:v>
                </c:pt>
                <c:pt idx="883">
                  <c:v>14.063333333333333</c:v>
                </c:pt>
                <c:pt idx="884">
                  <c:v>14.08</c:v>
                </c:pt>
                <c:pt idx="885">
                  <c:v>14.096666666666668</c:v>
                </c:pt>
                <c:pt idx="886">
                  <c:v>14.113333333333333</c:v>
                </c:pt>
                <c:pt idx="887">
                  <c:v>14.13</c:v>
                </c:pt>
                <c:pt idx="888">
                  <c:v>14.146666666666667</c:v>
                </c:pt>
                <c:pt idx="889">
                  <c:v>14.163333333333334</c:v>
                </c:pt>
                <c:pt idx="890">
                  <c:v>14.18</c:v>
                </c:pt>
                <c:pt idx="891">
                  <c:v>14.196666666666667</c:v>
                </c:pt>
                <c:pt idx="892">
                  <c:v>14.213333333333333</c:v>
                </c:pt>
                <c:pt idx="893">
                  <c:v>14.23</c:v>
                </c:pt>
                <c:pt idx="894">
                  <c:v>14.246666666666666</c:v>
                </c:pt>
                <c:pt idx="895">
                  <c:v>14.263333333333334</c:v>
                </c:pt>
                <c:pt idx="896">
                  <c:v>14.28</c:v>
                </c:pt>
                <c:pt idx="897">
                  <c:v>14.296666666666667</c:v>
                </c:pt>
                <c:pt idx="898">
                  <c:v>14.313333333333333</c:v>
                </c:pt>
                <c:pt idx="899">
                  <c:v>14.33</c:v>
                </c:pt>
                <c:pt idx="900">
                  <c:v>14.346666666666668</c:v>
                </c:pt>
                <c:pt idx="901">
                  <c:v>14.363333333333333</c:v>
                </c:pt>
                <c:pt idx="902">
                  <c:v>14.38</c:v>
                </c:pt>
                <c:pt idx="903">
                  <c:v>14.396666666666667</c:v>
                </c:pt>
                <c:pt idx="904">
                  <c:v>14.413333333333334</c:v>
                </c:pt>
                <c:pt idx="905">
                  <c:v>14.43</c:v>
                </c:pt>
                <c:pt idx="906">
                  <c:v>14.446666666666667</c:v>
                </c:pt>
                <c:pt idx="907">
                  <c:v>14.463333333333333</c:v>
                </c:pt>
                <c:pt idx="908">
                  <c:v>14.48</c:v>
                </c:pt>
                <c:pt idx="909">
                  <c:v>14.496666666666666</c:v>
                </c:pt>
                <c:pt idx="910">
                  <c:v>14.513333333333334</c:v>
                </c:pt>
                <c:pt idx="911">
                  <c:v>14.53</c:v>
                </c:pt>
                <c:pt idx="912">
                  <c:v>14.546666666666667</c:v>
                </c:pt>
                <c:pt idx="913">
                  <c:v>14.563333333333333</c:v>
                </c:pt>
                <c:pt idx="914">
                  <c:v>14.58</c:v>
                </c:pt>
                <c:pt idx="915">
                  <c:v>14.596666666666668</c:v>
                </c:pt>
                <c:pt idx="916">
                  <c:v>14.613333333333333</c:v>
                </c:pt>
                <c:pt idx="917">
                  <c:v>14.63</c:v>
                </c:pt>
                <c:pt idx="918">
                  <c:v>14.646666666666667</c:v>
                </c:pt>
                <c:pt idx="919">
                  <c:v>14.663333333333334</c:v>
                </c:pt>
                <c:pt idx="920">
                  <c:v>14.68</c:v>
                </c:pt>
                <c:pt idx="921">
                  <c:v>14.696666666666667</c:v>
                </c:pt>
                <c:pt idx="922">
                  <c:v>14.713333333333333</c:v>
                </c:pt>
                <c:pt idx="923">
                  <c:v>14.73</c:v>
                </c:pt>
                <c:pt idx="924">
                  <c:v>14.746666666666666</c:v>
                </c:pt>
                <c:pt idx="925">
                  <c:v>14.763333333333334</c:v>
                </c:pt>
                <c:pt idx="926">
                  <c:v>14.78</c:v>
                </c:pt>
                <c:pt idx="927">
                  <c:v>14.796666666666667</c:v>
                </c:pt>
                <c:pt idx="928">
                  <c:v>14.813333333333333</c:v>
                </c:pt>
                <c:pt idx="929">
                  <c:v>14.83</c:v>
                </c:pt>
                <c:pt idx="930">
                  <c:v>14.846666666666668</c:v>
                </c:pt>
                <c:pt idx="931">
                  <c:v>14.863333333333333</c:v>
                </c:pt>
                <c:pt idx="932">
                  <c:v>14.88</c:v>
                </c:pt>
                <c:pt idx="933">
                  <c:v>14.896666666666667</c:v>
                </c:pt>
                <c:pt idx="934">
                  <c:v>14.913333333333334</c:v>
                </c:pt>
                <c:pt idx="935">
                  <c:v>14.93</c:v>
                </c:pt>
                <c:pt idx="936">
                  <c:v>14.946666666666667</c:v>
                </c:pt>
                <c:pt idx="937">
                  <c:v>14.963333333333333</c:v>
                </c:pt>
                <c:pt idx="938">
                  <c:v>14.98</c:v>
                </c:pt>
                <c:pt idx="939">
                  <c:v>14.996666666666666</c:v>
                </c:pt>
                <c:pt idx="940">
                  <c:v>15.013333333333334</c:v>
                </c:pt>
                <c:pt idx="941">
                  <c:v>15.03</c:v>
                </c:pt>
                <c:pt idx="942">
                  <c:v>15.046666666666667</c:v>
                </c:pt>
                <c:pt idx="943">
                  <c:v>15.063333333333333</c:v>
                </c:pt>
                <c:pt idx="944">
                  <c:v>15.08</c:v>
                </c:pt>
                <c:pt idx="945">
                  <c:v>15.096666666666668</c:v>
                </c:pt>
                <c:pt idx="946">
                  <c:v>15.113333333333333</c:v>
                </c:pt>
                <c:pt idx="947">
                  <c:v>15.13</c:v>
                </c:pt>
                <c:pt idx="948">
                  <c:v>15.146666666666667</c:v>
                </c:pt>
                <c:pt idx="949">
                  <c:v>15.163333333333334</c:v>
                </c:pt>
                <c:pt idx="950">
                  <c:v>15.18</c:v>
                </c:pt>
                <c:pt idx="951">
                  <c:v>15.196666666666667</c:v>
                </c:pt>
                <c:pt idx="952">
                  <c:v>15.213333333333333</c:v>
                </c:pt>
                <c:pt idx="953">
                  <c:v>15.23</c:v>
                </c:pt>
                <c:pt idx="954">
                  <c:v>15.246666666666666</c:v>
                </c:pt>
                <c:pt idx="955">
                  <c:v>15.263333333333334</c:v>
                </c:pt>
                <c:pt idx="956">
                  <c:v>15.28</c:v>
                </c:pt>
                <c:pt idx="957">
                  <c:v>15.296666666666667</c:v>
                </c:pt>
                <c:pt idx="958">
                  <c:v>15.313333333333333</c:v>
                </c:pt>
                <c:pt idx="959">
                  <c:v>15.33</c:v>
                </c:pt>
                <c:pt idx="960">
                  <c:v>15.346666666666666</c:v>
                </c:pt>
                <c:pt idx="961">
                  <c:v>15.363333333333335</c:v>
                </c:pt>
                <c:pt idx="962">
                  <c:v>15.38</c:v>
                </c:pt>
                <c:pt idx="963">
                  <c:v>15.396666666666667</c:v>
                </c:pt>
                <c:pt idx="964">
                  <c:v>15.413333333333332</c:v>
                </c:pt>
                <c:pt idx="965">
                  <c:v>15.430000000000001</c:v>
                </c:pt>
                <c:pt idx="966">
                  <c:v>15.446666666666667</c:v>
                </c:pt>
                <c:pt idx="967">
                  <c:v>15.463333333333333</c:v>
                </c:pt>
                <c:pt idx="968">
                  <c:v>15.479999999999999</c:v>
                </c:pt>
                <c:pt idx="969">
                  <c:v>15.496666666666668</c:v>
                </c:pt>
                <c:pt idx="970">
                  <c:v>15.513333333333334</c:v>
                </c:pt>
                <c:pt idx="971">
                  <c:v>15.53</c:v>
                </c:pt>
                <c:pt idx="972">
                  <c:v>15.546666666666665</c:v>
                </c:pt>
                <c:pt idx="973">
                  <c:v>15.563333333333334</c:v>
                </c:pt>
                <c:pt idx="974">
                  <c:v>15.58</c:v>
                </c:pt>
                <c:pt idx="975">
                  <c:v>15.596666666666666</c:v>
                </c:pt>
                <c:pt idx="976">
                  <c:v>15.613333333333335</c:v>
                </c:pt>
                <c:pt idx="977">
                  <c:v>15.63</c:v>
                </c:pt>
                <c:pt idx="978">
                  <c:v>15.646666666666667</c:v>
                </c:pt>
                <c:pt idx="979">
                  <c:v>15.663333333333332</c:v>
                </c:pt>
                <c:pt idx="980">
                  <c:v>15.680000000000001</c:v>
                </c:pt>
                <c:pt idx="981">
                  <c:v>15.696666666666667</c:v>
                </c:pt>
                <c:pt idx="982">
                  <c:v>15.713333333333333</c:v>
                </c:pt>
                <c:pt idx="983">
                  <c:v>15.729999999999999</c:v>
                </c:pt>
                <c:pt idx="984">
                  <c:v>15.746666666666668</c:v>
                </c:pt>
                <c:pt idx="985">
                  <c:v>15.763333333333334</c:v>
                </c:pt>
                <c:pt idx="986">
                  <c:v>15.78</c:v>
                </c:pt>
                <c:pt idx="987">
                  <c:v>15.796666666666665</c:v>
                </c:pt>
                <c:pt idx="988">
                  <c:v>15.813333333333334</c:v>
                </c:pt>
                <c:pt idx="989">
                  <c:v>15.83</c:v>
                </c:pt>
                <c:pt idx="990">
                  <c:v>15.846666666666666</c:v>
                </c:pt>
                <c:pt idx="991">
                  <c:v>15.863333333333335</c:v>
                </c:pt>
                <c:pt idx="992">
                  <c:v>15.88</c:v>
                </c:pt>
                <c:pt idx="993">
                  <c:v>15.896666666666667</c:v>
                </c:pt>
                <c:pt idx="994">
                  <c:v>15.913333333333332</c:v>
                </c:pt>
                <c:pt idx="995">
                  <c:v>15.930000000000001</c:v>
                </c:pt>
                <c:pt idx="996">
                  <c:v>15.946666666666667</c:v>
                </c:pt>
                <c:pt idx="997">
                  <c:v>15.963333333333333</c:v>
                </c:pt>
                <c:pt idx="998">
                  <c:v>15.979999999999999</c:v>
                </c:pt>
              </c:numCache>
            </c:numRef>
          </c:xVal>
          <c:yVal>
            <c:numRef>
              <c:f>'compare 500 C'!$Y$2:$Y$1000</c:f>
              <c:numCache>
                <c:formatCode>General</c:formatCode>
                <c:ptCount val="9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0.1</c:v>
                </c:pt>
                <c:pt idx="54">
                  <c:v>0.2</c:v>
                </c:pt>
                <c:pt idx="55">
                  <c:v>0.2</c:v>
                </c:pt>
                <c:pt idx="56">
                  <c:v>0.3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0.2</c:v>
                </c:pt>
                <c:pt idx="61">
                  <c:v>0.2</c:v>
                </c:pt>
                <c:pt idx="62">
                  <c:v>0.3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0.3</c:v>
                </c:pt>
                <c:pt idx="68">
                  <c:v>0.3</c:v>
                </c:pt>
                <c:pt idx="69">
                  <c:v>0.2</c:v>
                </c:pt>
                <c:pt idx="70">
                  <c:v>0.2</c:v>
                </c:pt>
                <c:pt idx="71">
                  <c:v>0.2</c:v>
                </c:pt>
                <c:pt idx="72">
                  <c:v>0.3</c:v>
                </c:pt>
                <c:pt idx="73">
                  <c:v>0.3</c:v>
                </c:pt>
                <c:pt idx="74">
                  <c:v>0.3</c:v>
                </c:pt>
                <c:pt idx="75">
                  <c:v>0.3</c:v>
                </c:pt>
                <c:pt idx="76">
                  <c:v>0.4</c:v>
                </c:pt>
                <c:pt idx="77">
                  <c:v>0.3</c:v>
                </c:pt>
                <c:pt idx="78">
                  <c:v>0.3</c:v>
                </c:pt>
                <c:pt idx="79">
                  <c:v>0.3</c:v>
                </c:pt>
                <c:pt idx="80">
                  <c:v>0.4</c:v>
                </c:pt>
                <c:pt idx="81">
                  <c:v>0.4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0.4</c:v>
                </c:pt>
                <c:pt idx="86">
                  <c:v>0.4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0.6</c:v>
                </c:pt>
                <c:pt idx="91">
                  <c:v>0.7</c:v>
                </c:pt>
                <c:pt idx="92">
                  <c:v>0.7</c:v>
                </c:pt>
                <c:pt idx="93">
                  <c:v>0.8</c:v>
                </c:pt>
                <c:pt idx="94">
                  <c:v>0.8</c:v>
                </c:pt>
                <c:pt idx="95">
                  <c:v>1</c:v>
                </c:pt>
                <c:pt idx="96">
                  <c:v>1</c:v>
                </c:pt>
                <c:pt idx="97">
                  <c:v>1.1000000000000001</c:v>
                </c:pt>
                <c:pt idx="98">
                  <c:v>1.2</c:v>
                </c:pt>
                <c:pt idx="99">
                  <c:v>1.2</c:v>
                </c:pt>
                <c:pt idx="100">
                  <c:v>1.3</c:v>
                </c:pt>
                <c:pt idx="101">
                  <c:v>1.4</c:v>
                </c:pt>
                <c:pt idx="102">
                  <c:v>1.5</c:v>
                </c:pt>
                <c:pt idx="103">
                  <c:v>1.6</c:v>
                </c:pt>
                <c:pt idx="104">
                  <c:v>1.7</c:v>
                </c:pt>
                <c:pt idx="105">
                  <c:v>1.8</c:v>
                </c:pt>
                <c:pt idx="106">
                  <c:v>1.9</c:v>
                </c:pt>
                <c:pt idx="107">
                  <c:v>2</c:v>
                </c:pt>
                <c:pt idx="108">
                  <c:v>2.1</c:v>
                </c:pt>
                <c:pt idx="109">
                  <c:v>2.2999999999999998</c:v>
                </c:pt>
                <c:pt idx="110">
                  <c:v>2.4</c:v>
                </c:pt>
                <c:pt idx="111">
                  <c:v>2.5</c:v>
                </c:pt>
                <c:pt idx="112">
                  <c:v>2.6</c:v>
                </c:pt>
                <c:pt idx="113">
                  <c:v>2.7</c:v>
                </c:pt>
                <c:pt idx="114">
                  <c:v>2.8</c:v>
                </c:pt>
                <c:pt idx="115">
                  <c:v>3.1</c:v>
                </c:pt>
                <c:pt idx="116">
                  <c:v>3.1</c:v>
                </c:pt>
                <c:pt idx="117">
                  <c:v>3.2</c:v>
                </c:pt>
                <c:pt idx="118">
                  <c:v>3.5</c:v>
                </c:pt>
                <c:pt idx="119">
                  <c:v>3.6</c:v>
                </c:pt>
                <c:pt idx="120">
                  <c:v>3.7</c:v>
                </c:pt>
                <c:pt idx="121">
                  <c:v>3.8</c:v>
                </c:pt>
                <c:pt idx="122">
                  <c:v>3.9</c:v>
                </c:pt>
                <c:pt idx="123">
                  <c:v>4</c:v>
                </c:pt>
                <c:pt idx="124">
                  <c:v>4.0999999999999996</c:v>
                </c:pt>
                <c:pt idx="125">
                  <c:v>4.3</c:v>
                </c:pt>
                <c:pt idx="126">
                  <c:v>4.5</c:v>
                </c:pt>
                <c:pt idx="127">
                  <c:v>4.8</c:v>
                </c:pt>
                <c:pt idx="128">
                  <c:v>4.8</c:v>
                </c:pt>
                <c:pt idx="129">
                  <c:v>4.9000000000000004</c:v>
                </c:pt>
                <c:pt idx="130">
                  <c:v>5.2</c:v>
                </c:pt>
                <c:pt idx="131">
                  <c:v>5.3</c:v>
                </c:pt>
                <c:pt idx="132">
                  <c:v>5.4</c:v>
                </c:pt>
                <c:pt idx="133">
                  <c:v>5.5</c:v>
                </c:pt>
                <c:pt idx="134">
                  <c:v>5.6</c:v>
                </c:pt>
                <c:pt idx="135">
                  <c:v>5.8</c:v>
                </c:pt>
                <c:pt idx="136">
                  <c:v>6</c:v>
                </c:pt>
                <c:pt idx="137">
                  <c:v>6.2</c:v>
                </c:pt>
                <c:pt idx="138">
                  <c:v>6.3</c:v>
                </c:pt>
                <c:pt idx="139">
                  <c:v>6.5</c:v>
                </c:pt>
                <c:pt idx="140">
                  <c:v>6.6</c:v>
                </c:pt>
                <c:pt idx="141">
                  <c:v>6.8</c:v>
                </c:pt>
                <c:pt idx="142">
                  <c:v>7</c:v>
                </c:pt>
                <c:pt idx="143">
                  <c:v>7.2</c:v>
                </c:pt>
                <c:pt idx="144">
                  <c:v>7.4</c:v>
                </c:pt>
                <c:pt idx="145">
                  <c:v>7.6</c:v>
                </c:pt>
                <c:pt idx="146">
                  <c:v>7.8</c:v>
                </c:pt>
                <c:pt idx="147">
                  <c:v>8</c:v>
                </c:pt>
                <c:pt idx="148">
                  <c:v>8.1999999999999993</c:v>
                </c:pt>
                <c:pt idx="149">
                  <c:v>8.6999999999999993</c:v>
                </c:pt>
                <c:pt idx="150">
                  <c:v>8.8000000000000007</c:v>
                </c:pt>
                <c:pt idx="151">
                  <c:v>8.9</c:v>
                </c:pt>
                <c:pt idx="152">
                  <c:v>9.1999999999999993</c:v>
                </c:pt>
                <c:pt idx="153">
                  <c:v>9.4</c:v>
                </c:pt>
                <c:pt idx="154">
                  <c:v>9.6</c:v>
                </c:pt>
                <c:pt idx="155">
                  <c:v>10</c:v>
                </c:pt>
                <c:pt idx="156">
                  <c:v>10.1</c:v>
                </c:pt>
                <c:pt idx="157">
                  <c:v>10.3</c:v>
                </c:pt>
                <c:pt idx="158">
                  <c:v>10.7</c:v>
                </c:pt>
                <c:pt idx="159">
                  <c:v>10.9</c:v>
                </c:pt>
                <c:pt idx="160">
                  <c:v>11</c:v>
                </c:pt>
                <c:pt idx="161">
                  <c:v>11.2</c:v>
                </c:pt>
                <c:pt idx="162">
                  <c:v>11.6</c:v>
                </c:pt>
                <c:pt idx="163">
                  <c:v>11.9</c:v>
                </c:pt>
                <c:pt idx="164">
                  <c:v>12.1</c:v>
                </c:pt>
                <c:pt idx="165">
                  <c:v>12.3</c:v>
                </c:pt>
                <c:pt idx="166">
                  <c:v>12.5</c:v>
                </c:pt>
                <c:pt idx="167">
                  <c:v>12.5</c:v>
                </c:pt>
                <c:pt idx="168">
                  <c:v>12.8</c:v>
                </c:pt>
                <c:pt idx="169">
                  <c:v>12.9</c:v>
                </c:pt>
                <c:pt idx="170">
                  <c:v>13.1</c:v>
                </c:pt>
                <c:pt idx="171">
                  <c:v>13.3</c:v>
                </c:pt>
                <c:pt idx="172">
                  <c:v>13.5</c:v>
                </c:pt>
                <c:pt idx="173">
                  <c:v>13.7</c:v>
                </c:pt>
                <c:pt idx="174">
                  <c:v>13.9</c:v>
                </c:pt>
                <c:pt idx="175">
                  <c:v>14.3</c:v>
                </c:pt>
                <c:pt idx="176">
                  <c:v>14.7</c:v>
                </c:pt>
                <c:pt idx="177">
                  <c:v>14.8</c:v>
                </c:pt>
                <c:pt idx="178">
                  <c:v>14.9</c:v>
                </c:pt>
                <c:pt idx="179">
                  <c:v>15.3</c:v>
                </c:pt>
                <c:pt idx="180">
                  <c:v>15.3</c:v>
                </c:pt>
                <c:pt idx="181">
                  <c:v>15.6</c:v>
                </c:pt>
                <c:pt idx="182">
                  <c:v>15.8</c:v>
                </c:pt>
                <c:pt idx="183">
                  <c:v>16.100000000000001</c:v>
                </c:pt>
                <c:pt idx="184">
                  <c:v>16.3</c:v>
                </c:pt>
                <c:pt idx="185">
                  <c:v>16.5</c:v>
                </c:pt>
                <c:pt idx="186">
                  <c:v>16.8</c:v>
                </c:pt>
                <c:pt idx="187">
                  <c:v>17.100000000000001</c:v>
                </c:pt>
                <c:pt idx="188">
                  <c:v>17.7</c:v>
                </c:pt>
                <c:pt idx="189">
                  <c:v>17.7</c:v>
                </c:pt>
                <c:pt idx="190">
                  <c:v>18</c:v>
                </c:pt>
                <c:pt idx="191">
                  <c:v>18.399999999999999</c:v>
                </c:pt>
                <c:pt idx="192">
                  <c:v>18.8</c:v>
                </c:pt>
                <c:pt idx="193">
                  <c:v>18.7</c:v>
                </c:pt>
                <c:pt idx="194">
                  <c:v>18.8</c:v>
                </c:pt>
                <c:pt idx="195">
                  <c:v>19.5</c:v>
                </c:pt>
                <c:pt idx="196">
                  <c:v>19.7</c:v>
                </c:pt>
                <c:pt idx="197">
                  <c:v>19.7</c:v>
                </c:pt>
                <c:pt idx="198">
                  <c:v>20</c:v>
                </c:pt>
                <c:pt idx="199">
                  <c:v>20.3</c:v>
                </c:pt>
                <c:pt idx="200">
                  <c:v>20.6</c:v>
                </c:pt>
                <c:pt idx="201">
                  <c:v>21</c:v>
                </c:pt>
                <c:pt idx="202">
                  <c:v>21.1</c:v>
                </c:pt>
                <c:pt idx="203">
                  <c:v>21.2</c:v>
                </c:pt>
                <c:pt idx="204">
                  <c:v>21.5</c:v>
                </c:pt>
                <c:pt idx="205">
                  <c:v>21.8</c:v>
                </c:pt>
                <c:pt idx="206">
                  <c:v>22.3</c:v>
                </c:pt>
                <c:pt idx="207">
                  <c:v>22.6</c:v>
                </c:pt>
                <c:pt idx="208">
                  <c:v>22.5</c:v>
                </c:pt>
                <c:pt idx="209">
                  <c:v>22.8</c:v>
                </c:pt>
                <c:pt idx="210">
                  <c:v>23</c:v>
                </c:pt>
                <c:pt idx="211">
                  <c:v>23.3</c:v>
                </c:pt>
                <c:pt idx="212">
                  <c:v>23.5</c:v>
                </c:pt>
                <c:pt idx="213">
                  <c:v>23.7</c:v>
                </c:pt>
                <c:pt idx="214">
                  <c:v>24</c:v>
                </c:pt>
                <c:pt idx="215">
                  <c:v>24.3</c:v>
                </c:pt>
                <c:pt idx="216">
                  <c:v>24.6</c:v>
                </c:pt>
                <c:pt idx="217">
                  <c:v>24.8</c:v>
                </c:pt>
                <c:pt idx="218">
                  <c:v>25.2</c:v>
                </c:pt>
                <c:pt idx="219">
                  <c:v>25.6</c:v>
                </c:pt>
                <c:pt idx="220">
                  <c:v>25.9</c:v>
                </c:pt>
                <c:pt idx="221">
                  <c:v>25.9</c:v>
                </c:pt>
                <c:pt idx="222">
                  <c:v>26.1</c:v>
                </c:pt>
                <c:pt idx="223">
                  <c:v>26.4</c:v>
                </c:pt>
                <c:pt idx="224">
                  <c:v>26.7</c:v>
                </c:pt>
                <c:pt idx="225">
                  <c:v>27</c:v>
                </c:pt>
                <c:pt idx="226">
                  <c:v>27.3</c:v>
                </c:pt>
                <c:pt idx="227">
                  <c:v>27.7</c:v>
                </c:pt>
                <c:pt idx="228">
                  <c:v>28</c:v>
                </c:pt>
                <c:pt idx="229">
                  <c:v>28.4</c:v>
                </c:pt>
                <c:pt idx="230">
                  <c:v>28.7</c:v>
                </c:pt>
                <c:pt idx="231">
                  <c:v>29.2</c:v>
                </c:pt>
                <c:pt idx="232">
                  <c:v>29.4</c:v>
                </c:pt>
                <c:pt idx="233">
                  <c:v>29.8</c:v>
                </c:pt>
                <c:pt idx="234">
                  <c:v>29.9</c:v>
                </c:pt>
                <c:pt idx="235">
                  <c:v>30.2</c:v>
                </c:pt>
                <c:pt idx="236">
                  <c:v>30.7</c:v>
                </c:pt>
                <c:pt idx="237">
                  <c:v>31</c:v>
                </c:pt>
                <c:pt idx="238">
                  <c:v>31.6</c:v>
                </c:pt>
                <c:pt idx="239">
                  <c:v>32.1</c:v>
                </c:pt>
                <c:pt idx="240">
                  <c:v>32.700000000000003</c:v>
                </c:pt>
                <c:pt idx="241">
                  <c:v>33.1</c:v>
                </c:pt>
                <c:pt idx="242">
                  <c:v>33.299999999999997</c:v>
                </c:pt>
                <c:pt idx="243">
                  <c:v>33.6</c:v>
                </c:pt>
                <c:pt idx="244">
                  <c:v>33.9</c:v>
                </c:pt>
                <c:pt idx="245">
                  <c:v>33.9</c:v>
                </c:pt>
                <c:pt idx="246">
                  <c:v>33.9</c:v>
                </c:pt>
                <c:pt idx="247">
                  <c:v>34.4</c:v>
                </c:pt>
                <c:pt idx="248">
                  <c:v>35.1</c:v>
                </c:pt>
                <c:pt idx="249">
                  <c:v>35.1</c:v>
                </c:pt>
                <c:pt idx="250">
                  <c:v>35.1</c:v>
                </c:pt>
                <c:pt idx="251">
                  <c:v>35.5</c:v>
                </c:pt>
                <c:pt idx="252">
                  <c:v>35.6</c:v>
                </c:pt>
                <c:pt idx="253">
                  <c:v>35.9</c:v>
                </c:pt>
                <c:pt idx="254">
                  <c:v>36.200000000000003</c:v>
                </c:pt>
                <c:pt idx="255">
                  <c:v>36.5</c:v>
                </c:pt>
                <c:pt idx="256">
                  <c:v>36.799999999999997</c:v>
                </c:pt>
                <c:pt idx="257">
                  <c:v>37.200000000000003</c:v>
                </c:pt>
                <c:pt idx="258">
                  <c:v>37.5</c:v>
                </c:pt>
                <c:pt idx="259">
                  <c:v>37.9</c:v>
                </c:pt>
                <c:pt idx="260">
                  <c:v>38.1</c:v>
                </c:pt>
                <c:pt idx="261">
                  <c:v>38.799999999999997</c:v>
                </c:pt>
                <c:pt idx="262">
                  <c:v>38.799999999999997</c:v>
                </c:pt>
                <c:pt idx="263">
                  <c:v>39.1</c:v>
                </c:pt>
                <c:pt idx="264">
                  <c:v>39.5</c:v>
                </c:pt>
                <c:pt idx="265">
                  <c:v>39.799999999999997</c:v>
                </c:pt>
                <c:pt idx="266">
                  <c:v>40.200000000000003</c:v>
                </c:pt>
                <c:pt idx="267">
                  <c:v>40.5</c:v>
                </c:pt>
                <c:pt idx="268">
                  <c:v>40.799999999999997</c:v>
                </c:pt>
                <c:pt idx="269">
                  <c:v>41.7</c:v>
                </c:pt>
                <c:pt idx="270">
                  <c:v>41.9</c:v>
                </c:pt>
                <c:pt idx="271">
                  <c:v>41.9</c:v>
                </c:pt>
                <c:pt idx="272">
                  <c:v>42.2</c:v>
                </c:pt>
                <c:pt idx="273">
                  <c:v>42.6</c:v>
                </c:pt>
                <c:pt idx="274">
                  <c:v>42.9</c:v>
                </c:pt>
                <c:pt idx="275">
                  <c:v>43.2</c:v>
                </c:pt>
                <c:pt idx="276">
                  <c:v>43.6</c:v>
                </c:pt>
                <c:pt idx="277">
                  <c:v>43.9</c:v>
                </c:pt>
                <c:pt idx="278">
                  <c:v>44.3</c:v>
                </c:pt>
                <c:pt idx="279">
                  <c:v>44.7</c:v>
                </c:pt>
                <c:pt idx="280">
                  <c:v>45</c:v>
                </c:pt>
                <c:pt idx="281">
                  <c:v>45.4</c:v>
                </c:pt>
                <c:pt idx="282">
                  <c:v>45.7</c:v>
                </c:pt>
                <c:pt idx="283">
                  <c:v>46.2</c:v>
                </c:pt>
                <c:pt idx="284">
                  <c:v>46.6</c:v>
                </c:pt>
                <c:pt idx="285">
                  <c:v>47</c:v>
                </c:pt>
                <c:pt idx="286">
                  <c:v>47.2</c:v>
                </c:pt>
                <c:pt idx="287">
                  <c:v>47.4</c:v>
                </c:pt>
                <c:pt idx="288">
                  <c:v>47.7</c:v>
                </c:pt>
                <c:pt idx="289">
                  <c:v>48.1</c:v>
                </c:pt>
                <c:pt idx="290">
                  <c:v>48.4</c:v>
                </c:pt>
                <c:pt idx="291">
                  <c:v>48.7</c:v>
                </c:pt>
                <c:pt idx="292">
                  <c:v>49.1</c:v>
                </c:pt>
                <c:pt idx="293">
                  <c:v>49.7</c:v>
                </c:pt>
                <c:pt idx="294">
                  <c:v>49.8</c:v>
                </c:pt>
                <c:pt idx="295">
                  <c:v>49.9</c:v>
                </c:pt>
                <c:pt idx="296">
                  <c:v>50.3</c:v>
                </c:pt>
                <c:pt idx="297">
                  <c:v>50.9</c:v>
                </c:pt>
                <c:pt idx="298">
                  <c:v>51.6</c:v>
                </c:pt>
                <c:pt idx="299">
                  <c:v>52</c:v>
                </c:pt>
                <c:pt idx="300">
                  <c:v>52.5</c:v>
                </c:pt>
                <c:pt idx="301">
                  <c:v>52.6</c:v>
                </c:pt>
                <c:pt idx="302">
                  <c:v>52.7</c:v>
                </c:pt>
                <c:pt idx="303">
                  <c:v>52.7</c:v>
                </c:pt>
                <c:pt idx="304">
                  <c:v>52.7</c:v>
                </c:pt>
                <c:pt idx="305">
                  <c:v>53</c:v>
                </c:pt>
                <c:pt idx="306">
                  <c:v>53.2</c:v>
                </c:pt>
                <c:pt idx="307">
                  <c:v>53.5</c:v>
                </c:pt>
                <c:pt idx="308">
                  <c:v>53.8</c:v>
                </c:pt>
                <c:pt idx="309">
                  <c:v>54.5</c:v>
                </c:pt>
                <c:pt idx="310">
                  <c:v>55.1</c:v>
                </c:pt>
                <c:pt idx="311">
                  <c:v>55.3</c:v>
                </c:pt>
                <c:pt idx="312">
                  <c:v>55.3</c:v>
                </c:pt>
                <c:pt idx="313">
                  <c:v>55.5</c:v>
                </c:pt>
                <c:pt idx="314">
                  <c:v>55.5</c:v>
                </c:pt>
                <c:pt idx="315">
                  <c:v>55.7</c:v>
                </c:pt>
                <c:pt idx="316">
                  <c:v>55.9</c:v>
                </c:pt>
                <c:pt idx="317">
                  <c:v>56.2</c:v>
                </c:pt>
                <c:pt idx="318">
                  <c:v>56.7</c:v>
                </c:pt>
                <c:pt idx="319">
                  <c:v>57.1</c:v>
                </c:pt>
                <c:pt idx="320">
                  <c:v>57.4</c:v>
                </c:pt>
                <c:pt idx="321">
                  <c:v>57.3</c:v>
                </c:pt>
                <c:pt idx="322">
                  <c:v>57.3</c:v>
                </c:pt>
                <c:pt idx="323">
                  <c:v>57.8</c:v>
                </c:pt>
                <c:pt idx="324">
                  <c:v>58.1</c:v>
                </c:pt>
                <c:pt idx="325">
                  <c:v>58.6</c:v>
                </c:pt>
                <c:pt idx="326">
                  <c:v>58.7</c:v>
                </c:pt>
                <c:pt idx="327">
                  <c:v>58.9</c:v>
                </c:pt>
                <c:pt idx="328">
                  <c:v>59</c:v>
                </c:pt>
                <c:pt idx="329">
                  <c:v>59.3</c:v>
                </c:pt>
                <c:pt idx="330">
                  <c:v>59.4</c:v>
                </c:pt>
                <c:pt idx="331">
                  <c:v>59.6</c:v>
                </c:pt>
                <c:pt idx="332">
                  <c:v>59.7</c:v>
                </c:pt>
                <c:pt idx="333">
                  <c:v>59.8</c:v>
                </c:pt>
                <c:pt idx="334">
                  <c:v>60</c:v>
                </c:pt>
                <c:pt idx="335">
                  <c:v>60</c:v>
                </c:pt>
                <c:pt idx="336">
                  <c:v>60.1</c:v>
                </c:pt>
                <c:pt idx="337">
                  <c:v>60.2</c:v>
                </c:pt>
                <c:pt idx="338">
                  <c:v>60.2</c:v>
                </c:pt>
                <c:pt idx="339">
                  <c:v>60.4</c:v>
                </c:pt>
                <c:pt idx="340">
                  <c:v>60.4</c:v>
                </c:pt>
                <c:pt idx="341">
                  <c:v>60.5</c:v>
                </c:pt>
                <c:pt idx="342">
                  <c:v>60.6</c:v>
                </c:pt>
                <c:pt idx="343">
                  <c:v>60.7</c:v>
                </c:pt>
                <c:pt idx="344">
                  <c:v>60.8</c:v>
                </c:pt>
                <c:pt idx="345">
                  <c:v>60.9</c:v>
                </c:pt>
                <c:pt idx="346">
                  <c:v>60.9</c:v>
                </c:pt>
                <c:pt idx="347">
                  <c:v>61</c:v>
                </c:pt>
                <c:pt idx="348">
                  <c:v>61.1</c:v>
                </c:pt>
                <c:pt idx="349">
                  <c:v>61.1</c:v>
                </c:pt>
                <c:pt idx="350">
                  <c:v>61.1</c:v>
                </c:pt>
                <c:pt idx="351">
                  <c:v>61.1</c:v>
                </c:pt>
                <c:pt idx="352">
                  <c:v>61.2</c:v>
                </c:pt>
                <c:pt idx="353">
                  <c:v>61.3</c:v>
                </c:pt>
                <c:pt idx="354">
                  <c:v>61.3</c:v>
                </c:pt>
                <c:pt idx="355">
                  <c:v>61.5</c:v>
                </c:pt>
                <c:pt idx="356">
                  <c:v>61.5</c:v>
                </c:pt>
                <c:pt idx="357">
                  <c:v>61.5</c:v>
                </c:pt>
                <c:pt idx="358">
                  <c:v>61.5</c:v>
                </c:pt>
                <c:pt idx="359">
                  <c:v>61.5</c:v>
                </c:pt>
                <c:pt idx="360">
                  <c:v>61.5</c:v>
                </c:pt>
                <c:pt idx="361">
                  <c:v>61.5</c:v>
                </c:pt>
                <c:pt idx="362">
                  <c:v>61.5</c:v>
                </c:pt>
                <c:pt idx="363">
                  <c:v>61.5</c:v>
                </c:pt>
                <c:pt idx="364">
                  <c:v>61.5</c:v>
                </c:pt>
                <c:pt idx="365">
                  <c:v>61.5</c:v>
                </c:pt>
                <c:pt idx="366">
                  <c:v>61.4</c:v>
                </c:pt>
                <c:pt idx="367">
                  <c:v>61.5</c:v>
                </c:pt>
                <c:pt idx="368">
                  <c:v>61.5</c:v>
                </c:pt>
                <c:pt idx="369">
                  <c:v>61.5</c:v>
                </c:pt>
                <c:pt idx="370">
                  <c:v>61.5</c:v>
                </c:pt>
                <c:pt idx="371">
                  <c:v>61.5</c:v>
                </c:pt>
                <c:pt idx="372">
                  <c:v>61.4</c:v>
                </c:pt>
                <c:pt idx="373">
                  <c:v>61.4</c:v>
                </c:pt>
                <c:pt idx="374">
                  <c:v>61.4</c:v>
                </c:pt>
                <c:pt idx="375">
                  <c:v>61.3</c:v>
                </c:pt>
                <c:pt idx="376">
                  <c:v>61.3</c:v>
                </c:pt>
                <c:pt idx="377">
                  <c:v>61.2</c:v>
                </c:pt>
                <c:pt idx="378">
                  <c:v>61.3</c:v>
                </c:pt>
                <c:pt idx="379">
                  <c:v>61.2</c:v>
                </c:pt>
                <c:pt idx="380">
                  <c:v>61.2</c:v>
                </c:pt>
                <c:pt idx="381">
                  <c:v>61.1</c:v>
                </c:pt>
                <c:pt idx="382">
                  <c:v>61.1</c:v>
                </c:pt>
                <c:pt idx="383">
                  <c:v>61.1</c:v>
                </c:pt>
                <c:pt idx="384">
                  <c:v>61</c:v>
                </c:pt>
                <c:pt idx="385">
                  <c:v>61</c:v>
                </c:pt>
                <c:pt idx="386">
                  <c:v>60.9</c:v>
                </c:pt>
                <c:pt idx="387">
                  <c:v>60.8</c:v>
                </c:pt>
                <c:pt idx="388">
                  <c:v>60.8</c:v>
                </c:pt>
                <c:pt idx="389">
                  <c:v>60.8</c:v>
                </c:pt>
                <c:pt idx="390">
                  <c:v>60.7</c:v>
                </c:pt>
                <c:pt idx="391">
                  <c:v>60.7</c:v>
                </c:pt>
                <c:pt idx="392">
                  <c:v>60.6</c:v>
                </c:pt>
                <c:pt idx="393">
                  <c:v>60.5</c:v>
                </c:pt>
                <c:pt idx="394">
                  <c:v>60.4</c:v>
                </c:pt>
                <c:pt idx="395">
                  <c:v>60.3</c:v>
                </c:pt>
                <c:pt idx="396">
                  <c:v>60.3</c:v>
                </c:pt>
                <c:pt idx="397">
                  <c:v>60.3</c:v>
                </c:pt>
                <c:pt idx="398">
                  <c:v>60.3</c:v>
                </c:pt>
                <c:pt idx="399">
                  <c:v>60.2</c:v>
                </c:pt>
                <c:pt idx="400">
                  <c:v>60.1</c:v>
                </c:pt>
                <c:pt idx="401">
                  <c:v>60</c:v>
                </c:pt>
                <c:pt idx="402">
                  <c:v>59.9</c:v>
                </c:pt>
                <c:pt idx="403">
                  <c:v>59.9</c:v>
                </c:pt>
                <c:pt idx="404">
                  <c:v>59.9</c:v>
                </c:pt>
                <c:pt idx="405">
                  <c:v>59.8</c:v>
                </c:pt>
                <c:pt idx="406">
                  <c:v>59.7</c:v>
                </c:pt>
                <c:pt idx="407">
                  <c:v>59.6</c:v>
                </c:pt>
                <c:pt idx="408">
                  <c:v>59.6</c:v>
                </c:pt>
                <c:pt idx="409">
                  <c:v>59.6</c:v>
                </c:pt>
                <c:pt idx="410">
                  <c:v>59.5</c:v>
                </c:pt>
                <c:pt idx="411">
                  <c:v>59.5</c:v>
                </c:pt>
                <c:pt idx="412">
                  <c:v>59.3</c:v>
                </c:pt>
                <c:pt idx="413">
                  <c:v>59.3</c:v>
                </c:pt>
                <c:pt idx="414">
                  <c:v>59.2</c:v>
                </c:pt>
                <c:pt idx="415">
                  <c:v>59.1</c:v>
                </c:pt>
                <c:pt idx="416">
                  <c:v>59</c:v>
                </c:pt>
                <c:pt idx="417">
                  <c:v>59</c:v>
                </c:pt>
                <c:pt idx="418">
                  <c:v>58.7</c:v>
                </c:pt>
                <c:pt idx="419">
                  <c:v>58.5</c:v>
                </c:pt>
                <c:pt idx="420">
                  <c:v>58.3</c:v>
                </c:pt>
                <c:pt idx="421">
                  <c:v>58.3</c:v>
                </c:pt>
                <c:pt idx="422">
                  <c:v>58.2</c:v>
                </c:pt>
                <c:pt idx="423">
                  <c:v>58</c:v>
                </c:pt>
                <c:pt idx="424">
                  <c:v>57.9</c:v>
                </c:pt>
                <c:pt idx="425">
                  <c:v>57.8</c:v>
                </c:pt>
                <c:pt idx="426">
                  <c:v>57.7</c:v>
                </c:pt>
                <c:pt idx="427">
                  <c:v>57.5</c:v>
                </c:pt>
                <c:pt idx="428">
                  <c:v>57.5</c:v>
                </c:pt>
                <c:pt idx="429">
                  <c:v>57.5</c:v>
                </c:pt>
                <c:pt idx="430">
                  <c:v>57.5</c:v>
                </c:pt>
                <c:pt idx="431">
                  <c:v>57.3</c:v>
                </c:pt>
                <c:pt idx="432">
                  <c:v>57.1</c:v>
                </c:pt>
                <c:pt idx="433">
                  <c:v>57.1</c:v>
                </c:pt>
                <c:pt idx="434">
                  <c:v>57.1</c:v>
                </c:pt>
                <c:pt idx="435">
                  <c:v>56.7</c:v>
                </c:pt>
                <c:pt idx="436">
                  <c:v>56.6</c:v>
                </c:pt>
                <c:pt idx="437">
                  <c:v>56.6</c:v>
                </c:pt>
                <c:pt idx="438">
                  <c:v>56.4</c:v>
                </c:pt>
                <c:pt idx="439">
                  <c:v>56.3</c:v>
                </c:pt>
                <c:pt idx="440">
                  <c:v>56.1</c:v>
                </c:pt>
                <c:pt idx="441">
                  <c:v>56.1</c:v>
                </c:pt>
                <c:pt idx="442">
                  <c:v>55.9</c:v>
                </c:pt>
                <c:pt idx="443">
                  <c:v>55.8</c:v>
                </c:pt>
                <c:pt idx="444">
                  <c:v>55.8</c:v>
                </c:pt>
                <c:pt idx="445">
                  <c:v>55.7</c:v>
                </c:pt>
                <c:pt idx="446">
                  <c:v>55.5</c:v>
                </c:pt>
                <c:pt idx="447">
                  <c:v>55.4</c:v>
                </c:pt>
                <c:pt idx="448">
                  <c:v>55.2</c:v>
                </c:pt>
                <c:pt idx="449">
                  <c:v>55.1</c:v>
                </c:pt>
                <c:pt idx="450">
                  <c:v>54.9</c:v>
                </c:pt>
                <c:pt idx="451">
                  <c:v>54.9</c:v>
                </c:pt>
                <c:pt idx="452">
                  <c:v>54.8</c:v>
                </c:pt>
                <c:pt idx="453">
                  <c:v>54.7</c:v>
                </c:pt>
                <c:pt idx="454">
                  <c:v>54.5</c:v>
                </c:pt>
                <c:pt idx="455">
                  <c:v>54.3</c:v>
                </c:pt>
                <c:pt idx="456">
                  <c:v>54</c:v>
                </c:pt>
                <c:pt idx="457">
                  <c:v>53.8</c:v>
                </c:pt>
                <c:pt idx="458">
                  <c:v>53.7</c:v>
                </c:pt>
                <c:pt idx="459">
                  <c:v>53.4</c:v>
                </c:pt>
                <c:pt idx="460">
                  <c:v>53.2</c:v>
                </c:pt>
                <c:pt idx="461">
                  <c:v>53.1</c:v>
                </c:pt>
                <c:pt idx="462">
                  <c:v>52.7</c:v>
                </c:pt>
                <c:pt idx="463">
                  <c:v>52.5</c:v>
                </c:pt>
                <c:pt idx="464">
                  <c:v>52</c:v>
                </c:pt>
                <c:pt idx="465">
                  <c:v>51.9</c:v>
                </c:pt>
                <c:pt idx="466">
                  <c:v>51.9</c:v>
                </c:pt>
                <c:pt idx="467">
                  <c:v>51.7</c:v>
                </c:pt>
                <c:pt idx="468">
                  <c:v>51.2</c:v>
                </c:pt>
                <c:pt idx="469">
                  <c:v>50.8</c:v>
                </c:pt>
                <c:pt idx="470">
                  <c:v>50.8</c:v>
                </c:pt>
                <c:pt idx="471">
                  <c:v>50.6</c:v>
                </c:pt>
                <c:pt idx="472">
                  <c:v>50.1</c:v>
                </c:pt>
                <c:pt idx="473">
                  <c:v>49.9</c:v>
                </c:pt>
                <c:pt idx="474">
                  <c:v>49.7</c:v>
                </c:pt>
                <c:pt idx="475">
                  <c:v>49.7</c:v>
                </c:pt>
                <c:pt idx="476">
                  <c:v>49.6</c:v>
                </c:pt>
                <c:pt idx="477">
                  <c:v>49.2</c:v>
                </c:pt>
                <c:pt idx="478">
                  <c:v>49.2</c:v>
                </c:pt>
                <c:pt idx="479">
                  <c:v>49.1</c:v>
                </c:pt>
                <c:pt idx="480">
                  <c:v>49</c:v>
                </c:pt>
                <c:pt idx="481">
                  <c:v>48.6</c:v>
                </c:pt>
                <c:pt idx="482">
                  <c:v>48.5</c:v>
                </c:pt>
                <c:pt idx="483">
                  <c:v>48.4</c:v>
                </c:pt>
                <c:pt idx="484">
                  <c:v>48.1</c:v>
                </c:pt>
                <c:pt idx="485">
                  <c:v>47.8</c:v>
                </c:pt>
                <c:pt idx="486">
                  <c:v>47.7</c:v>
                </c:pt>
                <c:pt idx="487">
                  <c:v>47.5</c:v>
                </c:pt>
                <c:pt idx="488">
                  <c:v>47.4</c:v>
                </c:pt>
                <c:pt idx="489">
                  <c:v>47.3</c:v>
                </c:pt>
                <c:pt idx="490">
                  <c:v>47</c:v>
                </c:pt>
                <c:pt idx="491">
                  <c:v>46.8</c:v>
                </c:pt>
                <c:pt idx="492">
                  <c:v>46.5</c:v>
                </c:pt>
                <c:pt idx="493">
                  <c:v>46.2</c:v>
                </c:pt>
                <c:pt idx="494">
                  <c:v>45.8</c:v>
                </c:pt>
                <c:pt idx="495">
                  <c:v>45.6</c:v>
                </c:pt>
                <c:pt idx="496">
                  <c:v>45.5</c:v>
                </c:pt>
                <c:pt idx="497">
                  <c:v>45.4</c:v>
                </c:pt>
                <c:pt idx="498">
                  <c:v>45.1</c:v>
                </c:pt>
                <c:pt idx="499">
                  <c:v>45</c:v>
                </c:pt>
                <c:pt idx="500">
                  <c:v>44.8</c:v>
                </c:pt>
                <c:pt idx="501">
                  <c:v>44.5</c:v>
                </c:pt>
                <c:pt idx="502">
                  <c:v>44.1</c:v>
                </c:pt>
                <c:pt idx="503">
                  <c:v>43.3</c:v>
                </c:pt>
                <c:pt idx="504">
                  <c:v>42.9</c:v>
                </c:pt>
                <c:pt idx="505">
                  <c:v>42.8</c:v>
                </c:pt>
                <c:pt idx="506">
                  <c:v>42.8</c:v>
                </c:pt>
                <c:pt idx="507">
                  <c:v>42.8</c:v>
                </c:pt>
                <c:pt idx="508">
                  <c:v>42.5</c:v>
                </c:pt>
                <c:pt idx="509">
                  <c:v>42.2</c:v>
                </c:pt>
                <c:pt idx="510">
                  <c:v>41.8</c:v>
                </c:pt>
                <c:pt idx="511">
                  <c:v>41.7</c:v>
                </c:pt>
                <c:pt idx="512">
                  <c:v>41.3</c:v>
                </c:pt>
                <c:pt idx="513">
                  <c:v>41.3</c:v>
                </c:pt>
                <c:pt idx="514">
                  <c:v>41</c:v>
                </c:pt>
                <c:pt idx="515">
                  <c:v>40.9</c:v>
                </c:pt>
                <c:pt idx="516">
                  <c:v>40.6</c:v>
                </c:pt>
                <c:pt idx="517">
                  <c:v>40.200000000000003</c:v>
                </c:pt>
                <c:pt idx="518">
                  <c:v>39.700000000000003</c:v>
                </c:pt>
                <c:pt idx="519">
                  <c:v>39.4</c:v>
                </c:pt>
                <c:pt idx="520">
                  <c:v>39.1</c:v>
                </c:pt>
                <c:pt idx="521">
                  <c:v>38.700000000000003</c:v>
                </c:pt>
                <c:pt idx="522">
                  <c:v>38.700000000000003</c:v>
                </c:pt>
                <c:pt idx="523">
                  <c:v>38.700000000000003</c:v>
                </c:pt>
                <c:pt idx="524">
                  <c:v>38.200000000000003</c:v>
                </c:pt>
                <c:pt idx="525">
                  <c:v>37.799999999999997</c:v>
                </c:pt>
                <c:pt idx="526">
                  <c:v>37.799999999999997</c:v>
                </c:pt>
                <c:pt idx="527">
                  <c:v>37.700000000000003</c:v>
                </c:pt>
                <c:pt idx="528">
                  <c:v>37.799999999999997</c:v>
                </c:pt>
                <c:pt idx="529">
                  <c:v>37.4</c:v>
                </c:pt>
                <c:pt idx="530">
                  <c:v>36.700000000000003</c:v>
                </c:pt>
                <c:pt idx="531">
                  <c:v>36.200000000000003</c:v>
                </c:pt>
                <c:pt idx="532">
                  <c:v>36</c:v>
                </c:pt>
                <c:pt idx="533">
                  <c:v>35.6</c:v>
                </c:pt>
                <c:pt idx="534">
                  <c:v>35.5</c:v>
                </c:pt>
                <c:pt idx="535">
                  <c:v>35.299999999999997</c:v>
                </c:pt>
                <c:pt idx="536">
                  <c:v>35.1</c:v>
                </c:pt>
                <c:pt idx="537">
                  <c:v>35.1</c:v>
                </c:pt>
                <c:pt idx="538">
                  <c:v>35.1</c:v>
                </c:pt>
                <c:pt idx="539">
                  <c:v>34.700000000000003</c:v>
                </c:pt>
                <c:pt idx="540">
                  <c:v>34.4</c:v>
                </c:pt>
                <c:pt idx="541">
                  <c:v>34.1</c:v>
                </c:pt>
                <c:pt idx="542">
                  <c:v>34.1</c:v>
                </c:pt>
                <c:pt idx="543">
                  <c:v>34</c:v>
                </c:pt>
                <c:pt idx="544">
                  <c:v>33.4</c:v>
                </c:pt>
                <c:pt idx="545">
                  <c:v>32.799999999999997</c:v>
                </c:pt>
                <c:pt idx="546">
                  <c:v>32.5</c:v>
                </c:pt>
                <c:pt idx="547">
                  <c:v>32.4</c:v>
                </c:pt>
                <c:pt idx="548">
                  <c:v>32</c:v>
                </c:pt>
                <c:pt idx="549">
                  <c:v>31.7</c:v>
                </c:pt>
                <c:pt idx="550">
                  <c:v>31.5</c:v>
                </c:pt>
                <c:pt idx="551">
                  <c:v>31.3</c:v>
                </c:pt>
                <c:pt idx="552">
                  <c:v>30.9</c:v>
                </c:pt>
                <c:pt idx="553">
                  <c:v>30.9</c:v>
                </c:pt>
                <c:pt idx="554">
                  <c:v>30.7</c:v>
                </c:pt>
                <c:pt idx="555">
                  <c:v>30.4</c:v>
                </c:pt>
                <c:pt idx="556">
                  <c:v>30.2</c:v>
                </c:pt>
                <c:pt idx="557">
                  <c:v>30</c:v>
                </c:pt>
                <c:pt idx="558">
                  <c:v>29.6</c:v>
                </c:pt>
                <c:pt idx="559">
                  <c:v>29.2</c:v>
                </c:pt>
                <c:pt idx="560">
                  <c:v>29.1</c:v>
                </c:pt>
                <c:pt idx="561">
                  <c:v>28.7</c:v>
                </c:pt>
                <c:pt idx="562">
                  <c:v>28.5</c:v>
                </c:pt>
                <c:pt idx="563">
                  <c:v>28.5</c:v>
                </c:pt>
                <c:pt idx="564">
                  <c:v>28.2</c:v>
                </c:pt>
                <c:pt idx="565">
                  <c:v>28</c:v>
                </c:pt>
                <c:pt idx="566">
                  <c:v>27.9</c:v>
                </c:pt>
                <c:pt idx="567">
                  <c:v>27.9</c:v>
                </c:pt>
                <c:pt idx="568">
                  <c:v>27.5</c:v>
                </c:pt>
                <c:pt idx="569">
                  <c:v>27</c:v>
                </c:pt>
                <c:pt idx="570">
                  <c:v>26.6</c:v>
                </c:pt>
                <c:pt idx="571">
                  <c:v>26.5</c:v>
                </c:pt>
                <c:pt idx="572">
                  <c:v>26.3</c:v>
                </c:pt>
                <c:pt idx="573">
                  <c:v>26.2</c:v>
                </c:pt>
                <c:pt idx="574">
                  <c:v>25.9</c:v>
                </c:pt>
                <c:pt idx="575">
                  <c:v>26</c:v>
                </c:pt>
                <c:pt idx="576">
                  <c:v>25.6</c:v>
                </c:pt>
                <c:pt idx="577">
                  <c:v>25.3</c:v>
                </c:pt>
                <c:pt idx="578">
                  <c:v>25.2</c:v>
                </c:pt>
                <c:pt idx="579">
                  <c:v>25.2</c:v>
                </c:pt>
                <c:pt idx="580">
                  <c:v>24.9</c:v>
                </c:pt>
                <c:pt idx="581">
                  <c:v>24.8</c:v>
                </c:pt>
                <c:pt idx="582">
                  <c:v>24.5</c:v>
                </c:pt>
                <c:pt idx="583">
                  <c:v>24.2</c:v>
                </c:pt>
                <c:pt idx="584">
                  <c:v>24</c:v>
                </c:pt>
                <c:pt idx="585">
                  <c:v>23.9</c:v>
                </c:pt>
                <c:pt idx="586">
                  <c:v>23.3</c:v>
                </c:pt>
                <c:pt idx="587">
                  <c:v>23.1</c:v>
                </c:pt>
                <c:pt idx="588">
                  <c:v>23.1</c:v>
                </c:pt>
                <c:pt idx="589">
                  <c:v>22.7</c:v>
                </c:pt>
                <c:pt idx="590">
                  <c:v>22.3</c:v>
                </c:pt>
                <c:pt idx="591">
                  <c:v>22.1</c:v>
                </c:pt>
                <c:pt idx="592">
                  <c:v>21.9</c:v>
                </c:pt>
                <c:pt idx="593">
                  <c:v>21.7</c:v>
                </c:pt>
                <c:pt idx="594">
                  <c:v>21.5</c:v>
                </c:pt>
                <c:pt idx="595">
                  <c:v>21.3</c:v>
                </c:pt>
                <c:pt idx="596">
                  <c:v>21.1</c:v>
                </c:pt>
                <c:pt idx="597">
                  <c:v>20.9</c:v>
                </c:pt>
                <c:pt idx="598">
                  <c:v>20.7</c:v>
                </c:pt>
                <c:pt idx="599">
                  <c:v>20.7</c:v>
                </c:pt>
                <c:pt idx="600">
                  <c:v>20.5</c:v>
                </c:pt>
                <c:pt idx="601">
                  <c:v>20.2</c:v>
                </c:pt>
                <c:pt idx="602">
                  <c:v>20</c:v>
                </c:pt>
                <c:pt idx="603">
                  <c:v>20</c:v>
                </c:pt>
                <c:pt idx="604">
                  <c:v>19.8</c:v>
                </c:pt>
                <c:pt idx="605">
                  <c:v>19.7</c:v>
                </c:pt>
                <c:pt idx="606">
                  <c:v>19.3</c:v>
                </c:pt>
                <c:pt idx="607">
                  <c:v>19.2</c:v>
                </c:pt>
                <c:pt idx="608">
                  <c:v>19.100000000000001</c:v>
                </c:pt>
                <c:pt idx="609">
                  <c:v>18.8</c:v>
                </c:pt>
                <c:pt idx="610">
                  <c:v>18.8</c:v>
                </c:pt>
                <c:pt idx="611">
                  <c:v>18.600000000000001</c:v>
                </c:pt>
                <c:pt idx="612">
                  <c:v>18.3</c:v>
                </c:pt>
                <c:pt idx="613">
                  <c:v>18.399999999999999</c:v>
                </c:pt>
                <c:pt idx="614">
                  <c:v>18.3</c:v>
                </c:pt>
                <c:pt idx="615">
                  <c:v>17.899999999999999</c:v>
                </c:pt>
                <c:pt idx="616">
                  <c:v>17.899999999999999</c:v>
                </c:pt>
                <c:pt idx="617">
                  <c:v>17.600000000000001</c:v>
                </c:pt>
                <c:pt idx="618">
                  <c:v>17.399999999999999</c:v>
                </c:pt>
                <c:pt idx="619">
                  <c:v>17.399999999999999</c:v>
                </c:pt>
                <c:pt idx="620">
                  <c:v>17.100000000000001</c:v>
                </c:pt>
                <c:pt idx="621">
                  <c:v>16.8</c:v>
                </c:pt>
                <c:pt idx="622">
                  <c:v>16.7</c:v>
                </c:pt>
                <c:pt idx="623">
                  <c:v>16.5</c:v>
                </c:pt>
                <c:pt idx="624">
                  <c:v>16.399999999999999</c:v>
                </c:pt>
                <c:pt idx="625">
                  <c:v>16.399999999999999</c:v>
                </c:pt>
                <c:pt idx="626">
                  <c:v>16.399999999999999</c:v>
                </c:pt>
                <c:pt idx="627">
                  <c:v>16.3</c:v>
                </c:pt>
                <c:pt idx="628">
                  <c:v>16</c:v>
                </c:pt>
                <c:pt idx="629">
                  <c:v>15.8</c:v>
                </c:pt>
                <c:pt idx="630">
                  <c:v>15.7</c:v>
                </c:pt>
                <c:pt idx="631">
                  <c:v>15.6</c:v>
                </c:pt>
                <c:pt idx="632">
                  <c:v>15.5</c:v>
                </c:pt>
                <c:pt idx="633">
                  <c:v>15.4</c:v>
                </c:pt>
                <c:pt idx="634">
                  <c:v>15.2</c:v>
                </c:pt>
                <c:pt idx="635">
                  <c:v>14.9</c:v>
                </c:pt>
                <c:pt idx="636">
                  <c:v>14.8</c:v>
                </c:pt>
                <c:pt idx="637">
                  <c:v>14.7</c:v>
                </c:pt>
                <c:pt idx="638">
                  <c:v>14.7</c:v>
                </c:pt>
                <c:pt idx="639">
                  <c:v>14.3</c:v>
                </c:pt>
                <c:pt idx="640">
                  <c:v>14.2</c:v>
                </c:pt>
                <c:pt idx="641">
                  <c:v>14</c:v>
                </c:pt>
                <c:pt idx="642">
                  <c:v>13.8</c:v>
                </c:pt>
                <c:pt idx="643">
                  <c:v>13.7</c:v>
                </c:pt>
                <c:pt idx="644">
                  <c:v>13.6</c:v>
                </c:pt>
                <c:pt idx="645">
                  <c:v>13.5</c:v>
                </c:pt>
                <c:pt idx="646">
                  <c:v>13.6</c:v>
                </c:pt>
                <c:pt idx="647">
                  <c:v>13.5</c:v>
                </c:pt>
                <c:pt idx="648">
                  <c:v>13.5</c:v>
                </c:pt>
                <c:pt idx="649">
                  <c:v>13.3</c:v>
                </c:pt>
                <c:pt idx="650">
                  <c:v>13.2</c:v>
                </c:pt>
                <c:pt idx="651">
                  <c:v>13</c:v>
                </c:pt>
                <c:pt idx="652">
                  <c:v>12.8</c:v>
                </c:pt>
                <c:pt idx="653">
                  <c:v>12.7</c:v>
                </c:pt>
                <c:pt idx="654">
                  <c:v>12.5</c:v>
                </c:pt>
                <c:pt idx="655">
                  <c:v>12.3</c:v>
                </c:pt>
                <c:pt idx="656">
                  <c:v>12.2</c:v>
                </c:pt>
                <c:pt idx="657">
                  <c:v>12.2</c:v>
                </c:pt>
                <c:pt idx="658">
                  <c:v>12.1</c:v>
                </c:pt>
                <c:pt idx="659">
                  <c:v>12.1</c:v>
                </c:pt>
                <c:pt idx="660">
                  <c:v>12</c:v>
                </c:pt>
                <c:pt idx="661">
                  <c:v>12</c:v>
                </c:pt>
                <c:pt idx="662">
                  <c:v>11.9</c:v>
                </c:pt>
                <c:pt idx="663">
                  <c:v>11.5</c:v>
                </c:pt>
                <c:pt idx="664">
                  <c:v>11.5</c:v>
                </c:pt>
                <c:pt idx="665">
                  <c:v>11.4</c:v>
                </c:pt>
                <c:pt idx="666">
                  <c:v>11.3</c:v>
                </c:pt>
                <c:pt idx="667">
                  <c:v>11.2</c:v>
                </c:pt>
                <c:pt idx="668">
                  <c:v>11.2</c:v>
                </c:pt>
                <c:pt idx="669">
                  <c:v>11.1</c:v>
                </c:pt>
                <c:pt idx="670">
                  <c:v>11</c:v>
                </c:pt>
                <c:pt idx="671">
                  <c:v>11</c:v>
                </c:pt>
                <c:pt idx="672">
                  <c:v>10.9</c:v>
                </c:pt>
                <c:pt idx="673">
                  <c:v>10.8</c:v>
                </c:pt>
                <c:pt idx="674">
                  <c:v>10.5</c:v>
                </c:pt>
                <c:pt idx="675">
                  <c:v>10.4</c:v>
                </c:pt>
                <c:pt idx="676">
                  <c:v>10.3</c:v>
                </c:pt>
                <c:pt idx="677">
                  <c:v>10.199999999999999</c:v>
                </c:pt>
                <c:pt idx="678">
                  <c:v>10.199999999999999</c:v>
                </c:pt>
                <c:pt idx="679">
                  <c:v>9.9</c:v>
                </c:pt>
                <c:pt idx="680">
                  <c:v>9.8000000000000007</c:v>
                </c:pt>
                <c:pt idx="681">
                  <c:v>9.6999999999999993</c:v>
                </c:pt>
                <c:pt idx="682">
                  <c:v>9.6</c:v>
                </c:pt>
                <c:pt idx="683">
                  <c:v>9.5</c:v>
                </c:pt>
                <c:pt idx="684">
                  <c:v>9.4</c:v>
                </c:pt>
                <c:pt idx="685">
                  <c:v>9.3000000000000007</c:v>
                </c:pt>
                <c:pt idx="686">
                  <c:v>9.1999999999999993</c:v>
                </c:pt>
                <c:pt idx="687">
                  <c:v>9.1999999999999993</c:v>
                </c:pt>
                <c:pt idx="688">
                  <c:v>9.1</c:v>
                </c:pt>
                <c:pt idx="689">
                  <c:v>9</c:v>
                </c:pt>
                <c:pt idx="690">
                  <c:v>8.9</c:v>
                </c:pt>
                <c:pt idx="691">
                  <c:v>8.8000000000000007</c:v>
                </c:pt>
                <c:pt idx="692">
                  <c:v>8.6999999999999993</c:v>
                </c:pt>
                <c:pt idx="693">
                  <c:v>8.6</c:v>
                </c:pt>
                <c:pt idx="694">
                  <c:v>8.6</c:v>
                </c:pt>
                <c:pt idx="695">
                  <c:v>8.5</c:v>
                </c:pt>
                <c:pt idx="696">
                  <c:v>8.4</c:v>
                </c:pt>
                <c:pt idx="697">
                  <c:v>8.4</c:v>
                </c:pt>
                <c:pt idx="698">
                  <c:v>8.3000000000000007</c:v>
                </c:pt>
                <c:pt idx="699">
                  <c:v>8.3000000000000007</c:v>
                </c:pt>
                <c:pt idx="700">
                  <c:v>8.1999999999999993</c:v>
                </c:pt>
                <c:pt idx="701">
                  <c:v>8.1</c:v>
                </c:pt>
                <c:pt idx="702">
                  <c:v>8.1</c:v>
                </c:pt>
                <c:pt idx="703">
                  <c:v>8</c:v>
                </c:pt>
                <c:pt idx="704">
                  <c:v>8.1</c:v>
                </c:pt>
                <c:pt idx="705">
                  <c:v>8.1</c:v>
                </c:pt>
                <c:pt idx="706">
                  <c:v>8</c:v>
                </c:pt>
                <c:pt idx="707">
                  <c:v>8</c:v>
                </c:pt>
                <c:pt idx="708">
                  <c:v>8</c:v>
                </c:pt>
                <c:pt idx="709">
                  <c:v>7.8</c:v>
                </c:pt>
                <c:pt idx="710">
                  <c:v>7.7</c:v>
                </c:pt>
                <c:pt idx="711">
                  <c:v>7.6</c:v>
                </c:pt>
                <c:pt idx="712">
                  <c:v>7.6</c:v>
                </c:pt>
                <c:pt idx="713">
                  <c:v>7.6</c:v>
                </c:pt>
                <c:pt idx="714">
                  <c:v>7.6</c:v>
                </c:pt>
                <c:pt idx="715">
                  <c:v>7.6</c:v>
                </c:pt>
                <c:pt idx="716">
                  <c:v>7.5</c:v>
                </c:pt>
                <c:pt idx="717">
                  <c:v>7.3</c:v>
                </c:pt>
                <c:pt idx="718">
                  <c:v>7.3</c:v>
                </c:pt>
                <c:pt idx="719">
                  <c:v>7.3</c:v>
                </c:pt>
                <c:pt idx="720">
                  <c:v>7.2</c:v>
                </c:pt>
                <c:pt idx="721">
                  <c:v>7.1</c:v>
                </c:pt>
                <c:pt idx="722">
                  <c:v>7.1</c:v>
                </c:pt>
                <c:pt idx="723">
                  <c:v>7</c:v>
                </c:pt>
                <c:pt idx="724">
                  <c:v>7</c:v>
                </c:pt>
                <c:pt idx="725">
                  <c:v>6.9</c:v>
                </c:pt>
                <c:pt idx="726">
                  <c:v>6.8</c:v>
                </c:pt>
                <c:pt idx="727">
                  <c:v>6.8</c:v>
                </c:pt>
                <c:pt idx="728">
                  <c:v>6.8</c:v>
                </c:pt>
                <c:pt idx="729">
                  <c:v>6.6</c:v>
                </c:pt>
                <c:pt idx="730">
                  <c:v>6.5</c:v>
                </c:pt>
                <c:pt idx="731">
                  <c:v>6.4</c:v>
                </c:pt>
                <c:pt idx="732">
                  <c:v>6.3</c:v>
                </c:pt>
                <c:pt idx="733">
                  <c:v>6.2</c:v>
                </c:pt>
                <c:pt idx="734">
                  <c:v>6.2</c:v>
                </c:pt>
                <c:pt idx="735">
                  <c:v>6.2</c:v>
                </c:pt>
                <c:pt idx="736">
                  <c:v>6.1</c:v>
                </c:pt>
                <c:pt idx="737">
                  <c:v>6.1</c:v>
                </c:pt>
                <c:pt idx="738">
                  <c:v>5.9</c:v>
                </c:pt>
                <c:pt idx="739">
                  <c:v>5.9</c:v>
                </c:pt>
                <c:pt idx="740">
                  <c:v>5.9</c:v>
                </c:pt>
                <c:pt idx="741">
                  <c:v>5.8</c:v>
                </c:pt>
                <c:pt idx="742">
                  <c:v>5.7</c:v>
                </c:pt>
                <c:pt idx="743">
                  <c:v>5.7</c:v>
                </c:pt>
                <c:pt idx="744">
                  <c:v>5.7</c:v>
                </c:pt>
                <c:pt idx="745">
                  <c:v>5.7</c:v>
                </c:pt>
                <c:pt idx="746">
                  <c:v>5.7</c:v>
                </c:pt>
                <c:pt idx="747">
                  <c:v>5.5</c:v>
                </c:pt>
                <c:pt idx="748">
                  <c:v>5.5</c:v>
                </c:pt>
                <c:pt idx="749">
                  <c:v>5.4</c:v>
                </c:pt>
                <c:pt idx="750">
                  <c:v>5.3</c:v>
                </c:pt>
                <c:pt idx="751">
                  <c:v>5.3</c:v>
                </c:pt>
                <c:pt idx="752">
                  <c:v>5.3</c:v>
                </c:pt>
                <c:pt idx="753">
                  <c:v>5.3</c:v>
                </c:pt>
                <c:pt idx="754">
                  <c:v>5.2</c:v>
                </c:pt>
                <c:pt idx="755">
                  <c:v>5.2</c:v>
                </c:pt>
                <c:pt idx="756">
                  <c:v>5.2</c:v>
                </c:pt>
                <c:pt idx="757">
                  <c:v>5.2</c:v>
                </c:pt>
                <c:pt idx="758">
                  <c:v>5.2</c:v>
                </c:pt>
                <c:pt idx="759">
                  <c:v>5.2</c:v>
                </c:pt>
                <c:pt idx="760">
                  <c:v>5.2</c:v>
                </c:pt>
                <c:pt idx="761">
                  <c:v>5.0999999999999996</c:v>
                </c:pt>
                <c:pt idx="762">
                  <c:v>5.0999999999999996</c:v>
                </c:pt>
                <c:pt idx="763">
                  <c:v>5.0999999999999996</c:v>
                </c:pt>
                <c:pt idx="764">
                  <c:v>5.0999999999999996</c:v>
                </c:pt>
                <c:pt idx="765">
                  <c:v>5.0999999999999996</c:v>
                </c:pt>
                <c:pt idx="766">
                  <c:v>5.0999999999999996</c:v>
                </c:pt>
                <c:pt idx="767">
                  <c:v>5</c:v>
                </c:pt>
                <c:pt idx="768">
                  <c:v>5</c:v>
                </c:pt>
                <c:pt idx="769">
                  <c:v>5</c:v>
                </c:pt>
                <c:pt idx="770">
                  <c:v>4.9000000000000004</c:v>
                </c:pt>
                <c:pt idx="771">
                  <c:v>4.8</c:v>
                </c:pt>
                <c:pt idx="772">
                  <c:v>4.8</c:v>
                </c:pt>
                <c:pt idx="773">
                  <c:v>4.7</c:v>
                </c:pt>
                <c:pt idx="774">
                  <c:v>4.7</c:v>
                </c:pt>
                <c:pt idx="775">
                  <c:v>4.7</c:v>
                </c:pt>
                <c:pt idx="776">
                  <c:v>4.5999999999999996</c:v>
                </c:pt>
                <c:pt idx="777">
                  <c:v>4.5</c:v>
                </c:pt>
                <c:pt idx="778">
                  <c:v>4.5</c:v>
                </c:pt>
                <c:pt idx="779">
                  <c:v>4.5</c:v>
                </c:pt>
                <c:pt idx="780">
                  <c:v>4.5</c:v>
                </c:pt>
                <c:pt idx="781">
                  <c:v>4.5</c:v>
                </c:pt>
                <c:pt idx="782">
                  <c:v>4.4000000000000004</c:v>
                </c:pt>
                <c:pt idx="783">
                  <c:v>4.3</c:v>
                </c:pt>
                <c:pt idx="784">
                  <c:v>4.3</c:v>
                </c:pt>
                <c:pt idx="785">
                  <c:v>4.2</c:v>
                </c:pt>
                <c:pt idx="786">
                  <c:v>4.2</c:v>
                </c:pt>
                <c:pt idx="787">
                  <c:v>4.2</c:v>
                </c:pt>
                <c:pt idx="788">
                  <c:v>4.2</c:v>
                </c:pt>
                <c:pt idx="789">
                  <c:v>4.2</c:v>
                </c:pt>
                <c:pt idx="790">
                  <c:v>4.2</c:v>
                </c:pt>
                <c:pt idx="791">
                  <c:v>4.2</c:v>
                </c:pt>
                <c:pt idx="792">
                  <c:v>4.2</c:v>
                </c:pt>
                <c:pt idx="793">
                  <c:v>4.2</c:v>
                </c:pt>
                <c:pt idx="794">
                  <c:v>4.2</c:v>
                </c:pt>
                <c:pt idx="795">
                  <c:v>4.2</c:v>
                </c:pt>
                <c:pt idx="796">
                  <c:v>4.0999999999999996</c:v>
                </c:pt>
                <c:pt idx="797">
                  <c:v>4.0999999999999996</c:v>
                </c:pt>
                <c:pt idx="798">
                  <c:v>4</c:v>
                </c:pt>
                <c:pt idx="799">
                  <c:v>4</c:v>
                </c:pt>
                <c:pt idx="800">
                  <c:v>4</c:v>
                </c:pt>
                <c:pt idx="801">
                  <c:v>4</c:v>
                </c:pt>
                <c:pt idx="802">
                  <c:v>4</c:v>
                </c:pt>
                <c:pt idx="803">
                  <c:v>4</c:v>
                </c:pt>
                <c:pt idx="804">
                  <c:v>3.9</c:v>
                </c:pt>
                <c:pt idx="805">
                  <c:v>3.8</c:v>
                </c:pt>
                <c:pt idx="806">
                  <c:v>3.8</c:v>
                </c:pt>
                <c:pt idx="807">
                  <c:v>3.8</c:v>
                </c:pt>
                <c:pt idx="808">
                  <c:v>3.7</c:v>
                </c:pt>
                <c:pt idx="809">
                  <c:v>3.7</c:v>
                </c:pt>
                <c:pt idx="810">
                  <c:v>3.7</c:v>
                </c:pt>
                <c:pt idx="811">
                  <c:v>3.7</c:v>
                </c:pt>
                <c:pt idx="812">
                  <c:v>3.7</c:v>
                </c:pt>
                <c:pt idx="813">
                  <c:v>3.7</c:v>
                </c:pt>
                <c:pt idx="814">
                  <c:v>3.7</c:v>
                </c:pt>
                <c:pt idx="815">
                  <c:v>3.7</c:v>
                </c:pt>
                <c:pt idx="816">
                  <c:v>3.7</c:v>
                </c:pt>
                <c:pt idx="817">
                  <c:v>3.5</c:v>
                </c:pt>
                <c:pt idx="818">
                  <c:v>3.4</c:v>
                </c:pt>
                <c:pt idx="819">
                  <c:v>3.5</c:v>
                </c:pt>
                <c:pt idx="820">
                  <c:v>3.5</c:v>
                </c:pt>
                <c:pt idx="821">
                  <c:v>3.5</c:v>
                </c:pt>
                <c:pt idx="822">
                  <c:v>3.4</c:v>
                </c:pt>
                <c:pt idx="823">
                  <c:v>3.3</c:v>
                </c:pt>
                <c:pt idx="824">
                  <c:v>3.3</c:v>
                </c:pt>
                <c:pt idx="825">
                  <c:v>3.3</c:v>
                </c:pt>
                <c:pt idx="826">
                  <c:v>3.3</c:v>
                </c:pt>
                <c:pt idx="827">
                  <c:v>3.3</c:v>
                </c:pt>
                <c:pt idx="828">
                  <c:v>3.3</c:v>
                </c:pt>
                <c:pt idx="829">
                  <c:v>3.3</c:v>
                </c:pt>
                <c:pt idx="830">
                  <c:v>3.3</c:v>
                </c:pt>
                <c:pt idx="831">
                  <c:v>3.3</c:v>
                </c:pt>
                <c:pt idx="832">
                  <c:v>3.2</c:v>
                </c:pt>
                <c:pt idx="833">
                  <c:v>3.2</c:v>
                </c:pt>
                <c:pt idx="834">
                  <c:v>3.2</c:v>
                </c:pt>
                <c:pt idx="835">
                  <c:v>3.1</c:v>
                </c:pt>
                <c:pt idx="836">
                  <c:v>3.1</c:v>
                </c:pt>
                <c:pt idx="837">
                  <c:v>3.1</c:v>
                </c:pt>
                <c:pt idx="838">
                  <c:v>3.1</c:v>
                </c:pt>
                <c:pt idx="839">
                  <c:v>3.1</c:v>
                </c:pt>
                <c:pt idx="840">
                  <c:v>3</c:v>
                </c:pt>
                <c:pt idx="841">
                  <c:v>3.1</c:v>
                </c:pt>
                <c:pt idx="842">
                  <c:v>3.1</c:v>
                </c:pt>
                <c:pt idx="843">
                  <c:v>3.1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2.9</c:v>
                </c:pt>
                <c:pt idx="849">
                  <c:v>2.9</c:v>
                </c:pt>
                <c:pt idx="850">
                  <c:v>2.9</c:v>
                </c:pt>
                <c:pt idx="851">
                  <c:v>2.9</c:v>
                </c:pt>
                <c:pt idx="852">
                  <c:v>2.9</c:v>
                </c:pt>
                <c:pt idx="853">
                  <c:v>2.9</c:v>
                </c:pt>
                <c:pt idx="854">
                  <c:v>2.9</c:v>
                </c:pt>
                <c:pt idx="855">
                  <c:v>2.8</c:v>
                </c:pt>
                <c:pt idx="856">
                  <c:v>2.8</c:v>
                </c:pt>
                <c:pt idx="857">
                  <c:v>2.8</c:v>
                </c:pt>
                <c:pt idx="858">
                  <c:v>2.7</c:v>
                </c:pt>
                <c:pt idx="859">
                  <c:v>2.8</c:v>
                </c:pt>
                <c:pt idx="860">
                  <c:v>2.7</c:v>
                </c:pt>
                <c:pt idx="861">
                  <c:v>2.7</c:v>
                </c:pt>
                <c:pt idx="862">
                  <c:v>2.6</c:v>
                </c:pt>
                <c:pt idx="863">
                  <c:v>2.6</c:v>
                </c:pt>
                <c:pt idx="864">
                  <c:v>2.6</c:v>
                </c:pt>
                <c:pt idx="865">
                  <c:v>2.6</c:v>
                </c:pt>
                <c:pt idx="866">
                  <c:v>2.6</c:v>
                </c:pt>
                <c:pt idx="867">
                  <c:v>2.6</c:v>
                </c:pt>
                <c:pt idx="868">
                  <c:v>2.6</c:v>
                </c:pt>
                <c:pt idx="869">
                  <c:v>2.5</c:v>
                </c:pt>
                <c:pt idx="870">
                  <c:v>2.6</c:v>
                </c:pt>
                <c:pt idx="871">
                  <c:v>2.5</c:v>
                </c:pt>
                <c:pt idx="872">
                  <c:v>2.5</c:v>
                </c:pt>
                <c:pt idx="873">
                  <c:v>2.5</c:v>
                </c:pt>
                <c:pt idx="874">
                  <c:v>2.6</c:v>
                </c:pt>
                <c:pt idx="875">
                  <c:v>2.6</c:v>
                </c:pt>
                <c:pt idx="876">
                  <c:v>2.5</c:v>
                </c:pt>
                <c:pt idx="877">
                  <c:v>2.6</c:v>
                </c:pt>
                <c:pt idx="878">
                  <c:v>2.5</c:v>
                </c:pt>
                <c:pt idx="879">
                  <c:v>2.6</c:v>
                </c:pt>
                <c:pt idx="880">
                  <c:v>2.5</c:v>
                </c:pt>
                <c:pt idx="881">
                  <c:v>2.5</c:v>
                </c:pt>
                <c:pt idx="882">
                  <c:v>2.5</c:v>
                </c:pt>
                <c:pt idx="883">
                  <c:v>2.5</c:v>
                </c:pt>
                <c:pt idx="884">
                  <c:v>2.4</c:v>
                </c:pt>
                <c:pt idx="885">
                  <c:v>2.4</c:v>
                </c:pt>
                <c:pt idx="886">
                  <c:v>2.4</c:v>
                </c:pt>
                <c:pt idx="887">
                  <c:v>2.4</c:v>
                </c:pt>
                <c:pt idx="888">
                  <c:v>2.4</c:v>
                </c:pt>
                <c:pt idx="889">
                  <c:v>2.4</c:v>
                </c:pt>
                <c:pt idx="890">
                  <c:v>2.4</c:v>
                </c:pt>
                <c:pt idx="891">
                  <c:v>2.4</c:v>
                </c:pt>
                <c:pt idx="892">
                  <c:v>2.4</c:v>
                </c:pt>
                <c:pt idx="893">
                  <c:v>2.5</c:v>
                </c:pt>
                <c:pt idx="894">
                  <c:v>2.5</c:v>
                </c:pt>
                <c:pt idx="895">
                  <c:v>2.4</c:v>
                </c:pt>
                <c:pt idx="896">
                  <c:v>2.4</c:v>
                </c:pt>
                <c:pt idx="897">
                  <c:v>2.4</c:v>
                </c:pt>
                <c:pt idx="898">
                  <c:v>2.4</c:v>
                </c:pt>
                <c:pt idx="899">
                  <c:v>2.4</c:v>
                </c:pt>
                <c:pt idx="900">
                  <c:v>2.4</c:v>
                </c:pt>
                <c:pt idx="901">
                  <c:v>2.4</c:v>
                </c:pt>
                <c:pt idx="902">
                  <c:v>2.2999999999999998</c:v>
                </c:pt>
                <c:pt idx="903">
                  <c:v>2.2999999999999998</c:v>
                </c:pt>
                <c:pt idx="904">
                  <c:v>2.2000000000000002</c:v>
                </c:pt>
                <c:pt idx="905">
                  <c:v>2.2000000000000002</c:v>
                </c:pt>
                <c:pt idx="906">
                  <c:v>2.2000000000000002</c:v>
                </c:pt>
                <c:pt idx="907">
                  <c:v>2.2000000000000002</c:v>
                </c:pt>
                <c:pt idx="908">
                  <c:v>2.2000000000000002</c:v>
                </c:pt>
                <c:pt idx="909">
                  <c:v>2.2000000000000002</c:v>
                </c:pt>
                <c:pt idx="910">
                  <c:v>2.2000000000000002</c:v>
                </c:pt>
                <c:pt idx="911">
                  <c:v>2.2999999999999998</c:v>
                </c:pt>
                <c:pt idx="912">
                  <c:v>2.2999999999999998</c:v>
                </c:pt>
                <c:pt idx="913">
                  <c:v>2.2999999999999998</c:v>
                </c:pt>
                <c:pt idx="914">
                  <c:v>2.2999999999999998</c:v>
                </c:pt>
                <c:pt idx="915">
                  <c:v>2.2999999999999998</c:v>
                </c:pt>
                <c:pt idx="916">
                  <c:v>2.2000000000000002</c:v>
                </c:pt>
                <c:pt idx="917">
                  <c:v>2.2000000000000002</c:v>
                </c:pt>
                <c:pt idx="918">
                  <c:v>2.2000000000000002</c:v>
                </c:pt>
                <c:pt idx="919">
                  <c:v>2.2000000000000002</c:v>
                </c:pt>
                <c:pt idx="920">
                  <c:v>2.2000000000000002</c:v>
                </c:pt>
                <c:pt idx="921">
                  <c:v>2.2000000000000002</c:v>
                </c:pt>
                <c:pt idx="922">
                  <c:v>2.2000000000000002</c:v>
                </c:pt>
                <c:pt idx="923">
                  <c:v>2.1</c:v>
                </c:pt>
                <c:pt idx="924">
                  <c:v>2.1</c:v>
                </c:pt>
                <c:pt idx="925">
                  <c:v>2.1</c:v>
                </c:pt>
                <c:pt idx="926">
                  <c:v>2.2000000000000002</c:v>
                </c:pt>
                <c:pt idx="927">
                  <c:v>2.1</c:v>
                </c:pt>
                <c:pt idx="928">
                  <c:v>2.1</c:v>
                </c:pt>
                <c:pt idx="929">
                  <c:v>2.1</c:v>
                </c:pt>
                <c:pt idx="930">
                  <c:v>2.1</c:v>
                </c:pt>
                <c:pt idx="931">
                  <c:v>2.1</c:v>
                </c:pt>
                <c:pt idx="932">
                  <c:v>2.1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1.9</c:v>
                </c:pt>
                <c:pt idx="938">
                  <c:v>1.9</c:v>
                </c:pt>
                <c:pt idx="939">
                  <c:v>1.9</c:v>
                </c:pt>
                <c:pt idx="940">
                  <c:v>1.8</c:v>
                </c:pt>
                <c:pt idx="941">
                  <c:v>1.8</c:v>
                </c:pt>
                <c:pt idx="942">
                  <c:v>1.8</c:v>
                </c:pt>
                <c:pt idx="943">
                  <c:v>1.8</c:v>
                </c:pt>
                <c:pt idx="944">
                  <c:v>1.8</c:v>
                </c:pt>
                <c:pt idx="945">
                  <c:v>1.8</c:v>
                </c:pt>
                <c:pt idx="946">
                  <c:v>1.8</c:v>
                </c:pt>
                <c:pt idx="947">
                  <c:v>1.8</c:v>
                </c:pt>
                <c:pt idx="948">
                  <c:v>1.8</c:v>
                </c:pt>
                <c:pt idx="949">
                  <c:v>1.8</c:v>
                </c:pt>
                <c:pt idx="950">
                  <c:v>1.8</c:v>
                </c:pt>
                <c:pt idx="951">
                  <c:v>1.8</c:v>
                </c:pt>
                <c:pt idx="952">
                  <c:v>1.8</c:v>
                </c:pt>
                <c:pt idx="953">
                  <c:v>1.8</c:v>
                </c:pt>
                <c:pt idx="954">
                  <c:v>1.8</c:v>
                </c:pt>
                <c:pt idx="955">
                  <c:v>1.8</c:v>
                </c:pt>
                <c:pt idx="956">
                  <c:v>1.8</c:v>
                </c:pt>
                <c:pt idx="957">
                  <c:v>1.8</c:v>
                </c:pt>
                <c:pt idx="958">
                  <c:v>1.8</c:v>
                </c:pt>
                <c:pt idx="959">
                  <c:v>1.7</c:v>
                </c:pt>
                <c:pt idx="960">
                  <c:v>1.7</c:v>
                </c:pt>
                <c:pt idx="961">
                  <c:v>1.7</c:v>
                </c:pt>
                <c:pt idx="962">
                  <c:v>1.7</c:v>
                </c:pt>
                <c:pt idx="963">
                  <c:v>1.7</c:v>
                </c:pt>
                <c:pt idx="964">
                  <c:v>1.7</c:v>
                </c:pt>
                <c:pt idx="965">
                  <c:v>1.6</c:v>
                </c:pt>
                <c:pt idx="966">
                  <c:v>1.7</c:v>
                </c:pt>
                <c:pt idx="967">
                  <c:v>1.7</c:v>
                </c:pt>
                <c:pt idx="968">
                  <c:v>1.7</c:v>
                </c:pt>
                <c:pt idx="969">
                  <c:v>1.7</c:v>
                </c:pt>
                <c:pt idx="970">
                  <c:v>1.7</c:v>
                </c:pt>
                <c:pt idx="971">
                  <c:v>1.7</c:v>
                </c:pt>
                <c:pt idx="972">
                  <c:v>1.7</c:v>
                </c:pt>
                <c:pt idx="973">
                  <c:v>1.7</c:v>
                </c:pt>
                <c:pt idx="974">
                  <c:v>1.7</c:v>
                </c:pt>
                <c:pt idx="975">
                  <c:v>1.7</c:v>
                </c:pt>
                <c:pt idx="976">
                  <c:v>1.7</c:v>
                </c:pt>
                <c:pt idx="977">
                  <c:v>1.7</c:v>
                </c:pt>
                <c:pt idx="978">
                  <c:v>1.7</c:v>
                </c:pt>
                <c:pt idx="979">
                  <c:v>1.6</c:v>
                </c:pt>
                <c:pt idx="980">
                  <c:v>1.6</c:v>
                </c:pt>
                <c:pt idx="981">
                  <c:v>1.6</c:v>
                </c:pt>
                <c:pt idx="982">
                  <c:v>1.6</c:v>
                </c:pt>
                <c:pt idx="983">
                  <c:v>1.6</c:v>
                </c:pt>
                <c:pt idx="984">
                  <c:v>1.6</c:v>
                </c:pt>
                <c:pt idx="985">
                  <c:v>1.5</c:v>
                </c:pt>
                <c:pt idx="986">
                  <c:v>1.5</c:v>
                </c:pt>
                <c:pt idx="987">
                  <c:v>1.5</c:v>
                </c:pt>
                <c:pt idx="988">
                  <c:v>1.5</c:v>
                </c:pt>
                <c:pt idx="989">
                  <c:v>1.5</c:v>
                </c:pt>
                <c:pt idx="990">
                  <c:v>1.5</c:v>
                </c:pt>
                <c:pt idx="991">
                  <c:v>1.5</c:v>
                </c:pt>
                <c:pt idx="992">
                  <c:v>1.5</c:v>
                </c:pt>
                <c:pt idx="993">
                  <c:v>1.5</c:v>
                </c:pt>
                <c:pt idx="994">
                  <c:v>1.5</c:v>
                </c:pt>
                <c:pt idx="995">
                  <c:v>1.6</c:v>
                </c:pt>
                <c:pt idx="996">
                  <c:v>1.5</c:v>
                </c:pt>
                <c:pt idx="997">
                  <c:v>1.5</c:v>
                </c:pt>
                <c:pt idx="998">
                  <c:v>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99C-4BFE-A835-4678DD7AB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898752"/>
        <c:axId val="151901696"/>
      </c:scatterChart>
      <c:valAx>
        <c:axId val="151898752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TIME, min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1901696"/>
        <c:crosses val="autoZero"/>
        <c:crossBetween val="midCat"/>
      </c:valAx>
      <c:valAx>
        <c:axId val="151901696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MOLE FRACTION CO, ppm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18987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'compare 550 C'!$J$1</c:f>
              <c:strCache>
                <c:ptCount val="1"/>
                <c:pt idx="0">
                  <c:v>ppm-CO-run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550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</c:numCache>
            </c:numRef>
          </c:xVal>
          <c:yVal>
            <c:numRef>
              <c:f>'compare 550 C'!$J$2:$J$2479</c:f>
              <c:numCache>
                <c:formatCode>General</c:formatCode>
                <c:ptCount val="2478"/>
                <c:pt idx="0">
                  <c:v>2.1</c:v>
                </c:pt>
                <c:pt idx="1">
                  <c:v>2.1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2.2999999999999998</c:v>
                </c:pt>
                <c:pt idx="13">
                  <c:v>2.2999999999999998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2.2999999999999998</c:v>
                </c:pt>
                <c:pt idx="17">
                  <c:v>2.2999999999999998</c:v>
                </c:pt>
                <c:pt idx="18">
                  <c:v>2.2999999999999998</c:v>
                </c:pt>
                <c:pt idx="19">
                  <c:v>2.2999999999999998</c:v>
                </c:pt>
                <c:pt idx="20">
                  <c:v>2.4</c:v>
                </c:pt>
                <c:pt idx="21">
                  <c:v>2.4</c:v>
                </c:pt>
                <c:pt idx="22">
                  <c:v>2.4</c:v>
                </c:pt>
                <c:pt idx="23">
                  <c:v>2.4</c:v>
                </c:pt>
                <c:pt idx="24">
                  <c:v>2.4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2.6</c:v>
                </c:pt>
                <c:pt idx="45">
                  <c:v>2.6</c:v>
                </c:pt>
                <c:pt idx="46">
                  <c:v>2.6</c:v>
                </c:pt>
                <c:pt idx="47">
                  <c:v>2.6</c:v>
                </c:pt>
                <c:pt idx="48">
                  <c:v>2.7</c:v>
                </c:pt>
                <c:pt idx="49">
                  <c:v>2.7</c:v>
                </c:pt>
                <c:pt idx="50">
                  <c:v>2.7</c:v>
                </c:pt>
                <c:pt idx="51">
                  <c:v>2.8</c:v>
                </c:pt>
                <c:pt idx="52">
                  <c:v>2.8</c:v>
                </c:pt>
                <c:pt idx="53">
                  <c:v>2.8</c:v>
                </c:pt>
                <c:pt idx="54">
                  <c:v>2.8</c:v>
                </c:pt>
                <c:pt idx="55">
                  <c:v>2.8</c:v>
                </c:pt>
                <c:pt idx="56">
                  <c:v>2.9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3.1</c:v>
                </c:pt>
                <c:pt idx="61">
                  <c:v>3.1</c:v>
                </c:pt>
                <c:pt idx="62">
                  <c:v>3.2</c:v>
                </c:pt>
                <c:pt idx="63">
                  <c:v>3.2</c:v>
                </c:pt>
                <c:pt idx="64">
                  <c:v>3.2</c:v>
                </c:pt>
                <c:pt idx="65">
                  <c:v>3.3</c:v>
                </c:pt>
                <c:pt idx="66">
                  <c:v>3.3</c:v>
                </c:pt>
                <c:pt idx="67">
                  <c:v>3.4</c:v>
                </c:pt>
                <c:pt idx="68">
                  <c:v>3.5</c:v>
                </c:pt>
                <c:pt idx="69">
                  <c:v>3.5</c:v>
                </c:pt>
                <c:pt idx="70">
                  <c:v>3.7</c:v>
                </c:pt>
                <c:pt idx="71">
                  <c:v>3.7</c:v>
                </c:pt>
                <c:pt idx="72">
                  <c:v>3.8</c:v>
                </c:pt>
                <c:pt idx="73">
                  <c:v>3.9</c:v>
                </c:pt>
                <c:pt idx="74">
                  <c:v>3.9</c:v>
                </c:pt>
                <c:pt idx="75">
                  <c:v>4.0999999999999996</c:v>
                </c:pt>
                <c:pt idx="76">
                  <c:v>4.2</c:v>
                </c:pt>
                <c:pt idx="77">
                  <c:v>4.3</c:v>
                </c:pt>
                <c:pt idx="78">
                  <c:v>4.5</c:v>
                </c:pt>
                <c:pt idx="79">
                  <c:v>4.5999999999999996</c:v>
                </c:pt>
                <c:pt idx="80">
                  <c:v>4.8</c:v>
                </c:pt>
                <c:pt idx="81">
                  <c:v>4.9000000000000004</c:v>
                </c:pt>
                <c:pt idx="82">
                  <c:v>5.2</c:v>
                </c:pt>
                <c:pt idx="83">
                  <c:v>5.4</c:v>
                </c:pt>
                <c:pt idx="84">
                  <c:v>5.7</c:v>
                </c:pt>
                <c:pt idx="85">
                  <c:v>5.9</c:v>
                </c:pt>
                <c:pt idx="86">
                  <c:v>6.2</c:v>
                </c:pt>
                <c:pt idx="87">
                  <c:v>6.4</c:v>
                </c:pt>
                <c:pt idx="88">
                  <c:v>6.7</c:v>
                </c:pt>
                <c:pt idx="89">
                  <c:v>7</c:v>
                </c:pt>
                <c:pt idx="90">
                  <c:v>7.3</c:v>
                </c:pt>
                <c:pt idx="91">
                  <c:v>7.7</c:v>
                </c:pt>
                <c:pt idx="92">
                  <c:v>8</c:v>
                </c:pt>
                <c:pt idx="93">
                  <c:v>8.4</c:v>
                </c:pt>
                <c:pt idx="94">
                  <c:v>8.6999999999999993</c:v>
                </c:pt>
                <c:pt idx="95">
                  <c:v>9.1</c:v>
                </c:pt>
                <c:pt idx="96">
                  <c:v>9.5</c:v>
                </c:pt>
                <c:pt idx="97">
                  <c:v>9.9</c:v>
                </c:pt>
                <c:pt idx="98">
                  <c:v>10.4</c:v>
                </c:pt>
                <c:pt idx="99">
                  <c:v>10.8</c:v>
                </c:pt>
                <c:pt idx="100">
                  <c:v>11.2</c:v>
                </c:pt>
                <c:pt idx="101">
                  <c:v>11.6</c:v>
                </c:pt>
                <c:pt idx="102">
                  <c:v>12.1</c:v>
                </c:pt>
                <c:pt idx="103">
                  <c:v>12.6</c:v>
                </c:pt>
                <c:pt idx="104">
                  <c:v>13.1</c:v>
                </c:pt>
                <c:pt idx="105">
                  <c:v>13.5</c:v>
                </c:pt>
                <c:pt idx="106">
                  <c:v>14</c:v>
                </c:pt>
                <c:pt idx="107">
                  <c:v>14.5</c:v>
                </c:pt>
                <c:pt idx="108">
                  <c:v>15</c:v>
                </c:pt>
                <c:pt idx="109">
                  <c:v>15.5</c:v>
                </c:pt>
                <c:pt idx="110">
                  <c:v>16</c:v>
                </c:pt>
                <c:pt idx="111">
                  <c:v>16.5</c:v>
                </c:pt>
                <c:pt idx="112">
                  <c:v>17.100000000000001</c:v>
                </c:pt>
                <c:pt idx="113">
                  <c:v>17.600000000000001</c:v>
                </c:pt>
                <c:pt idx="114">
                  <c:v>18.100000000000001</c:v>
                </c:pt>
                <c:pt idx="115">
                  <c:v>18.600000000000001</c:v>
                </c:pt>
                <c:pt idx="116">
                  <c:v>19.100000000000001</c:v>
                </c:pt>
                <c:pt idx="117">
                  <c:v>19.600000000000001</c:v>
                </c:pt>
                <c:pt idx="118">
                  <c:v>20.2</c:v>
                </c:pt>
                <c:pt idx="119">
                  <c:v>20.7</c:v>
                </c:pt>
                <c:pt idx="120">
                  <c:v>21.3</c:v>
                </c:pt>
                <c:pt idx="121">
                  <c:v>21.9</c:v>
                </c:pt>
                <c:pt idx="122">
                  <c:v>22.4</c:v>
                </c:pt>
                <c:pt idx="123">
                  <c:v>23</c:v>
                </c:pt>
                <c:pt idx="124">
                  <c:v>23.6</c:v>
                </c:pt>
                <c:pt idx="125">
                  <c:v>24.1</c:v>
                </c:pt>
                <c:pt idx="126">
                  <c:v>24.7</c:v>
                </c:pt>
                <c:pt idx="127">
                  <c:v>25.2</c:v>
                </c:pt>
                <c:pt idx="128">
                  <c:v>25.8</c:v>
                </c:pt>
                <c:pt idx="129">
                  <c:v>26.4</c:v>
                </c:pt>
                <c:pt idx="130">
                  <c:v>26.9</c:v>
                </c:pt>
                <c:pt idx="131">
                  <c:v>27.5</c:v>
                </c:pt>
                <c:pt idx="132">
                  <c:v>28.1</c:v>
                </c:pt>
                <c:pt idx="133">
                  <c:v>28.6</c:v>
                </c:pt>
                <c:pt idx="134">
                  <c:v>29.2</c:v>
                </c:pt>
                <c:pt idx="135">
                  <c:v>29.8</c:v>
                </c:pt>
                <c:pt idx="136">
                  <c:v>30.4</c:v>
                </c:pt>
                <c:pt idx="137">
                  <c:v>30.9</c:v>
                </c:pt>
                <c:pt idx="138">
                  <c:v>31.5</c:v>
                </c:pt>
                <c:pt idx="139">
                  <c:v>32.200000000000003</c:v>
                </c:pt>
                <c:pt idx="140">
                  <c:v>32.799999999999997</c:v>
                </c:pt>
                <c:pt idx="141">
                  <c:v>33.4</c:v>
                </c:pt>
                <c:pt idx="142">
                  <c:v>34.1</c:v>
                </c:pt>
                <c:pt idx="143">
                  <c:v>34.700000000000003</c:v>
                </c:pt>
                <c:pt idx="144">
                  <c:v>35.299999999999997</c:v>
                </c:pt>
                <c:pt idx="145">
                  <c:v>35.9</c:v>
                </c:pt>
                <c:pt idx="146">
                  <c:v>36.6</c:v>
                </c:pt>
                <c:pt idx="147">
                  <c:v>37.200000000000003</c:v>
                </c:pt>
                <c:pt idx="148">
                  <c:v>37.799999999999997</c:v>
                </c:pt>
                <c:pt idx="149">
                  <c:v>38.4</c:v>
                </c:pt>
                <c:pt idx="150">
                  <c:v>39</c:v>
                </c:pt>
                <c:pt idx="151">
                  <c:v>39.6</c:v>
                </c:pt>
                <c:pt idx="152">
                  <c:v>40.200000000000003</c:v>
                </c:pt>
                <c:pt idx="153">
                  <c:v>40.799999999999997</c:v>
                </c:pt>
                <c:pt idx="154">
                  <c:v>41.5</c:v>
                </c:pt>
                <c:pt idx="155">
                  <c:v>42.1</c:v>
                </c:pt>
                <c:pt idx="156">
                  <c:v>42.7</c:v>
                </c:pt>
                <c:pt idx="157">
                  <c:v>43.6</c:v>
                </c:pt>
                <c:pt idx="158">
                  <c:v>43.8</c:v>
                </c:pt>
                <c:pt idx="159">
                  <c:v>44.4</c:v>
                </c:pt>
                <c:pt idx="160">
                  <c:v>45</c:v>
                </c:pt>
                <c:pt idx="161">
                  <c:v>45.6</c:v>
                </c:pt>
                <c:pt idx="162">
                  <c:v>46.8</c:v>
                </c:pt>
                <c:pt idx="163">
                  <c:v>46.7</c:v>
                </c:pt>
                <c:pt idx="164">
                  <c:v>47.3</c:v>
                </c:pt>
                <c:pt idx="165">
                  <c:v>47.8</c:v>
                </c:pt>
                <c:pt idx="166">
                  <c:v>48.3</c:v>
                </c:pt>
                <c:pt idx="167">
                  <c:v>48.9</c:v>
                </c:pt>
                <c:pt idx="168">
                  <c:v>49.5</c:v>
                </c:pt>
                <c:pt idx="169">
                  <c:v>50</c:v>
                </c:pt>
                <c:pt idx="170">
                  <c:v>50.6</c:v>
                </c:pt>
                <c:pt idx="171">
                  <c:v>51.2</c:v>
                </c:pt>
                <c:pt idx="172">
                  <c:v>51.7</c:v>
                </c:pt>
                <c:pt idx="173">
                  <c:v>52.2</c:v>
                </c:pt>
                <c:pt idx="174">
                  <c:v>52.7</c:v>
                </c:pt>
                <c:pt idx="175">
                  <c:v>53.3</c:v>
                </c:pt>
                <c:pt idx="176">
                  <c:v>53.8</c:v>
                </c:pt>
                <c:pt idx="177">
                  <c:v>54.4</c:v>
                </c:pt>
                <c:pt idx="178">
                  <c:v>55</c:v>
                </c:pt>
                <c:pt idx="179">
                  <c:v>55.5</c:v>
                </c:pt>
                <c:pt idx="180">
                  <c:v>56</c:v>
                </c:pt>
                <c:pt idx="181">
                  <c:v>56.5</c:v>
                </c:pt>
                <c:pt idx="182">
                  <c:v>57.1</c:v>
                </c:pt>
                <c:pt idx="183">
                  <c:v>57.9</c:v>
                </c:pt>
                <c:pt idx="184">
                  <c:v>58.7</c:v>
                </c:pt>
                <c:pt idx="185">
                  <c:v>59.5</c:v>
                </c:pt>
                <c:pt idx="186">
                  <c:v>59.8</c:v>
                </c:pt>
                <c:pt idx="187">
                  <c:v>59.7</c:v>
                </c:pt>
                <c:pt idx="188">
                  <c:v>60.2</c:v>
                </c:pt>
                <c:pt idx="189">
                  <c:v>60.7</c:v>
                </c:pt>
                <c:pt idx="190">
                  <c:v>61.2</c:v>
                </c:pt>
                <c:pt idx="191">
                  <c:v>61.8</c:v>
                </c:pt>
                <c:pt idx="192">
                  <c:v>62.4</c:v>
                </c:pt>
                <c:pt idx="193">
                  <c:v>63</c:v>
                </c:pt>
                <c:pt idx="194">
                  <c:v>63.5</c:v>
                </c:pt>
                <c:pt idx="195">
                  <c:v>64</c:v>
                </c:pt>
                <c:pt idx="196">
                  <c:v>64.599999999999994</c:v>
                </c:pt>
                <c:pt idx="197">
                  <c:v>65.099999999999994</c:v>
                </c:pt>
                <c:pt idx="198">
                  <c:v>65.599999999999994</c:v>
                </c:pt>
                <c:pt idx="199">
                  <c:v>66.400000000000006</c:v>
                </c:pt>
                <c:pt idx="200">
                  <c:v>67</c:v>
                </c:pt>
                <c:pt idx="201">
                  <c:v>67.2</c:v>
                </c:pt>
                <c:pt idx="202">
                  <c:v>67.7</c:v>
                </c:pt>
                <c:pt idx="203">
                  <c:v>68.2</c:v>
                </c:pt>
                <c:pt idx="204">
                  <c:v>68.7</c:v>
                </c:pt>
                <c:pt idx="205">
                  <c:v>69.2</c:v>
                </c:pt>
                <c:pt idx="206">
                  <c:v>69.7</c:v>
                </c:pt>
                <c:pt idx="207">
                  <c:v>70.2</c:v>
                </c:pt>
                <c:pt idx="208">
                  <c:v>70.7</c:v>
                </c:pt>
                <c:pt idx="209">
                  <c:v>71.2</c:v>
                </c:pt>
                <c:pt idx="210">
                  <c:v>71.8</c:v>
                </c:pt>
                <c:pt idx="211">
                  <c:v>72.3</c:v>
                </c:pt>
                <c:pt idx="212">
                  <c:v>72.8</c:v>
                </c:pt>
                <c:pt idx="213">
                  <c:v>73.7</c:v>
                </c:pt>
                <c:pt idx="214">
                  <c:v>73.900000000000006</c:v>
                </c:pt>
                <c:pt idx="215">
                  <c:v>74.400000000000006</c:v>
                </c:pt>
                <c:pt idx="216">
                  <c:v>74.900000000000006</c:v>
                </c:pt>
                <c:pt idx="217">
                  <c:v>75.400000000000006</c:v>
                </c:pt>
                <c:pt idx="218">
                  <c:v>75.900000000000006</c:v>
                </c:pt>
                <c:pt idx="219">
                  <c:v>76.3</c:v>
                </c:pt>
                <c:pt idx="220">
                  <c:v>76.7</c:v>
                </c:pt>
                <c:pt idx="221">
                  <c:v>77.2</c:v>
                </c:pt>
                <c:pt idx="222">
                  <c:v>77.7</c:v>
                </c:pt>
                <c:pt idx="223">
                  <c:v>78.2</c:v>
                </c:pt>
                <c:pt idx="224">
                  <c:v>78.7</c:v>
                </c:pt>
                <c:pt idx="225">
                  <c:v>79.2</c:v>
                </c:pt>
                <c:pt idx="226">
                  <c:v>79.7</c:v>
                </c:pt>
                <c:pt idx="227">
                  <c:v>80.2</c:v>
                </c:pt>
                <c:pt idx="228">
                  <c:v>80.599999999999994</c:v>
                </c:pt>
                <c:pt idx="229">
                  <c:v>81.400000000000006</c:v>
                </c:pt>
                <c:pt idx="230">
                  <c:v>81.7</c:v>
                </c:pt>
                <c:pt idx="231">
                  <c:v>82.2</c:v>
                </c:pt>
                <c:pt idx="232">
                  <c:v>82.7</c:v>
                </c:pt>
                <c:pt idx="233">
                  <c:v>83.2</c:v>
                </c:pt>
                <c:pt idx="234">
                  <c:v>83.7</c:v>
                </c:pt>
                <c:pt idx="235">
                  <c:v>84.2</c:v>
                </c:pt>
                <c:pt idx="236">
                  <c:v>84.7</c:v>
                </c:pt>
                <c:pt idx="237">
                  <c:v>85.2</c:v>
                </c:pt>
                <c:pt idx="238">
                  <c:v>85.7</c:v>
                </c:pt>
                <c:pt idx="239">
                  <c:v>86.2</c:v>
                </c:pt>
                <c:pt idx="240">
                  <c:v>86.7</c:v>
                </c:pt>
                <c:pt idx="241">
                  <c:v>87.2</c:v>
                </c:pt>
                <c:pt idx="242">
                  <c:v>87.7</c:v>
                </c:pt>
                <c:pt idx="243">
                  <c:v>88.2</c:v>
                </c:pt>
                <c:pt idx="244">
                  <c:v>88.7</c:v>
                </c:pt>
                <c:pt idx="245">
                  <c:v>89.2</c:v>
                </c:pt>
                <c:pt idx="246">
                  <c:v>89.7</c:v>
                </c:pt>
                <c:pt idx="247">
                  <c:v>90.3</c:v>
                </c:pt>
                <c:pt idx="248">
                  <c:v>90.8</c:v>
                </c:pt>
                <c:pt idx="249">
                  <c:v>91.3</c:v>
                </c:pt>
                <c:pt idx="250">
                  <c:v>91.9</c:v>
                </c:pt>
                <c:pt idx="251">
                  <c:v>92.4</c:v>
                </c:pt>
                <c:pt idx="252">
                  <c:v>92.9</c:v>
                </c:pt>
                <c:pt idx="253">
                  <c:v>93.4</c:v>
                </c:pt>
                <c:pt idx="254">
                  <c:v>94.1</c:v>
                </c:pt>
                <c:pt idx="255">
                  <c:v>94.4</c:v>
                </c:pt>
                <c:pt idx="256">
                  <c:v>94.9</c:v>
                </c:pt>
                <c:pt idx="257">
                  <c:v>95.5</c:v>
                </c:pt>
                <c:pt idx="258">
                  <c:v>96</c:v>
                </c:pt>
                <c:pt idx="259">
                  <c:v>96.5</c:v>
                </c:pt>
                <c:pt idx="260">
                  <c:v>97</c:v>
                </c:pt>
                <c:pt idx="261">
                  <c:v>97.8</c:v>
                </c:pt>
                <c:pt idx="262">
                  <c:v>98.3</c:v>
                </c:pt>
                <c:pt idx="263">
                  <c:v>98.8</c:v>
                </c:pt>
                <c:pt idx="264">
                  <c:v>99.3</c:v>
                </c:pt>
                <c:pt idx="265">
                  <c:v>99.6</c:v>
                </c:pt>
                <c:pt idx="266">
                  <c:v>100.4</c:v>
                </c:pt>
                <c:pt idx="267">
                  <c:v>101.1</c:v>
                </c:pt>
                <c:pt idx="268">
                  <c:v>101.6</c:v>
                </c:pt>
                <c:pt idx="269">
                  <c:v>102.1</c:v>
                </c:pt>
                <c:pt idx="270">
                  <c:v>102.6</c:v>
                </c:pt>
                <c:pt idx="271">
                  <c:v>103.4</c:v>
                </c:pt>
                <c:pt idx="272">
                  <c:v>103.3</c:v>
                </c:pt>
                <c:pt idx="273">
                  <c:v>103.9</c:v>
                </c:pt>
                <c:pt idx="274">
                  <c:v>104.1</c:v>
                </c:pt>
                <c:pt idx="275">
                  <c:v>104.5</c:v>
                </c:pt>
                <c:pt idx="276">
                  <c:v>105.3</c:v>
                </c:pt>
                <c:pt idx="277">
                  <c:v>105.5</c:v>
                </c:pt>
                <c:pt idx="278">
                  <c:v>106</c:v>
                </c:pt>
                <c:pt idx="279">
                  <c:v>106.5</c:v>
                </c:pt>
                <c:pt idx="280">
                  <c:v>106.9</c:v>
                </c:pt>
                <c:pt idx="281">
                  <c:v>107.7</c:v>
                </c:pt>
                <c:pt idx="282">
                  <c:v>107.9</c:v>
                </c:pt>
                <c:pt idx="283">
                  <c:v>108.4</c:v>
                </c:pt>
                <c:pt idx="284">
                  <c:v>108.8</c:v>
                </c:pt>
                <c:pt idx="285">
                  <c:v>109.5</c:v>
                </c:pt>
                <c:pt idx="286">
                  <c:v>110</c:v>
                </c:pt>
                <c:pt idx="287">
                  <c:v>110.9</c:v>
                </c:pt>
                <c:pt idx="288">
                  <c:v>111.5</c:v>
                </c:pt>
                <c:pt idx="289">
                  <c:v>112.1</c:v>
                </c:pt>
                <c:pt idx="290">
                  <c:v>112.3</c:v>
                </c:pt>
                <c:pt idx="291">
                  <c:v>112.5</c:v>
                </c:pt>
                <c:pt idx="292">
                  <c:v>113.5</c:v>
                </c:pt>
                <c:pt idx="293">
                  <c:v>113.9</c:v>
                </c:pt>
                <c:pt idx="294">
                  <c:v>114.3</c:v>
                </c:pt>
                <c:pt idx="295">
                  <c:v>114.7</c:v>
                </c:pt>
                <c:pt idx="296">
                  <c:v>115</c:v>
                </c:pt>
                <c:pt idx="297">
                  <c:v>115.2</c:v>
                </c:pt>
                <c:pt idx="298">
                  <c:v>115.7</c:v>
                </c:pt>
                <c:pt idx="299">
                  <c:v>116</c:v>
                </c:pt>
                <c:pt idx="300">
                  <c:v>116.3</c:v>
                </c:pt>
                <c:pt idx="301">
                  <c:v>116.6</c:v>
                </c:pt>
                <c:pt idx="302">
                  <c:v>116.9</c:v>
                </c:pt>
                <c:pt idx="303">
                  <c:v>117.1</c:v>
                </c:pt>
                <c:pt idx="304">
                  <c:v>117.4</c:v>
                </c:pt>
                <c:pt idx="305">
                  <c:v>117.6</c:v>
                </c:pt>
                <c:pt idx="306">
                  <c:v>117.9</c:v>
                </c:pt>
                <c:pt idx="307">
                  <c:v>118.2</c:v>
                </c:pt>
                <c:pt idx="308">
                  <c:v>118.2</c:v>
                </c:pt>
                <c:pt idx="309">
                  <c:v>118.2</c:v>
                </c:pt>
                <c:pt idx="310">
                  <c:v>118.6</c:v>
                </c:pt>
                <c:pt idx="311">
                  <c:v>118.7</c:v>
                </c:pt>
                <c:pt idx="312">
                  <c:v>118.8</c:v>
                </c:pt>
                <c:pt idx="313">
                  <c:v>119.2</c:v>
                </c:pt>
                <c:pt idx="314">
                  <c:v>119.3</c:v>
                </c:pt>
                <c:pt idx="315">
                  <c:v>119.4</c:v>
                </c:pt>
                <c:pt idx="316">
                  <c:v>119.5</c:v>
                </c:pt>
                <c:pt idx="317">
                  <c:v>119.5</c:v>
                </c:pt>
                <c:pt idx="318">
                  <c:v>119.7</c:v>
                </c:pt>
                <c:pt idx="319">
                  <c:v>119.7</c:v>
                </c:pt>
                <c:pt idx="320">
                  <c:v>119.9</c:v>
                </c:pt>
                <c:pt idx="321">
                  <c:v>119.8</c:v>
                </c:pt>
                <c:pt idx="322">
                  <c:v>119.7</c:v>
                </c:pt>
                <c:pt idx="323">
                  <c:v>119.8</c:v>
                </c:pt>
                <c:pt idx="324">
                  <c:v>119.8</c:v>
                </c:pt>
                <c:pt idx="325">
                  <c:v>119.8</c:v>
                </c:pt>
                <c:pt idx="326">
                  <c:v>119.8</c:v>
                </c:pt>
                <c:pt idx="327">
                  <c:v>119.8</c:v>
                </c:pt>
                <c:pt idx="328">
                  <c:v>119.9</c:v>
                </c:pt>
                <c:pt idx="329">
                  <c:v>119.9</c:v>
                </c:pt>
                <c:pt idx="330">
                  <c:v>119.9</c:v>
                </c:pt>
                <c:pt idx="331">
                  <c:v>119.8</c:v>
                </c:pt>
                <c:pt idx="332">
                  <c:v>119.8</c:v>
                </c:pt>
                <c:pt idx="333">
                  <c:v>119.7</c:v>
                </c:pt>
                <c:pt idx="334">
                  <c:v>119.6</c:v>
                </c:pt>
                <c:pt idx="335">
                  <c:v>119.5</c:v>
                </c:pt>
                <c:pt idx="336">
                  <c:v>119.3</c:v>
                </c:pt>
                <c:pt idx="337">
                  <c:v>119.1</c:v>
                </c:pt>
                <c:pt idx="338">
                  <c:v>119</c:v>
                </c:pt>
                <c:pt idx="339">
                  <c:v>118.7</c:v>
                </c:pt>
                <c:pt idx="340">
                  <c:v>118.5</c:v>
                </c:pt>
                <c:pt idx="341">
                  <c:v>118.3</c:v>
                </c:pt>
                <c:pt idx="342">
                  <c:v>118</c:v>
                </c:pt>
                <c:pt idx="343">
                  <c:v>117.8</c:v>
                </c:pt>
                <c:pt idx="344">
                  <c:v>117.5</c:v>
                </c:pt>
                <c:pt idx="345">
                  <c:v>117.2</c:v>
                </c:pt>
                <c:pt idx="346">
                  <c:v>116.8</c:v>
                </c:pt>
                <c:pt idx="347">
                  <c:v>116.5</c:v>
                </c:pt>
                <c:pt idx="348">
                  <c:v>116.1</c:v>
                </c:pt>
                <c:pt idx="349">
                  <c:v>115.7</c:v>
                </c:pt>
                <c:pt idx="350">
                  <c:v>115.2</c:v>
                </c:pt>
                <c:pt idx="351">
                  <c:v>114.7</c:v>
                </c:pt>
                <c:pt idx="352">
                  <c:v>114.3</c:v>
                </c:pt>
                <c:pt idx="353">
                  <c:v>113.8</c:v>
                </c:pt>
                <c:pt idx="354">
                  <c:v>113.2</c:v>
                </c:pt>
                <c:pt idx="355">
                  <c:v>112.6</c:v>
                </c:pt>
                <c:pt idx="356">
                  <c:v>112</c:v>
                </c:pt>
                <c:pt idx="357">
                  <c:v>111.4</c:v>
                </c:pt>
                <c:pt idx="358">
                  <c:v>110.7</c:v>
                </c:pt>
                <c:pt idx="359">
                  <c:v>110</c:v>
                </c:pt>
                <c:pt idx="360">
                  <c:v>109.2</c:v>
                </c:pt>
                <c:pt idx="361">
                  <c:v>108.5</c:v>
                </c:pt>
                <c:pt idx="362">
                  <c:v>107.8</c:v>
                </c:pt>
                <c:pt idx="363">
                  <c:v>107</c:v>
                </c:pt>
                <c:pt idx="364">
                  <c:v>106.1</c:v>
                </c:pt>
                <c:pt idx="365">
                  <c:v>105.3</c:v>
                </c:pt>
                <c:pt idx="366">
                  <c:v>104.4</c:v>
                </c:pt>
                <c:pt idx="367">
                  <c:v>103.5</c:v>
                </c:pt>
                <c:pt idx="368">
                  <c:v>102.7</c:v>
                </c:pt>
                <c:pt idx="369">
                  <c:v>101.7</c:v>
                </c:pt>
                <c:pt idx="370">
                  <c:v>100.8</c:v>
                </c:pt>
                <c:pt idx="371">
                  <c:v>99.8</c:v>
                </c:pt>
                <c:pt idx="372">
                  <c:v>98.9</c:v>
                </c:pt>
                <c:pt idx="373">
                  <c:v>97.8</c:v>
                </c:pt>
                <c:pt idx="374">
                  <c:v>96.8</c:v>
                </c:pt>
                <c:pt idx="375">
                  <c:v>95.7</c:v>
                </c:pt>
                <c:pt idx="376">
                  <c:v>94.6</c:v>
                </c:pt>
                <c:pt idx="377">
                  <c:v>93.5</c:v>
                </c:pt>
                <c:pt idx="378">
                  <c:v>92.6</c:v>
                </c:pt>
                <c:pt idx="379">
                  <c:v>91.4</c:v>
                </c:pt>
                <c:pt idx="380">
                  <c:v>90.3</c:v>
                </c:pt>
                <c:pt idx="381">
                  <c:v>89.2</c:v>
                </c:pt>
                <c:pt idx="382">
                  <c:v>88</c:v>
                </c:pt>
                <c:pt idx="383">
                  <c:v>86.7</c:v>
                </c:pt>
                <c:pt idx="384">
                  <c:v>85.6</c:v>
                </c:pt>
                <c:pt idx="385">
                  <c:v>84.4</c:v>
                </c:pt>
                <c:pt idx="386">
                  <c:v>83.2</c:v>
                </c:pt>
                <c:pt idx="387">
                  <c:v>82</c:v>
                </c:pt>
                <c:pt idx="388">
                  <c:v>80.8</c:v>
                </c:pt>
                <c:pt idx="389">
                  <c:v>79.5</c:v>
                </c:pt>
                <c:pt idx="390">
                  <c:v>78.3</c:v>
                </c:pt>
                <c:pt idx="391">
                  <c:v>77</c:v>
                </c:pt>
                <c:pt idx="392">
                  <c:v>74.5</c:v>
                </c:pt>
                <c:pt idx="393">
                  <c:v>73.3</c:v>
                </c:pt>
                <c:pt idx="394">
                  <c:v>73.400000000000006</c:v>
                </c:pt>
                <c:pt idx="395">
                  <c:v>72.3</c:v>
                </c:pt>
                <c:pt idx="396">
                  <c:v>71.099999999999994</c:v>
                </c:pt>
                <c:pt idx="397">
                  <c:v>69.900000000000006</c:v>
                </c:pt>
                <c:pt idx="398">
                  <c:v>68.7</c:v>
                </c:pt>
                <c:pt idx="399">
                  <c:v>67.5</c:v>
                </c:pt>
                <c:pt idx="400">
                  <c:v>66.3</c:v>
                </c:pt>
                <c:pt idx="401">
                  <c:v>65</c:v>
                </c:pt>
                <c:pt idx="402">
                  <c:v>62.5</c:v>
                </c:pt>
                <c:pt idx="403">
                  <c:v>61.4</c:v>
                </c:pt>
                <c:pt idx="404">
                  <c:v>59.7</c:v>
                </c:pt>
                <c:pt idx="405">
                  <c:v>57.4</c:v>
                </c:pt>
                <c:pt idx="406">
                  <c:v>55.7</c:v>
                </c:pt>
                <c:pt idx="407">
                  <c:v>54.7</c:v>
                </c:pt>
                <c:pt idx="408">
                  <c:v>53.6</c:v>
                </c:pt>
                <c:pt idx="409">
                  <c:v>52.5</c:v>
                </c:pt>
                <c:pt idx="410">
                  <c:v>52.6</c:v>
                </c:pt>
                <c:pt idx="411">
                  <c:v>52.7</c:v>
                </c:pt>
                <c:pt idx="412">
                  <c:v>52.7</c:v>
                </c:pt>
                <c:pt idx="413">
                  <c:v>51.7</c:v>
                </c:pt>
                <c:pt idx="414">
                  <c:v>49.6</c:v>
                </c:pt>
                <c:pt idx="415">
                  <c:v>46.6</c:v>
                </c:pt>
                <c:pt idx="416">
                  <c:v>45.6</c:v>
                </c:pt>
                <c:pt idx="417">
                  <c:v>44.7</c:v>
                </c:pt>
                <c:pt idx="418">
                  <c:v>43.7</c:v>
                </c:pt>
                <c:pt idx="419">
                  <c:v>42.8</c:v>
                </c:pt>
                <c:pt idx="420">
                  <c:v>42</c:v>
                </c:pt>
                <c:pt idx="421">
                  <c:v>41.2</c:v>
                </c:pt>
                <c:pt idx="422">
                  <c:v>40.299999999999997</c:v>
                </c:pt>
                <c:pt idx="423">
                  <c:v>39.5</c:v>
                </c:pt>
                <c:pt idx="424">
                  <c:v>38.700000000000003</c:v>
                </c:pt>
                <c:pt idx="425">
                  <c:v>38</c:v>
                </c:pt>
                <c:pt idx="426">
                  <c:v>37.299999999999997</c:v>
                </c:pt>
                <c:pt idx="427">
                  <c:v>36.6</c:v>
                </c:pt>
                <c:pt idx="428">
                  <c:v>35.9</c:v>
                </c:pt>
                <c:pt idx="429">
                  <c:v>35.299999999999997</c:v>
                </c:pt>
                <c:pt idx="430">
                  <c:v>34.6</c:v>
                </c:pt>
                <c:pt idx="431">
                  <c:v>33.9</c:v>
                </c:pt>
                <c:pt idx="432">
                  <c:v>33.4</c:v>
                </c:pt>
                <c:pt idx="433">
                  <c:v>32.799999999999997</c:v>
                </c:pt>
                <c:pt idx="434">
                  <c:v>32.200000000000003</c:v>
                </c:pt>
                <c:pt idx="435">
                  <c:v>31.7</c:v>
                </c:pt>
                <c:pt idx="436">
                  <c:v>31.1</c:v>
                </c:pt>
                <c:pt idx="437">
                  <c:v>30.6</c:v>
                </c:pt>
                <c:pt idx="438">
                  <c:v>30.2</c:v>
                </c:pt>
                <c:pt idx="439">
                  <c:v>29.8</c:v>
                </c:pt>
                <c:pt idx="440">
                  <c:v>29.3</c:v>
                </c:pt>
                <c:pt idx="441">
                  <c:v>28.9</c:v>
                </c:pt>
                <c:pt idx="442">
                  <c:v>28.5</c:v>
                </c:pt>
                <c:pt idx="443">
                  <c:v>28.1</c:v>
                </c:pt>
                <c:pt idx="444">
                  <c:v>27.7</c:v>
                </c:pt>
                <c:pt idx="445">
                  <c:v>27.4</c:v>
                </c:pt>
                <c:pt idx="446">
                  <c:v>27</c:v>
                </c:pt>
                <c:pt idx="447">
                  <c:v>26.8</c:v>
                </c:pt>
                <c:pt idx="448">
                  <c:v>26.5</c:v>
                </c:pt>
                <c:pt idx="449">
                  <c:v>26.2</c:v>
                </c:pt>
                <c:pt idx="450">
                  <c:v>25.9</c:v>
                </c:pt>
                <c:pt idx="451">
                  <c:v>25.6</c:v>
                </c:pt>
                <c:pt idx="452">
                  <c:v>25.3</c:v>
                </c:pt>
                <c:pt idx="453">
                  <c:v>25.1</c:v>
                </c:pt>
                <c:pt idx="454">
                  <c:v>24.9</c:v>
                </c:pt>
                <c:pt idx="455">
                  <c:v>24.9</c:v>
                </c:pt>
                <c:pt idx="456">
                  <c:v>24.5</c:v>
                </c:pt>
                <c:pt idx="457">
                  <c:v>24.2</c:v>
                </c:pt>
                <c:pt idx="458">
                  <c:v>24</c:v>
                </c:pt>
                <c:pt idx="459">
                  <c:v>23.9</c:v>
                </c:pt>
                <c:pt idx="460">
                  <c:v>23.7</c:v>
                </c:pt>
                <c:pt idx="461">
                  <c:v>23.5</c:v>
                </c:pt>
                <c:pt idx="462">
                  <c:v>23.4</c:v>
                </c:pt>
                <c:pt idx="463">
                  <c:v>23.3</c:v>
                </c:pt>
                <c:pt idx="464">
                  <c:v>23.1</c:v>
                </c:pt>
                <c:pt idx="465">
                  <c:v>22.8</c:v>
                </c:pt>
                <c:pt idx="466">
                  <c:v>22.5</c:v>
                </c:pt>
                <c:pt idx="467">
                  <c:v>22.4</c:v>
                </c:pt>
                <c:pt idx="468">
                  <c:v>22.2</c:v>
                </c:pt>
                <c:pt idx="469">
                  <c:v>22.1</c:v>
                </c:pt>
                <c:pt idx="470">
                  <c:v>21.9</c:v>
                </c:pt>
                <c:pt idx="471">
                  <c:v>21.7</c:v>
                </c:pt>
                <c:pt idx="472">
                  <c:v>21.7</c:v>
                </c:pt>
                <c:pt idx="473">
                  <c:v>21.5</c:v>
                </c:pt>
                <c:pt idx="474">
                  <c:v>21.3</c:v>
                </c:pt>
                <c:pt idx="475">
                  <c:v>21.1</c:v>
                </c:pt>
                <c:pt idx="476">
                  <c:v>21</c:v>
                </c:pt>
                <c:pt idx="477">
                  <c:v>20.9</c:v>
                </c:pt>
                <c:pt idx="478">
                  <c:v>20.8</c:v>
                </c:pt>
                <c:pt idx="479">
                  <c:v>20.6</c:v>
                </c:pt>
                <c:pt idx="480">
                  <c:v>20.5</c:v>
                </c:pt>
                <c:pt idx="481">
                  <c:v>20.399999999999999</c:v>
                </c:pt>
                <c:pt idx="482">
                  <c:v>20.399999999999999</c:v>
                </c:pt>
                <c:pt idx="483">
                  <c:v>20.399999999999999</c:v>
                </c:pt>
                <c:pt idx="484">
                  <c:v>20.3</c:v>
                </c:pt>
                <c:pt idx="485">
                  <c:v>20.3</c:v>
                </c:pt>
                <c:pt idx="486">
                  <c:v>20.2</c:v>
                </c:pt>
                <c:pt idx="487">
                  <c:v>20.100000000000001</c:v>
                </c:pt>
                <c:pt idx="488">
                  <c:v>19.899999999999999</c:v>
                </c:pt>
                <c:pt idx="489">
                  <c:v>19.899999999999999</c:v>
                </c:pt>
                <c:pt idx="490">
                  <c:v>19.600000000000001</c:v>
                </c:pt>
                <c:pt idx="491">
                  <c:v>19.399999999999999</c:v>
                </c:pt>
                <c:pt idx="492">
                  <c:v>19.2</c:v>
                </c:pt>
                <c:pt idx="493">
                  <c:v>19.2</c:v>
                </c:pt>
                <c:pt idx="494">
                  <c:v>19.100000000000001</c:v>
                </c:pt>
                <c:pt idx="495">
                  <c:v>18.899999999999999</c:v>
                </c:pt>
                <c:pt idx="496">
                  <c:v>18.7</c:v>
                </c:pt>
                <c:pt idx="497">
                  <c:v>18.5</c:v>
                </c:pt>
                <c:pt idx="498">
                  <c:v>18.3</c:v>
                </c:pt>
                <c:pt idx="499">
                  <c:v>18.3</c:v>
                </c:pt>
                <c:pt idx="500">
                  <c:v>18.2</c:v>
                </c:pt>
                <c:pt idx="501">
                  <c:v>18</c:v>
                </c:pt>
                <c:pt idx="502">
                  <c:v>18</c:v>
                </c:pt>
                <c:pt idx="503">
                  <c:v>17.899999999999999</c:v>
                </c:pt>
                <c:pt idx="504">
                  <c:v>17.5</c:v>
                </c:pt>
                <c:pt idx="505">
                  <c:v>17.399999999999999</c:v>
                </c:pt>
                <c:pt idx="506">
                  <c:v>17.3</c:v>
                </c:pt>
                <c:pt idx="507">
                  <c:v>17.100000000000001</c:v>
                </c:pt>
                <c:pt idx="508">
                  <c:v>17.100000000000001</c:v>
                </c:pt>
                <c:pt idx="509">
                  <c:v>16.8</c:v>
                </c:pt>
                <c:pt idx="510">
                  <c:v>16.8</c:v>
                </c:pt>
                <c:pt idx="511">
                  <c:v>16.600000000000001</c:v>
                </c:pt>
                <c:pt idx="512">
                  <c:v>16.399999999999999</c:v>
                </c:pt>
                <c:pt idx="513">
                  <c:v>16.399999999999999</c:v>
                </c:pt>
                <c:pt idx="514">
                  <c:v>16.2</c:v>
                </c:pt>
                <c:pt idx="515">
                  <c:v>16</c:v>
                </c:pt>
                <c:pt idx="516">
                  <c:v>16.100000000000001</c:v>
                </c:pt>
                <c:pt idx="517">
                  <c:v>15.8</c:v>
                </c:pt>
                <c:pt idx="518">
                  <c:v>15.8</c:v>
                </c:pt>
                <c:pt idx="519">
                  <c:v>15.6</c:v>
                </c:pt>
                <c:pt idx="520">
                  <c:v>15.5</c:v>
                </c:pt>
                <c:pt idx="521">
                  <c:v>15.4</c:v>
                </c:pt>
                <c:pt idx="522">
                  <c:v>15.3</c:v>
                </c:pt>
                <c:pt idx="523">
                  <c:v>15.2</c:v>
                </c:pt>
                <c:pt idx="524">
                  <c:v>15.1</c:v>
                </c:pt>
                <c:pt idx="525">
                  <c:v>15.1</c:v>
                </c:pt>
                <c:pt idx="526">
                  <c:v>14.8</c:v>
                </c:pt>
                <c:pt idx="527">
                  <c:v>14.7</c:v>
                </c:pt>
                <c:pt idx="528">
                  <c:v>14.6</c:v>
                </c:pt>
                <c:pt idx="529">
                  <c:v>14.4</c:v>
                </c:pt>
                <c:pt idx="530">
                  <c:v>14.3</c:v>
                </c:pt>
                <c:pt idx="531">
                  <c:v>14.2</c:v>
                </c:pt>
                <c:pt idx="532">
                  <c:v>14.1</c:v>
                </c:pt>
                <c:pt idx="533">
                  <c:v>14</c:v>
                </c:pt>
                <c:pt idx="534">
                  <c:v>13.9</c:v>
                </c:pt>
                <c:pt idx="535">
                  <c:v>13.7</c:v>
                </c:pt>
                <c:pt idx="536">
                  <c:v>13.6</c:v>
                </c:pt>
                <c:pt idx="537">
                  <c:v>13.6</c:v>
                </c:pt>
                <c:pt idx="538">
                  <c:v>13.6</c:v>
                </c:pt>
                <c:pt idx="539">
                  <c:v>13.5</c:v>
                </c:pt>
                <c:pt idx="540">
                  <c:v>13.5</c:v>
                </c:pt>
                <c:pt idx="541">
                  <c:v>13.4</c:v>
                </c:pt>
                <c:pt idx="542">
                  <c:v>13.3</c:v>
                </c:pt>
                <c:pt idx="543">
                  <c:v>13</c:v>
                </c:pt>
                <c:pt idx="544">
                  <c:v>12.9</c:v>
                </c:pt>
                <c:pt idx="545">
                  <c:v>12.9</c:v>
                </c:pt>
                <c:pt idx="546">
                  <c:v>12.9</c:v>
                </c:pt>
                <c:pt idx="547">
                  <c:v>12.7</c:v>
                </c:pt>
                <c:pt idx="548">
                  <c:v>12.7</c:v>
                </c:pt>
                <c:pt idx="549">
                  <c:v>12.6</c:v>
                </c:pt>
                <c:pt idx="550">
                  <c:v>12.5</c:v>
                </c:pt>
                <c:pt idx="551">
                  <c:v>12.4</c:v>
                </c:pt>
                <c:pt idx="552">
                  <c:v>12.2</c:v>
                </c:pt>
                <c:pt idx="553">
                  <c:v>12.2</c:v>
                </c:pt>
                <c:pt idx="554">
                  <c:v>12.2</c:v>
                </c:pt>
                <c:pt idx="555">
                  <c:v>12</c:v>
                </c:pt>
                <c:pt idx="556">
                  <c:v>12</c:v>
                </c:pt>
                <c:pt idx="557">
                  <c:v>12</c:v>
                </c:pt>
                <c:pt idx="558">
                  <c:v>11.9</c:v>
                </c:pt>
                <c:pt idx="559">
                  <c:v>11.7</c:v>
                </c:pt>
                <c:pt idx="560">
                  <c:v>11.7</c:v>
                </c:pt>
                <c:pt idx="561">
                  <c:v>11.6</c:v>
                </c:pt>
                <c:pt idx="562">
                  <c:v>11.5</c:v>
                </c:pt>
                <c:pt idx="563">
                  <c:v>11.5</c:v>
                </c:pt>
                <c:pt idx="564">
                  <c:v>11.4</c:v>
                </c:pt>
                <c:pt idx="565">
                  <c:v>11.2</c:v>
                </c:pt>
                <c:pt idx="566">
                  <c:v>11.2</c:v>
                </c:pt>
                <c:pt idx="567">
                  <c:v>11</c:v>
                </c:pt>
                <c:pt idx="568">
                  <c:v>11</c:v>
                </c:pt>
                <c:pt idx="569">
                  <c:v>10.9</c:v>
                </c:pt>
                <c:pt idx="570">
                  <c:v>10.8</c:v>
                </c:pt>
                <c:pt idx="571">
                  <c:v>10.8</c:v>
                </c:pt>
                <c:pt idx="572">
                  <c:v>10.7</c:v>
                </c:pt>
                <c:pt idx="573">
                  <c:v>10.6</c:v>
                </c:pt>
                <c:pt idx="574">
                  <c:v>10.5</c:v>
                </c:pt>
                <c:pt idx="575">
                  <c:v>10.5</c:v>
                </c:pt>
                <c:pt idx="576">
                  <c:v>10.4</c:v>
                </c:pt>
                <c:pt idx="577">
                  <c:v>10.4</c:v>
                </c:pt>
                <c:pt idx="578">
                  <c:v>10.3</c:v>
                </c:pt>
                <c:pt idx="579">
                  <c:v>10.199999999999999</c:v>
                </c:pt>
                <c:pt idx="580">
                  <c:v>10.3</c:v>
                </c:pt>
                <c:pt idx="581">
                  <c:v>10.199999999999999</c:v>
                </c:pt>
                <c:pt idx="582">
                  <c:v>10</c:v>
                </c:pt>
                <c:pt idx="583">
                  <c:v>10</c:v>
                </c:pt>
                <c:pt idx="584">
                  <c:v>10</c:v>
                </c:pt>
                <c:pt idx="585">
                  <c:v>9.9</c:v>
                </c:pt>
                <c:pt idx="586">
                  <c:v>9.9</c:v>
                </c:pt>
                <c:pt idx="587">
                  <c:v>9.9</c:v>
                </c:pt>
                <c:pt idx="588">
                  <c:v>9.8000000000000007</c:v>
                </c:pt>
                <c:pt idx="589">
                  <c:v>9.8000000000000007</c:v>
                </c:pt>
                <c:pt idx="590">
                  <c:v>9.6</c:v>
                </c:pt>
                <c:pt idx="591">
                  <c:v>9.6</c:v>
                </c:pt>
                <c:pt idx="592">
                  <c:v>9.6999999999999993</c:v>
                </c:pt>
                <c:pt idx="593">
                  <c:v>9.6999999999999993</c:v>
                </c:pt>
                <c:pt idx="594">
                  <c:v>9.6</c:v>
                </c:pt>
                <c:pt idx="595">
                  <c:v>9.6</c:v>
                </c:pt>
                <c:pt idx="596">
                  <c:v>9.5</c:v>
                </c:pt>
                <c:pt idx="597">
                  <c:v>9.4</c:v>
                </c:pt>
                <c:pt idx="598">
                  <c:v>9.3000000000000007</c:v>
                </c:pt>
                <c:pt idx="599">
                  <c:v>9.3000000000000007</c:v>
                </c:pt>
                <c:pt idx="600">
                  <c:v>9.3000000000000007</c:v>
                </c:pt>
                <c:pt idx="601">
                  <c:v>9.3000000000000007</c:v>
                </c:pt>
                <c:pt idx="602">
                  <c:v>9.3000000000000007</c:v>
                </c:pt>
                <c:pt idx="603">
                  <c:v>9.1</c:v>
                </c:pt>
                <c:pt idx="604">
                  <c:v>9.1</c:v>
                </c:pt>
                <c:pt idx="605">
                  <c:v>9.1</c:v>
                </c:pt>
                <c:pt idx="606">
                  <c:v>9</c:v>
                </c:pt>
                <c:pt idx="607">
                  <c:v>8.9</c:v>
                </c:pt>
                <c:pt idx="608">
                  <c:v>8.9</c:v>
                </c:pt>
                <c:pt idx="609">
                  <c:v>8.9</c:v>
                </c:pt>
                <c:pt idx="610">
                  <c:v>8.8000000000000007</c:v>
                </c:pt>
                <c:pt idx="611">
                  <c:v>8.6999999999999993</c:v>
                </c:pt>
                <c:pt idx="612">
                  <c:v>8.6</c:v>
                </c:pt>
                <c:pt idx="613">
                  <c:v>8.6</c:v>
                </c:pt>
                <c:pt idx="614">
                  <c:v>8.5</c:v>
                </c:pt>
                <c:pt idx="615">
                  <c:v>8.5</c:v>
                </c:pt>
                <c:pt idx="616">
                  <c:v>8.5</c:v>
                </c:pt>
                <c:pt idx="617">
                  <c:v>8.4</c:v>
                </c:pt>
                <c:pt idx="618">
                  <c:v>8.4</c:v>
                </c:pt>
                <c:pt idx="619">
                  <c:v>8.4</c:v>
                </c:pt>
                <c:pt idx="620">
                  <c:v>8.3000000000000007</c:v>
                </c:pt>
                <c:pt idx="621">
                  <c:v>8.3000000000000007</c:v>
                </c:pt>
                <c:pt idx="622">
                  <c:v>8.3000000000000007</c:v>
                </c:pt>
                <c:pt idx="623">
                  <c:v>8.1999999999999993</c:v>
                </c:pt>
                <c:pt idx="624">
                  <c:v>8.1999999999999993</c:v>
                </c:pt>
                <c:pt idx="625">
                  <c:v>8.1999999999999993</c:v>
                </c:pt>
                <c:pt idx="626">
                  <c:v>8.1</c:v>
                </c:pt>
                <c:pt idx="627">
                  <c:v>8.1</c:v>
                </c:pt>
                <c:pt idx="628">
                  <c:v>8.1</c:v>
                </c:pt>
                <c:pt idx="629">
                  <c:v>8.1</c:v>
                </c:pt>
                <c:pt idx="630">
                  <c:v>8.1</c:v>
                </c:pt>
                <c:pt idx="631">
                  <c:v>8.1</c:v>
                </c:pt>
                <c:pt idx="632">
                  <c:v>8.1</c:v>
                </c:pt>
                <c:pt idx="633">
                  <c:v>8</c:v>
                </c:pt>
                <c:pt idx="634">
                  <c:v>8</c:v>
                </c:pt>
                <c:pt idx="635">
                  <c:v>8</c:v>
                </c:pt>
                <c:pt idx="636">
                  <c:v>8</c:v>
                </c:pt>
                <c:pt idx="637">
                  <c:v>8</c:v>
                </c:pt>
                <c:pt idx="638">
                  <c:v>8</c:v>
                </c:pt>
                <c:pt idx="639">
                  <c:v>8</c:v>
                </c:pt>
                <c:pt idx="640">
                  <c:v>7.9</c:v>
                </c:pt>
                <c:pt idx="641">
                  <c:v>7.8</c:v>
                </c:pt>
                <c:pt idx="642">
                  <c:v>7.8</c:v>
                </c:pt>
                <c:pt idx="643">
                  <c:v>7.8</c:v>
                </c:pt>
                <c:pt idx="644">
                  <c:v>7.8</c:v>
                </c:pt>
                <c:pt idx="645">
                  <c:v>7.7</c:v>
                </c:pt>
                <c:pt idx="646">
                  <c:v>7.7</c:v>
                </c:pt>
                <c:pt idx="647">
                  <c:v>7.7</c:v>
                </c:pt>
                <c:pt idx="648">
                  <c:v>7.5</c:v>
                </c:pt>
                <c:pt idx="649">
                  <c:v>7.5</c:v>
                </c:pt>
                <c:pt idx="650">
                  <c:v>7.5</c:v>
                </c:pt>
                <c:pt idx="651">
                  <c:v>7.5</c:v>
                </c:pt>
                <c:pt idx="652">
                  <c:v>7.4</c:v>
                </c:pt>
                <c:pt idx="653">
                  <c:v>7.3</c:v>
                </c:pt>
                <c:pt idx="654">
                  <c:v>7.3</c:v>
                </c:pt>
                <c:pt idx="655">
                  <c:v>7.3</c:v>
                </c:pt>
                <c:pt idx="656">
                  <c:v>7.3</c:v>
                </c:pt>
                <c:pt idx="657">
                  <c:v>7.2</c:v>
                </c:pt>
                <c:pt idx="658">
                  <c:v>7.2</c:v>
                </c:pt>
                <c:pt idx="659">
                  <c:v>7.2</c:v>
                </c:pt>
                <c:pt idx="660">
                  <c:v>7.2</c:v>
                </c:pt>
                <c:pt idx="661">
                  <c:v>7.2</c:v>
                </c:pt>
                <c:pt idx="662">
                  <c:v>7.2</c:v>
                </c:pt>
                <c:pt idx="663">
                  <c:v>7.2</c:v>
                </c:pt>
                <c:pt idx="664">
                  <c:v>7</c:v>
                </c:pt>
                <c:pt idx="665">
                  <c:v>7</c:v>
                </c:pt>
                <c:pt idx="666">
                  <c:v>7</c:v>
                </c:pt>
                <c:pt idx="667">
                  <c:v>7</c:v>
                </c:pt>
                <c:pt idx="668">
                  <c:v>7</c:v>
                </c:pt>
                <c:pt idx="669">
                  <c:v>7</c:v>
                </c:pt>
                <c:pt idx="670">
                  <c:v>7</c:v>
                </c:pt>
                <c:pt idx="671">
                  <c:v>7</c:v>
                </c:pt>
                <c:pt idx="672">
                  <c:v>6.9</c:v>
                </c:pt>
                <c:pt idx="673">
                  <c:v>6.9</c:v>
                </c:pt>
                <c:pt idx="674">
                  <c:v>6.8</c:v>
                </c:pt>
                <c:pt idx="675">
                  <c:v>6.8</c:v>
                </c:pt>
                <c:pt idx="676">
                  <c:v>6.7</c:v>
                </c:pt>
                <c:pt idx="677">
                  <c:v>6.7</c:v>
                </c:pt>
                <c:pt idx="678">
                  <c:v>6.7</c:v>
                </c:pt>
                <c:pt idx="679">
                  <c:v>6.7</c:v>
                </c:pt>
                <c:pt idx="680">
                  <c:v>6.7</c:v>
                </c:pt>
                <c:pt idx="681">
                  <c:v>6.7</c:v>
                </c:pt>
                <c:pt idx="682">
                  <c:v>6.7</c:v>
                </c:pt>
                <c:pt idx="683">
                  <c:v>6.7</c:v>
                </c:pt>
                <c:pt idx="684">
                  <c:v>6.6</c:v>
                </c:pt>
                <c:pt idx="685">
                  <c:v>6.6</c:v>
                </c:pt>
                <c:pt idx="686">
                  <c:v>6.6</c:v>
                </c:pt>
                <c:pt idx="687">
                  <c:v>6.6</c:v>
                </c:pt>
                <c:pt idx="688">
                  <c:v>6.6</c:v>
                </c:pt>
                <c:pt idx="689">
                  <c:v>6.6</c:v>
                </c:pt>
                <c:pt idx="690">
                  <c:v>6.5</c:v>
                </c:pt>
                <c:pt idx="691">
                  <c:v>6.5</c:v>
                </c:pt>
                <c:pt idx="692">
                  <c:v>6.5</c:v>
                </c:pt>
                <c:pt idx="693">
                  <c:v>6.5</c:v>
                </c:pt>
                <c:pt idx="694">
                  <c:v>6.5</c:v>
                </c:pt>
                <c:pt idx="695">
                  <c:v>6.5</c:v>
                </c:pt>
                <c:pt idx="696">
                  <c:v>6.5</c:v>
                </c:pt>
                <c:pt idx="697">
                  <c:v>6.5</c:v>
                </c:pt>
                <c:pt idx="698">
                  <c:v>6.5</c:v>
                </c:pt>
                <c:pt idx="699">
                  <c:v>6.5</c:v>
                </c:pt>
                <c:pt idx="700">
                  <c:v>6.5</c:v>
                </c:pt>
                <c:pt idx="701">
                  <c:v>6.4</c:v>
                </c:pt>
                <c:pt idx="702">
                  <c:v>6.4</c:v>
                </c:pt>
                <c:pt idx="703">
                  <c:v>6.4</c:v>
                </c:pt>
                <c:pt idx="704">
                  <c:v>6.4</c:v>
                </c:pt>
                <c:pt idx="705">
                  <c:v>6.4</c:v>
                </c:pt>
                <c:pt idx="706">
                  <c:v>6.4</c:v>
                </c:pt>
                <c:pt idx="707">
                  <c:v>6.4</c:v>
                </c:pt>
                <c:pt idx="708">
                  <c:v>6.4</c:v>
                </c:pt>
                <c:pt idx="709">
                  <c:v>6.3</c:v>
                </c:pt>
                <c:pt idx="710">
                  <c:v>6.3</c:v>
                </c:pt>
                <c:pt idx="711">
                  <c:v>6.3</c:v>
                </c:pt>
                <c:pt idx="712">
                  <c:v>6.3</c:v>
                </c:pt>
                <c:pt idx="713">
                  <c:v>6.3</c:v>
                </c:pt>
                <c:pt idx="714">
                  <c:v>6.3</c:v>
                </c:pt>
                <c:pt idx="715">
                  <c:v>6.3</c:v>
                </c:pt>
                <c:pt idx="716">
                  <c:v>6.2</c:v>
                </c:pt>
                <c:pt idx="717">
                  <c:v>6.2</c:v>
                </c:pt>
                <c:pt idx="718">
                  <c:v>6.2</c:v>
                </c:pt>
                <c:pt idx="719">
                  <c:v>6.2</c:v>
                </c:pt>
                <c:pt idx="720">
                  <c:v>6.2</c:v>
                </c:pt>
                <c:pt idx="721">
                  <c:v>6.2</c:v>
                </c:pt>
                <c:pt idx="722">
                  <c:v>6.2</c:v>
                </c:pt>
                <c:pt idx="723">
                  <c:v>6.2</c:v>
                </c:pt>
                <c:pt idx="724">
                  <c:v>6.2</c:v>
                </c:pt>
                <c:pt idx="725">
                  <c:v>6.2</c:v>
                </c:pt>
                <c:pt idx="726">
                  <c:v>6.1</c:v>
                </c:pt>
                <c:pt idx="727">
                  <c:v>6.1</c:v>
                </c:pt>
                <c:pt idx="728">
                  <c:v>6.1</c:v>
                </c:pt>
                <c:pt idx="729">
                  <c:v>6.1</c:v>
                </c:pt>
                <c:pt idx="730">
                  <c:v>6.1</c:v>
                </c:pt>
                <c:pt idx="731">
                  <c:v>6</c:v>
                </c:pt>
                <c:pt idx="732">
                  <c:v>6</c:v>
                </c:pt>
                <c:pt idx="733">
                  <c:v>6</c:v>
                </c:pt>
                <c:pt idx="734">
                  <c:v>6</c:v>
                </c:pt>
                <c:pt idx="735">
                  <c:v>6</c:v>
                </c:pt>
                <c:pt idx="736">
                  <c:v>6</c:v>
                </c:pt>
                <c:pt idx="737">
                  <c:v>6</c:v>
                </c:pt>
                <c:pt idx="738">
                  <c:v>6</c:v>
                </c:pt>
                <c:pt idx="739">
                  <c:v>6</c:v>
                </c:pt>
                <c:pt idx="740">
                  <c:v>6</c:v>
                </c:pt>
                <c:pt idx="741">
                  <c:v>6</c:v>
                </c:pt>
                <c:pt idx="742">
                  <c:v>6</c:v>
                </c:pt>
                <c:pt idx="743">
                  <c:v>5.9</c:v>
                </c:pt>
                <c:pt idx="744">
                  <c:v>5.9</c:v>
                </c:pt>
                <c:pt idx="745">
                  <c:v>5.9</c:v>
                </c:pt>
                <c:pt idx="746">
                  <c:v>5.9</c:v>
                </c:pt>
                <c:pt idx="747">
                  <c:v>5.9</c:v>
                </c:pt>
                <c:pt idx="748">
                  <c:v>5.9</c:v>
                </c:pt>
                <c:pt idx="749">
                  <c:v>5.9</c:v>
                </c:pt>
                <c:pt idx="750">
                  <c:v>5.9</c:v>
                </c:pt>
                <c:pt idx="751">
                  <c:v>5.9</c:v>
                </c:pt>
                <c:pt idx="752">
                  <c:v>5.9</c:v>
                </c:pt>
                <c:pt idx="753">
                  <c:v>5.9</c:v>
                </c:pt>
                <c:pt idx="754">
                  <c:v>5.9</c:v>
                </c:pt>
                <c:pt idx="755">
                  <c:v>5.8</c:v>
                </c:pt>
                <c:pt idx="756">
                  <c:v>5.9</c:v>
                </c:pt>
                <c:pt idx="757">
                  <c:v>5.9</c:v>
                </c:pt>
                <c:pt idx="758">
                  <c:v>5.8</c:v>
                </c:pt>
                <c:pt idx="759">
                  <c:v>5.9</c:v>
                </c:pt>
                <c:pt idx="760">
                  <c:v>5.9</c:v>
                </c:pt>
                <c:pt idx="761">
                  <c:v>5.8</c:v>
                </c:pt>
                <c:pt idx="762">
                  <c:v>5.9</c:v>
                </c:pt>
                <c:pt idx="763">
                  <c:v>5.8</c:v>
                </c:pt>
                <c:pt idx="764">
                  <c:v>5.9</c:v>
                </c:pt>
                <c:pt idx="765">
                  <c:v>5.9</c:v>
                </c:pt>
                <c:pt idx="766">
                  <c:v>5.9</c:v>
                </c:pt>
                <c:pt idx="767">
                  <c:v>5.8</c:v>
                </c:pt>
                <c:pt idx="768">
                  <c:v>5.8</c:v>
                </c:pt>
                <c:pt idx="769">
                  <c:v>5.8</c:v>
                </c:pt>
                <c:pt idx="770">
                  <c:v>5.8</c:v>
                </c:pt>
                <c:pt idx="771">
                  <c:v>5.8</c:v>
                </c:pt>
                <c:pt idx="772">
                  <c:v>5.8</c:v>
                </c:pt>
                <c:pt idx="773">
                  <c:v>5.8</c:v>
                </c:pt>
                <c:pt idx="774">
                  <c:v>5.8</c:v>
                </c:pt>
                <c:pt idx="775">
                  <c:v>5.8</c:v>
                </c:pt>
                <c:pt idx="776">
                  <c:v>5.8</c:v>
                </c:pt>
                <c:pt idx="777">
                  <c:v>5.8</c:v>
                </c:pt>
                <c:pt idx="778">
                  <c:v>5.8</c:v>
                </c:pt>
                <c:pt idx="779">
                  <c:v>5.8</c:v>
                </c:pt>
                <c:pt idx="780">
                  <c:v>5.8</c:v>
                </c:pt>
                <c:pt idx="781">
                  <c:v>5.7</c:v>
                </c:pt>
                <c:pt idx="782">
                  <c:v>5.7</c:v>
                </c:pt>
                <c:pt idx="783">
                  <c:v>5.7</c:v>
                </c:pt>
                <c:pt idx="784">
                  <c:v>5.7</c:v>
                </c:pt>
                <c:pt idx="785">
                  <c:v>5.7</c:v>
                </c:pt>
                <c:pt idx="786">
                  <c:v>5.7</c:v>
                </c:pt>
                <c:pt idx="787">
                  <c:v>5.7</c:v>
                </c:pt>
                <c:pt idx="788">
                  <c:v>5.7</c:v>
                </c:pt>
                <c:pt idx="789">
                  <c:v>5.7</c:v>
                </c:pt>
                <c:pt idx="790">
                  <c:v>5.7</c:v>
                </c:pt>
                <c:pt idx="791">
                  <c:v>5.7</c:v>
                </c:pt>
                <c:pt idx="792">
                  <c:v>5.7</c:v>
                </c:pt>
                <c:pt idx="793">
                  <c:v>5.7</c:v>
                </c:pt>
                <c:pt idx="794">
                  <c:v>5.6</c:v>
                </c:pt>
                <c:pt idx="795">
                  <c:v>5.6</c:v>
                </c:pt>
                <c:pt idx="796">
                  <c:v>5.6</c:v>
                </c:pt>
                <c:pt idx="797">
                  <c:v>5.6</c:v>
                </c:pt>
                <c:pt idx="798">
                  <c:v>5.6</c:v>
                </c:pt>
                <c:pt idx="799">
                  <c:v>5.6</c:v>
                </c:pt>
                <c:pt idx="800">
                  <c:v>5.6</c:v>
                </c:pt>
                <c:pt idx="801">
                  <c:v>5.6</c:v>
                </c:pt>
                <c:pt idx="802">
                  <c:v>5.6</c:v>
                </c:pt>
                <c:pt idx="803">
                  <c:v>5.6</c:v>
                </c:pt>
                <c:pt idx="804">
                  <c:v>5.6</c:v>
                </c:pt>
                <c:pt idx="805">
                  <c:v>5.6</c:v>
                </c:pt>
                <c:pt idx="806">
                  <c:v>5.6</c:v>
                </c:pt>
                <c:pt idx="807">
                  <c:v>5.6</c:v>
                </c:pt>
                <c:pt idx="808">
                  <c:v>5.6</c:v>
                </c:pt>
                <c:pt idx="809">
                  <c:v>5.5</c:v>
                </c:pt>
                <c:pt idx="810">
                  <c:v>5.5</c:v>
                </c:pt>
                <c:pt idx="811">
                  <c:v>5.5</c:v>
                </c:pt>
                <c:pt idx="812">
                  <c:v>5.5</c:v>
                </c:pt>
                <c:pt idx="813">
                  <c:v>5.5</c:v>
                </c:pt>
                <c:pt idx="814">
                  <c:v>5.5</c:v>
                </c:pt>
                <c:pt idx="815">
                  <c:v>5.5</c:v>
                </c:pt>
                <c:pt idx="816">
                  <c:v>5.5</c:v>
                </c:pt>
                <c:pt idx="817">
                  <c:v>5.4</c:v>
                </c:pt>
                <c:pt idx="818">
                  <c:v>5.5</c:v>
                </c:pt>
                <c:pt idx="819">
                  <c:v>5.4</c:v>
                </c:pt>
                <c:pt idx="820">
                  <c:v>5.4</c:v>
                </c:pt>
                <c:pt idx="821">
                  <c:v>5.4</c:v>
                </c:pt>
                <c:pt idx="822">
                  <c:v>5.4</c:v>
                </c:pt>
                <c:pt idx="823">
                  <c:v>5.4</c:v>
                </c:pt>
                <c:pt idx="824">
                  <c:v>5.4</c:v>
                </c:pt>
                <c:pt idx="825">
                  <c:v>5.4</c:v>
                </c:pt>
                <c:pt idx="826">
                  <c:v>5.4</c:v>
                </c:pt>
                <c:pt idx="827">
                  <c:v>5.4</c:v>
                </c:pt>
                <c:pt idx="828">
                  <c:v>5.4</c:v>
                </c:pt>
                <c:pt idx="829">
                  <c:v>5.3</c:v>
                </c:pt>
                <c:pt idx="830">
                  <c:v>5.3</c:v>
                </c:pt>
                <c:pt idx="831">
                  <c:v>5.3</c:v>
                </c:pt>
                <c:pt idx="832">
                  <c:v>5.3</c:v>
                </c:pt>
                <c:pt idx="833">
                  <c:v>5.4</c:v>
                </c:pt>
                <c:pt idx="834">
                  <c:v>5.3</c:v>
                </c:pt>
                <c:pt idx="835">
                  <c:v>5.4</c:v>
                </c:pt>
                <c:pt idx="836">
                  <c:v>5.4</c:v>
                </c:pt>
                <c:pt idx="837">
                  <c:v>5.4</c:v>
                </c:pt>
                <c:pt idx="838">
                  <c:v>5.4</c:v>
                </c:pt>
                <c:pt idx="839">
                  <c:v>5.4</c:v>
                </c:pt>
                <c:pt idx="840">
                  <c:v>5.5</c:v>
                </c:pt>
                <c:pt idx="841">
                  <c:v>5.5</c:v>
                </c:pt>
                <c:pt idx="842">
                  <c:v>5.4</c:v>
                </c:pt>
                <c:pt idx="843">
                  <c:v>5.4</c:v>
                </c:pt>
                <c:pt idx="844">
                  <c:v>5.4</c:v>
                </c:pt>
                <c:pt idx="845">
                  <c:v>5.4</c:v>
                </c:pt>
                <c:pt idx="846">
                  <c:v>5.4</c:v>
                </c:pt>
                <c:pt idx="847">
                  <c:v>5.4</c:v>
                </c:pt>
                <c:pt idx="848">
                  <c:v>5.4</c:v>
                </c:pt>
                <c:pt idx="849">
                  <c:v>5.4</c:v>
                </c:pt>
                <c:pt idx="850">
                  <c:v>5.4</c:v>
                </c:pt>
                <c:pt idx="851">
                  <c:v>5.4</c:v>
                </c:pt>
                <c:pt idx="852">
                  <c:v>5.4</c:v>
                </c:pt>
                <c:pt idx="853">
                  <c:v>5.4</c:v>
                </c:pt>
                <c:pt idx="854">
                  <c:v>5.3</c:v>
                </c:pt>
                <c:pt idx="855">
                  <c:v>5.4</c:v>
                </c:pt>
                <c:pt idx="856">
                  <c:v>5.4</c:v>
                </c:pt>
                <c:pt idx="857">
                  <c:v>5.3</c:v>
                </c:pt>
                <c:pt idx="858">
                  <c:v>5.3</c:v>
                </c:pt>
                <c:pt idx="859">
                  <c:v>5.3</c:v>
                </c:pt>
                <c:pt idx="860">
                  <c:v>5.3</c:v>
                </c:pt>
                <c:pt idx="861">
                  <c:v>5.3</c:v>
                </c:pt>
                <c:pt idx="862">
                  <c:v>5.3</c:v>
                </c:pt>
                <c:pt idx="863">
                  <c:v>5.3</c:v>
                </c:pt>
                <c:pt idx="864">
                  <c:v>5.2</c:v>
                </c:pt>
                <c:pt idx="865">
                  <c:v>5.2</c:v>
                </c:pt>
                <c:pt idx="866">
                  <c:v>5.2</c:v>
                </c:pt>
                <c:pt idx="867">
                  <c:v>5.2</c:v>
                </c:pt>
                <c:pt idx="868">
                  <c:v>5.2</c:v>
                </c:pt>
                <c:pt idx="869">
                  <c:v>5.2</c:v>
                </c:pt>
                <c:pt idx="870">
                  <c:v>5.2</c:v>
                </c:pt>
                <c:pt idx="871">
                  <c:v>5.2</c:v>
                </c:pt>
                <c:pt idx="872">
                  <c:v>5.2</c:v>
                </c:pt>
                <c:pt idx="873">
                  <c:v>5.2</c:v>
                </c:pt>
                <c:pt idx="874">
                  <c:v>5.2</c:v>
                </c:pt>
                <c:pt idx="875">
                  <c:v>5.2</c:v>
                </c:pt>
                <c:pt idx="876">
                  <c:v>5.2</c:v>
                </c:pt>
                <c:pt idx="877">
                  <c:v>5.2</c:v>
                </c:pt>
                <c:pt idx="878">
                  <c:v>5.2</c:v>
                </c:pt>
                <c:pt idx="879">
                  <c:v>5.2</c:v>
                </c:pt>
                <c:pt idx="880">
                  <c:v>5.3</c:v>
                </c:pt>
                <c:pt idx="881">
                  <c:v>5.2</c:v>
                </c:pt>
                <c:pt idx="882">
                  <c:v>5.2</c:v>
                </c:pt>
                <c:pt idx="883">
                  <c:v>5.2</c:v>
                </c:pt>
                <c:pt idx="884">
                  <c:v>5.3</c:v>
                </c:pt>
                <c:pt idx="885">
                  <c:v>5.2</c:v>
                </c:pt>
                <c:pt idx="886">
                  <c:v>5.3</c:v>
                </c:pt>
                <c:pt idx="887">
                  <c:v>5.3</c:v>
                </c:pt>
                <c:pt idx="888">
                  <c:v>5.3</c:v>
                </c:pt>
                <c:pt idx="889">
                  <c:v>5.3</c:v>
                </c:pt>
                <c:pt idx="890">
                  <c:v>5.3</c:v>
                </c:pt>
                <c:pt idx="891">
                  <c:v>5.2</c:v>
                </c:pt>
                <c:pt idx="892">
                  <c:v>5.2</c:v>
                </c:pt>
                <c:pt idx="893">
                  <c:v>5.2</c:v>
                </c:pt>
                <c:pt idx="894">
                  <c:v>5.2</c:v>
                </c:pt>
                <c:pt idx="895">
                  <c:v>5.2</c:v>
                </c:pt>
                <c:pt idx="896">
                  <c:v>5.2</c:v>
                </c:pt>
                <c:pt idx="897">
                  <c:v>5.2</c:v>
                </c:pt>
                <c:pt idx="898">
                  <c:v>5.0999999999999996</c:v>
                </c:pt>
                <c:pt idx="899">
                  <c:v>5.0999999999999996</c:v>
                </c:pt>
                <c:pt idx="900">
                  <c:v>5.2</c:v>
                </c:pt>
                <c:pt idx="901">
                  <c:v>5.2</c:v>
                </c:pt>
                <c:pt idx="902">
                  <c:v>5.2</c:v>
                </c:pt>
                <c:pt idx="903">
                  <c:v>5.2</c:v>
                </c:pt>
                <c:pt idx="904">
                  <c:v>5.2</c:v>
                </c:pt>
                <c:pt idx="905">
                  <c:v>5.2</c:v>
                </c:pt>
                <c:pt idx="906">
                  <c:v>5.2</c:v>
                </c:pt>
                <c:pt idx="907">
                  <c:v>5.2</c:v>
                </c:pt>
                <c:pt idx="908">
                  <c:v>5.2</c:v>
                </c:pt>
                <c:pt idx="909">
                  <c:v>5.2</c:v>
                </c:pt>
                <c:pt idx="910">
                  <c:v>5.0999999999999996</c:v>
                </c:pt>
                <c:pt idx="911">
                  <c:v>5.0999999999999996</c:v>
                </c:pt>
                <c:pt idx="912">
                  <c:v>5.2</c:v>
                </c:pt>
                <c:pt idx="913">
                  <c:v>5.2</c:v>
                </c:pt>
                <c:pt idx="914">
                  <c:v>5.2</c:v>
                </c:pt>
                <c:pt idx="915">
                  <c:v>5.2</c:v>
                </c:pt>
                <c:pt idx="916">
                  <c:v>5.2</c:v>
                </c:pt>
                <c:pt idx="917">
                  <c:v>5.0999999999999996</c:v>
                </c:pt>
                <c:pt idx="918">
                  <c:v>5.0999999999999996</c:v>
                </c:pt>
                <c:pt idx="919">
                  <c:v>5.0999999999999996</c:v>
                </c:pt>
                <c:pt idx="920">
                  <c:v>5.0999999999999996</c:v>
                </c:pt>
                <c:pt idx="921">
                  <c:v>5.0999999999999996</c:v>
                </c:pt>
                <c:pt idx="922">
                  <c:v>5.0999999999999996</c:v>
                </c:pt>
                <c:pt idx="923">
                  <c:v>5.0999999999999996</c:v>
                </c:pt>
                <c:pt idx="924">
                  <c:v>5.0999999999999996</c:v>
                </c:pt>
                <c:pt idx="925">
                  <c:v>5</c:v>
                </c:pt>
                <c:pt idx="926">
                  <c:v>5.0999999999999996</c:v>
                </c:pt>
                <c:pt idx="927">
                  <c:v>5.0999999999999996</c:v>
                </c:pt>
                <c:pt idx="928">
                  <c:v>5.0999999999999996</c:v>
                </c:pt>
                <c:pt idx="929">
                  <c:v>5.0999999999999996</c:v>
                </c:pt>
                <c:pt idx="930">
                  <c:v>5.0999999999999996</c:v>
                </c:pt>
                <c:pt idx="931">
                  <c:v>5.0999999999999996</c:v>
                </c:pt>
                <c:pt idx="932">
                  <c:v>5.0999999999999996</c:v>
                </c:pt>
                <c:pt idx="933">
                  <c:v>5.0999999999999996</c:v>
                </c:pt>
                <c:pt idx="934">
                  <c:v>5</c:v>
                </c:pt>
                <c:pt idx="935">
                  <c:v>5.0999999999999996</c:v>
                </c:pt>
                <c:pt idx="936">
                  <c:v>5</c:v>
                </c:pt>
                <c:pt idx="937">
                  <c:v>5.0999999999999996</c:v>
                </c:pt>
                <c:pt idx="938">
                  <c:v>5</c:v>
                </c:pt>
                <c:pt idx="939">
                  <c:v>5</c:v>
                </c:pt>
                <c:pt idx="940">
                  <c:v>4.9000000000000004</c:v>
                </c:pt>
                <c:pt idx="941">
                  <c:v>4.9000000000000004</c:v>
                </c:pt>
                <c:pt idx="942">
                  <c:v>4.9000000000000004</c:v>
                </c:pt>
                <c:pt idx="943">
                  <c:v>4.9000000000000004</c:v>
                </c:pt>
                <c:pt idx="944">
                  <c:v>4.9000000000000004</c:v>
                </c:pt>
                <c:pt idx="945">
                  <c:v>4.8</c:v>
                </c:pt>
                <c:pt idx="946">
                  <c:v>4.8</c:v>
                </c:pt>
                <c:pt idx="947">
                  <c:v>4.9000000000000004</c:v>
                </c:pt>
                <c:pt idx="948">
                  <c:v>4.9000000000000004</c:v>
                </c:pt>
                <c:pt idx="949">
                  <c:v>4.9000000000000004</c:v>
                </c:pt>
                <c:pt idx="950">
                  <c:v>4.9000000000000004</c:v>
                </c:pt>
                <c:pt idx="951">
                  <c:v>4.9000000000000004</c:v>
                </c:pt>
                <c:pt idx="952">
                  <c:v>4.9000000000000004</c:v>
                </c:pt>
                <c:pt idx="953">
                  <c:v>4.9000000000000004</c:v>
                </c:pt>
                <c:pt idx="954">
                  <c:v>4.9000000000000004</c:v>
                </c:pt>
                <c:pt idx="955">
                  <c:v>5</c:v>
                </c:pt>
                <c:pt idx="956">
                  <c:v>4.9000000000000004</c:v>
                </c:pt>
                <c:pt idx="957">
                  <c:v>4.9000000000000004</c:v>
                </c:pt>
                <c:pt idx="958">
                  <c:v>4.9000000000000004</c:v>
                </c:pt>
                <c:pt idx="959">
                  <c:v>4.9000000000000004</c:v>
                </c:pt>
                <c:pt idx="960">
                  <c:v>4.9000000000000004</c:v>
                </c:pt>
                <c:pt idx="961">
                  <c:v>4.9000000000000004</c:v>
                </c:pt>
                <c:pt idx="962">
                  <c:v>4.9000000000000004</c:v>
                </c:pt>
                <c:pt idx="963">
                  <c:v>4.9000000000000004</c:v>
                </c:pt>
                <c:pt idx="964">
                  <c:v>4.9000000000000004</c:v>
                </c:pt>
                <c:pt idx="965">
                  <c:v>4.9000000000000004</c:v>
                </c:pt>
                <c:pt idx="966">
                  <c:v>4.9000000000000004</c:v>
                </c:pt>
                <c:pt idx="967">
                  <c:v>4.9000000000000004</c:v>
                </c:pt>
                <c:pt idx="968">
                  <c:v>4.9000000000000004</c:v>
                </c:pt>
                <c:pt idx="969">
                  <c:v>5</c:v>
                </c:pt>
                <c:pt idx="970">
                  <c:v>5</c:v>
                </c:pt>
                <c:pt idx="971">
                  <c:v>5</c:v>
                </c:pt>
                <c:pt idx="972">
                  <c:v>5</c:v>
                </c:pt>
                <c:pt idx="973">
                  <c:v>5</c:v>
                </c:pt>
                <c:pt idx="974">
                  <c:v>5</c:v>
                </c:pt>
                <c:pt idx="975">
                  <c:v>5</c:v>
                </c:pt>
                <c:pt idx="976">
                  <c:v>5</c:v>
                </c:pt>
                <c:pt idx="977">
                  <c:v>5</c:v>
                </c:pt>
                <c:pt idx="978">
                  <c:v>5</c:v>
                </c:pt>
                <c:pt idx="979">
                  <c:v>5</c:v>
                </c:pt>
                <c:pt idx="980">
                  <c:v>4.9000000000000004</c:v>
                </c:pt>
                <c:pt idx="981">
                  <c:v>5</c:v>
                </c:pt>
                <c:pt idx="982">
                  <c:v>5</c:v>
                </c:pt>
                <c:pt idx="983">
                  <c:v>4.9000000000000004</c:v>
                </c:pt>
                <c:pt idx="984">
                  <c:v>4.9000000000000004</c:v>
                </c:pt>
                <c:pt idx="985">
                  <c:v>4.9000000000000004</c:v>
                </c:pt>
                <c:pt idx="986">
                  <c:v>4.9000000000000004</c:v>
                </c:pt>
                <c:pt idx="987">
                  <c:v>4.9000000000000004</c:v>
                </c:pt>
                <c:pt idx="988">
                  <c:v>4.9000000000000004</c:v>
                </c:pt>
                <c:pt idx="989">
                  <c:v>4.9000000000000004</c:v>
                </c:pt>
                <c:pt idx="990">
                  <c:v>4.9000000000000004</c:v>
                </c:pt>
                <c:pt idx="991">
                  <c:v>4.9000000000000004</c:v>
                </c:pt>
                <c:pt idx="992">
                  <c:v>4.9000000000000004</c:v>
                </c:pt>
                <c:pt idx="993">
                  <c:v>4.9000000000000004</c:v>
                </c:pt>
                <c:pt idx="994">
                  <c:v>5</c:v>
                </c:pt>
                <c:pt idx="995">
                  <c:v>5</c:v>
                </c:pt>
                <c:pt idx="996">
                  <c:v>4.9000000000000004</c:v>
                </c:pt>
                <c:pt idx="997">
                  <c:v>4.9000000000000004</c:v>
                </c:pt>
                <c:pt idx="998">
                  <c:v>4.9000000000000004</c:v>
                </c:pt>
                <c:pt idx="999">
                  <c:v>4.9000000000000004</c:v>
                </c:pt>
                <c:pt idx="1000">
                  <c:v>4.8</c:v>
                </c:pt>
                <c:pt idx="1001">
                  <c:v>4.8</c:v>
                </c:pt>
                <c:pt idx="1002">
                  <c:v>4.9000000000000004</c:v>
                </c:pt>
                <c:pt idx="1003">
                  <c:v>4.8</c:v>
                </c:pt>
                <c:pt idx="1004">
                  <c:v>4.8</c:v>
                </c:pt>
                <c:pt idx="1005">
                  <c:v>4.8</c:v>
                </c:pt>
                <c:pt idx="1006">
                  <c:v>4.8</c:v>
                </c:pt>
                <c:pt idx="1007">
                  <c:v>4.9000000000000004</c:v>
                </c:pt>
                <c:pt idx="1008">
                  <c:v>4.9000000000000004</c:v>
                </c:pt>
                <c:pt idx="1009">
                  <c:v>4.9000000000000004</c:v>
                </c:pt>
                <c:pt idx="1010">
                  <c:v>4.9000000000000004</c:v>
                </c:pt>
                <c:pt idx="1011">
                  <c:v>4.9000000000000004</c:v>
                </c:pt>
                <c:pt idx="1012">
                  <c:v>4.9000000000000004</c:v>
                </c:pt>
                <c:pt idx="1013">
                  <c:v>4.9000000000000004</c:v>
                </c:pt>
                <c:pt idx="1014">
                  <c:v>4.9000000000000004</c:v>
                </c:pt>
                <c:pt idx="1015">
                  <c:v>4.9000000000000004</c:v>
                </c:pt>
                <c:pt idx="1016">
                  <c:v>4.9000000000000004</c:v>
                </c:pt>
                <c:pt idx="1017">
                  <c:v>4.9000000000000004</c:v>
                </c:pt>
                <c:pt idx="1018">
                  <c:v>4.9000000000000004</c:v>
                </c:pt>
                <c:pt idx="1019">
                  <c:v>4.9000000000000004</c:v>
                </c:pt>
                <c:pt idx="1020">
                  <c:v>4.9000000000000004</c:v>
                </c:pt>
                <c:pt idx="1021">
                  <c:v>4.9000000000000004</c:v>
                </c:pt>
                <c:pt idx="1022">
                  <c:v>4.9000000000000004</c:v>
                </c:pt>
                <c:pt idx="1023">
                  <c:v>4.9000000000000004</c:v>
                </c:pt>
                <c:pt idx="1024">
                  <c:v>4.9000000000000004</c:v>
                </c:pt>
                <c:pt idx="1025">
                  <c:v>4.9000000000000004</c:v>
                </c:pt>
                <c:pt idx="1026">
                  <c:v>4.9000000000000004</c:v>
                </c:pt>
                <c:pt idx="1027">
                  <c:v>4.9000000000000004</c:v>
                </c:pt>
                <c:pt idx="1028">
                  <c:v>4.9000000000000004</c:v>
                </c:pt>
                <c:pt idx="1029">
                  <c:v>4.9000000000000004</c:v>
                </c:pt>
                <c:pt idx="1030">
                  <c:v>4.9000000000000004</c:v>
                </c:pt>
                <c:pt idx="1031">
                  <c:v>4.9000000000000004</c:v>
                </c:pt>
                <c:pt idx="1032">
                  <c:v>4.9000000000000004</c:v>
                </c:pt>
                <c:pt idx="1033">
                  <c:v>4.9000000000000004</c:v>
                </c:pt>
                <c:pt idx="1034">
                  <c:v>4.9000000000000004</c:v>
                </c:pt>
                <c:pt idx="1035">
                  <c:v>4.9000000000000004</c:v>
                </c:pt>
                <c:pt idx="1036">
                  <c:v>4.9000000000000004</c:v>
                </c:pt>
                <c:pt idx="1037">
                  <c:v>4.9000000000000004</c:v>
                </c:pt>
                <c:pt idx="1038">
                  <c:v>4.9000000000000004</c:v>
                </c:pt>
                <c:pt idx="1039">
                  <c:v>4.9000000000000004</c:v>
                </c:pt>
                <c:pt idx="1040">
                  <c:v>4.9000000000000004</c:v>
                </c:pt>
                <c:pt idx="1041">
                  <c:v>4.9000000000000004</c:v>
                </c:pt>
                <c:pt idx="1042">
                  <c:v>4.9000000000000004</c:v>
                </c:pt>
                <c:pt idx="1043">
                  <c:v>4.9000000000000004</c:v>
                </c:pt>
                <c:pt idx="1044">
                  <c:v>4.9000000000000004</c:v>
                </c:pt>
                <c:pt idx="1045">
                  <c:v>4.9000000000000004</c:v>
                </c:pt>
                <c:pt idx="1046">
                  <c:v>5</c:v>
                </c:pt>
                <c:pt idx="1047">
                  <c:v>5</c:v>
                </c:pt>
                <c:pt idx="1048">
                  <c:v>5</c:v>
                </c:pt>
                <c:pt idx="1049">
                  <c:v>5</c:v>
                </c:pt>
                <c:pt idx="1050">
                  <c:v>5</c:v>
                </c:pt>
                <c:pt idx="1051">
                  <c:v>5</c:v>
                </c:pt>
                <c:pt idx="1052">
                  <c:v>5</c:v>
                </c:pt>
                <c:pt idx="1053">
                  <c:v>5</c:v>
                </c:pt>
                <c:pt idx="1054">
                  <c:v>5</c:v>
                </c:pt>
                <c:pt idx="1055">
                  <c:v>5</c:v>
                </c:pt>
                <c:pt idx="1056">
                  <c:v>5</c:v>
                </c:pt>
                <c:pt idx="1057">
                  <c:v>5</c:v>
                </c:pt>
                <c:pt idx="1058">
                  <c:v>4.9000000000000004</c:v>
                </c:pt>
                <c:pt idx="1059">
                  <c:v>4.9000000000000004</c:v>
                </c:pt>
                <c:pt idx="1060">
                  <c:v>4.9000000000000004</c:v>
                </c:pt>
                <c:pt idx="1061">
                  <c:v>4.9000000000000004</c:v>
                </c:pt>
                <c:pt idx="1062">
                  <c:v>4.9000000000000004</c:v>
                </c:pt>
                <c:pt idx="1063">
                  <c:v>4.9000000000000004</c:v>
                </c:pt>
                <c:pt idx="1064">
                  <c:v>4.9000000000000004</c:v>
                </c:pt>
                <c:pt idx="1065">
                  <c:v>4.9000000000000004</c:v>
                </c:pt>
                <c:pt idx="1066">
                  <c:v>4.9000000000000004</c:v>
                </c:pt>
                <c:pt idx="1067">
                  <c:v>4.9000000000000004</c:v>
                </c:pt>
                <c:pt idx="1068">
                  <c:v>4.9000000000000004</c:v>
                </c:pt>
                <c:pt idx="1069">
                  <c:v>4.9000000000000004</c:v>
                </c:pt>
                <c:pt idx="1070">
                  <c:v>4.9000000000000004</c:v>
                </c:pt>
                <c:pt idx="1071">
                  <c:v>4.9000000000000004</c:v>
                </c:pt>
                <c:pt idx="1072">
                  <c:v>4.9000000000000004</c:v>
                </c:pt>
                <c:pt idx="1073">
                  <c:v>4.9000000000000004</c:v>
                </c:pt>
                <c:pt idx="1074">
                  <c:v>4.8</c:v>
                </c:pt>
                <c:pt idx="1075">
                  <c:v>4.8</c:v>
                </c:pt>
                <c:pt idx="1076">
                  <c:v>4.8</c:v>
                </c:pt>
                <c:pt idx="1077">
                  <c:v>4.8</c:v>
                </c:pt>
                <c:pt idx="1078">
                  <c:v>4.9000000000000004</c:v>
                </c:pt>
                <c:pt idx="1079">
                  <c:v>4.8</c:v>
                </c:pt>
                <c:pt idx="1080">
                  <c:v>4.8</c:v>
                </c:pt>
                <c:pt idx="1081">
                  <c:v>4.8</c:v>
                </c:pt>
                <c:pt idx="1082">
                  <c:v>4.8</c:v>
                </c:pt>
                <c:pt idx="1083">
                  <c:v>4.8</c:v>
                </c:pt>
                <c:pt idx="1084">
                  <c:v>4.8</c:v>
                </c:pt>
                <c:pt idx="1085">
                  <c:v>4.8</c:v>
                </c:pt>
                <c:pt idx="1086">
                  <c:v>4.8</c:v>
                </c:pt>
                <c:pt idx="1087">
                  <c:v>4.9000000000000004</c:v>
                </c:pt>
                <c:pt idx="1088">
                  <c:v>5</c:v>
                </c:pt>
                <c:pt idx="1089">
                  <c:v>5</c:v>
                </c:pt>
                <c:pt idx="1090">
                  <c:v>4.9000000000000004</c:v>
                </c:pt>
                <c:pt idx="1091">
                  <c:v>4.9000000000000004</c:v>
                </c:pt>
                <c:pt idx="1092">
                  <c:v>4.9000000000000004</c:v>
                </c:pt>
                <c:pt idx="1093">
                  <c:v>4.9000000000000004</c:v>
                </c:pt>
                <c:pt idx="1094">
                  <c:v>4.9000000000000004</c:v>
                </c:pt>
                <c:pt idx="1095">
                  <c:v>4.9000000000000004</c:v>
                </c:pt>
                <c:pt idx="1096">
                  <c:v>4.9000000000000004</c:v>
                </c:pt>
                <c:pt idx="1097">
                  <c:v>4.9000000000000004</c:v>
                </c:pt>
                <c:pt idx="1098">
                  <c:v>4.9000000000000004</c:v>
                </c:pt>
                <c:pt idx="1099">
                  <c:v>4.9000000000000004</c:v>
                </c:pt>
                <c:pt idx="1100">
                  <c:v>4.8</c:v>
                </c:pt>
                <c:pt idx="1101">
                  <c:v>4.8</c:v>
                </c:pt>
                <c:pt idx="1102">
                  <c:v>4.8</c:v>
                </c:pt>
                <c:pt idx="1103">
                  <c:v>4.8</c:v>
                </c:pt>
                <c:pt idx="1104">
                  <c:v>4.8</c:v>
                </c:pt>
                <c:pt idx="1105">
                  <c:v>4.8</c:v>
                </c:pt>
                <c:pt idx="1106">
                  <c:v>4.8</c:v>
                </c:pt>
                <c:pt idx="1107">
                  <c:v>4.8</c:v>
                </c:pt>
                <c:pt idx="1108">
                  <c:v>4.7</c:v>
                </c:pt>
                <c:pt idx="1109">
                  <c:v>4.7</c:v>
                </c:pt>
                <c:pt idx="1110">
                  <c:v>4.7</c:v>
                </c:pt>
                <c:pt idx="1111">
                  <c:v>4.7</c:v>
                </c:pt>
                <c:pt idx="1112">
                  <c:v>4.7</c:v>
                </c:pt>
                <c:pt idx="1113">
                  <c:v>4.7</c:v>
                </c:pt>
                <c:pt idx="1114">
                  <c:v>4.7</c:v>
                </c:pt>
                <c:pt idx="1115">
                  <c:v>4.7</c:v>
                </c:pt>
                <c:pt idx="1116">
                  <c:v>4.7</c:v>
                </c:pt>
                <c:pt idx="1117">
                  <c:v>4.7</c:v>
                </c:pt>
                <c:pt idx="1118">
                  <c:v>4.7</c:v>
                </c:pt>
                <c:pt idx="1119">
                  <c:v>4.7</c:v>
                </c:pt>
                <c:pt idx="1120">
                  <c:v>4.7</c:v>
                </c:pt>
                <c:pt idx="1121">
                  <c:v>4.7</c:v>
                </c:pt>
                <c:pt idx="1122">
                  <c:v>4.7</c:v>
                </c:pt>
                <c:pt idx="1123">
                  <c:v>4.7</c:v>
                </c:pt>
                <c:pt idx="1124">
                  <c:v>4.7</c:v>
                </c:pt>
                <c:pt idx="1125">
                  <c:v>4.7</c:v>
                </c:pt>
                <c:pt idx="1126">
                  <c:v>4.7</c:v>
                </c:pt>
                <c:pt idx="1127">
                  <c:v>4.7</c:v>
                </c:pt>
                <c:pt idx="1128">
                  <c:v>4.7</c:v>
                </c:pt>
                <c:pt idx="1129">
                  <c:v>4.8</c:v>
                </c:pt>
                <c:pt idx="1130">
                  <c:v>4.8</c:v>
                </c:pt>
                <c:pt idx="1131">
                  <c:v>4.8</c:v>
                </c:pt>
                <c:pt idx="1132">
                  <c:v>4.8</c:v>
                </c:pt>
                <c:pt idx="1133">
                  <c:v>4.8</c:v>
                </c:pt>
                <c:pt idx="1134">
                  <c:v>4.8</c:v>
                </c:pt>
                <c:pt idx="1135">
                  <c:v>4.8</c:v>
                </c:pt>
                <c:pt idx="1136">
                  <c:v>4.8</c:v>
                </c:pt>
                <c:pt idx="1137">
                  <c:v>4.8</c:v>
                </c:pt>
                <c:pt idx="1138">
                  <c:v>4.8</c:v>
                </c:pt>
                <c:pt idx="1139">
                  <c:v>4.8</c:v>
                </c:pt>
                <c:pt idx="1140">
                  <c:v>4.8</c:v>
                </c:pt>
                <c:pt idx="1141">
                  <c:v>4.9000000000000004</c:v>
                </c:pt>
                <c:pt idx="1142">
                  <c:v>4.9000000000000004</c:v>
                </c:pt>
                <c:pt idx="1143">
                  <c:v>4.9000000000000004</c:v>
                </c:pt>
                <c:pt idx="1144">
                  <c:v>4.9000000000000004</c:v>
                </c:pt>
                <c:pt idx="1145">
                  <c:v>4.9000000000000004</c:v>
                </c:pt>
                <c:pt idx="1146">
                  <c:v>4.9000000000000004</c:v>
                </c:pt>
                <c:pt idx="1147">
                  <c:v>4.9000000000000004</c:v>
                </c:pt>
                <c:pt idx="1148">
                  <c:v>5</c:v>
                </c:pt>
                <c:pt idx="1149">
                  <c:v>5</c:v>
                </c:pt>
                <c:pt idx="1150">
                  <c:v>5</c:v>
                </c:pt>
                <c:pt idx="1151">
                  <c:v>4.9000000000000004</c:v>
                </c:pt>
                <c:pt idx="1152">
                  <c:v>4.9000000000000004</c:v>
                </c:pt>
                <c:pt idx="1153">
                  <c:v>4.9000000000000004</c:v>
                </c:pt>
                <c:pt idx="1154">
                  <c:v>4.9000000000000004</c:v>
                </c:pt>
                <c:pt idx="1155">
                  <c:v>4.9000000000000004</c:v>
                </c:pt>
                <c:pt idx="1156">
                  <c:v>4.9000000000000004</c:v>
                </c:pt>
                <c:pt idx="1157">
                  <c:v>4.9000000000000004</c:v>
                </c:pt>
                <c:pt idx="1158">
                  <c:v>4.8</c:v>
                </c:pt>
                <c:pt idx="1159">
                  <c:v>4.8</c:v>
                </c:pt>
                <c:pt idx="1160">
                  <c:v>4.8</c:v>
                </c:pt>
                <c:pt idx="1161">
                  <c:v>4.7</c:v>
                </c:pt>
                <c:pt idx="1162">
                  <c:v>4.7</c:v>
                </c:pt>
                <c:pt idx="1163">
                  <c:v>4.7</c:v>
                </c:pt>
                <c:pt idx="1164">
                  <c:v>4.5999999999999996</c:v>
                </c:pt>
                <c:pt idx="1165">
                  <c:v>4.5999999999999996</c:v>
                </c:pt>
                <c:pt idx="1166">
                  <c:v>4.5999999999999996</c:v>
                </c:pt>
                <c:pt idx="1167">
                  <c:v>4.7</c:v>
                </c:pt>
                <c:pt idx="1168">
                  <c:v>4.5999999999999996</c:v>
                </c:pt>
                <c:pt idx="1169">
                  <c:v>4.5999999999999996</c:v>
                </c:pt>
                <c:pt idx="1170">
                  <c:v>4.5999999999999996</c:v>
                </c:pt>
                <c:pt idx="1171">
                  <c:v>4.7</c:v>
                </c:pt>
                <c:pt idx="1172">
                  <c:v>4.7</c:v>
                </c:pt>
                <c:pt idx="1173">
                  <c:v>4.7</c:v>
                </c:pt>
                <c:pt idx="1174">
                  <c:v>4.7</c:v>
                </c:pt>
                <c:pt idx="1175">
                  <c:v>4.7</c:v>
                </c:pt>
                <c:pt idx="1176">
                  <c:v>4.7</c:v>
                </c:pt>
                <c:pt idx="1177">
                  <c:v>4.7</c:v>
                </c:pt>
                <c:pt idx="1178">
                  <c:v>4.5999999999999996</c:v>
                </c:pt>
                <c:pt idx="1179">
                  <c:v>4.5999999999999996</c:v>
                </c:pt>
                <c:pt idx="1180">
                  <c:v>4.5999999999999996</c:v>
                </c:pt>
                <c:pt idx="1181">
                  <c:v>4.5999999999999996</c:v>
                </c:pt>
                <c:pt idx="1182">
                  <c:v>4.7</c:v>
                </c:pt>
                <c:pt idx="1183">
                  <c:v>4.5999999999999996</c:v>
                </c:pt>
                <c:pt idx="1184">
                  <c:v>4.7</c:v>
                </c:pt>
                <c:pt idx="1185">
                  <c:v>4.7</c:v>
                </c:pt>
                <c:pt idx="1186">
                  <c:v>4.5999999999999996</c:v>
                </c:pt>
                <c:pt idx="1187">
                  <c:v>4.7</c:v>
                </c:pt>
                <c:pt idx="1188">
                  <c:v>4.7</c:v>
                </c:pt>
                <c:pt idx="1189">
                  <c:v>4.7</c:v>
                </c:pt>
                <c:pt idx="1190">
                  <c:v>4.7</c:v>
                </c:pt>
                <c:pt idx="1191">
                  <c:v>4.7</c:v>
                </c:pt>
                <c:pt idx="1192">
                  <c:v>4.7</c:v>
                </c:pt>
                <c:pt idx="1193">
                  <c:v>4.7</c:v>
                </c:pt>
                <c:pt idx="1194">
                  <c:v>4.7</c:v>
                </c:pt>
                <c:pt idx="1195">
                  <c:v>4.7</c:v>
                </c:pt>
                <c:pt idx="1196">
                  <c:v>4.7</c:v>
                </c:pt>
                <c:pt idx="1197">
                  <c:v>4.7</c:v>
                </c:pt>
                <c:pt idx="1198">
                  <c:v>4.7</c:v>
                </c:pt>
                <c:pt idx="1199">
                  <c:v>4.7</c:v>
                </c:pt>
                <c:pt idx="1200">
                  <c:v>4.7</c:v>
                </c:pt>
                <c:pt idx="1201">
                  <c:v>4.7</c:v>
                </c:pt>
                <c:pt idx="1202">
                  <c:v>4.7</c:v>
                </c:pt>
                <c:pt idx="1203">
                  <c:v>4.8</c:v>
                </c:pt>
                <c:pt idx="1204">
                  <c:v>4.8</c:v>
                </c:pt>
                <c:pt idx="1205">
                  <c:v>4.8</c:v>
                </c:pt>
                <c:pt idx="1206">
                  <c:v>4.8</c:v>
                </c:pt>
                <c:pt idx="1207">
                  <c:v>4.8</c:v>
                </c:pt>
                <c:pt idx="1208">
                  <c:v>4.8</c:v>
                </c:pt>
                <c:pt idx="1209">
                  <c:v>4.8</c:v>
                </c:pt>
                <c:pt idx="1210">
                  <c:v>4.8</c:v>
                </c:pt>
                <c:pt idx="1211">
                  <c:v>4.8</c:v>
                </c:pt>
                <c:pt idx="1212">
                  <c:v>4.7</c:v>
                </c:pt>
                <c:pt idx="1213">
                  <c:v>4.7</c:v>
                </c:pt>
                <c:pt idx="1214">
                  <c:v>4.7</c:v>
                </c:pt>
                <c:pt idx="1215">
                  <c:v>4.7</c:v>
                </c:pt>
                <c:pt idx="1216">
                  <c:v>4.7</c:v>
                </c:pt>
                <c:pt idx="1217">
                  <c:v>4.7</c:v>
                </c:pt>
                <c:pt idx="1218">
                  <c:v>4.5999999999999996</c:v>
                </c:pt>
                <c:pt idx="1219">
                  <c:v>4.5999999999999996</c:v>
                </c:pt>
                <c:pt idx="1220">
                  <c:v>4.5999999999999996</c:v>
                </c:pt>
                <c:pt idx="1221">
                  <c:v>4.5999999999999996</c:v>
                </c:pt>
                <c:pt idx="1222">
                  <c:v>4.5999999999999996</c:v>
                </c:pt>
                <c:pt idx="1223">
                  <c:v>4.5999999999999996</c:v>
                </c:pt>
                <c:pt idx="1224">
                  <c:v>4.5</c:v>
                </c:pt>
                <c:pt idx="1225">
                  <c:v>4.5</c:v>
                </c:pt>
                <c:pt idx="1226">
                  <c:v>4.5</c:v>
                </c:pt>
                <c:pt idx="1227">
                  <c:v>4.5</c:v>
                </c:pt>
                <c:pt idx="1228">
                  <c:v>4.5</c:v>
                </c:pt>
                <c:pt idx="1229">
                  <c:v>4.5</c:v>
                </c:pt>
                <c:pt idx="1230">
                  <c:v>4.5</c:v>
                </c:pt>
                <c:pt idx="1231">
                  <c:v>4.5999999999999996</c:v>
                </c:pt>
                <c:pt idx="1232">
                  <c:v>4.5999999999999996</c:v>
                </c:pt>
                <c:pt idx="1233">
                  <c:v>4.5999999999999996</c:v>
                </c:pt>
                <c:pt idx="1234">
                  <c:v>4.5999999999999996</c:v>
                </c:pt>
                <c:pt idx="1235">
                  <c:v>4.5999999999999996</c:v>
                </c:pt>
                <c:pt idx="1236">
                  <c:v>4.5999999999999996</c:v>
                </c:pt>
                <c:pt idx="1237">
                  <c:v>4.5999999999999996</c:v>
                </c:pt>
                <c:pt idx="1238">
                  <c:v>4.5999999999999996</c:v>
                </c:pt>
                <c:pt idx="1239">
                  <c:v>4.5999999999999996</c:v>
                </c:pt>
                <c:pt idx="1240">
                  <c:v>4.5</c:v>
                </c:pt>
                <c:pt idx="1241">
                  <c:v>4.5</c:v>
                </c:pt>
                <c:pt idx="1242">
                  <c:v>4.5999999999999996</c:v>
                </c:pt>
                <c:pt idx="1243">
                  <c:v>4.5999999999999996</c:v>
                </c:pt>
                <c:pt idx="1244">
                  <c:v>4.5999999999999996</c:v>
                </c:pt>
                <c:pt idx="1245">
                  <c:v>4.5999999999999996</c:v>
                </c:pt>
                <c:pt idx="1246">
                  <c:v>4.5999999999999996</c:v>
                </c:pt>
                <c:pt idx="1247">
                  <c:v>4.5999999999999996</c:v>
                </c:pt>
                <c:pt idx="1248">
                  <c:v>4.5999999999999996</c:v>
                </c:pt>
                <c:pt idx="1249">
                  <c:v>4.5999999999999996</c:v>
                </c:pt>
                <c:pt idx="1250">
                  <c:v>4.5999999999999996</c:v>
                </c:pt>
                <c:pt idx="1251">
                  <c:v>4.5999999999999996</c:v>
                </c:pt>
                <c:pt idx="1252">
                  <c:v>4.5999999999999996</c:v>
                </c:pt>
                <c:pt idx="1253">
                  <c:v>4.5999999999999996</c:v>
                </c:pt>
                <c:pt idx="1254">
                  <c:v>4.5999999999999996</c:v>
                </c:pt>
                <c:pt idx="1255">
                  <c:v>4.5</c:v>
                </c:pt>
                <c:pt idx="1256">
                  <c:v>4.5</c:v>
                </c:pt>
                <c:pt idx="1257">
                  <c:v>4.5</c:v>
                </c:pt>
                <c:pt idx="1258">
                  <c:v>4.5</c:v>
                </c:pt>
                <c:pt idx="1259">
                  <c:v>4.5</c:v>
                </c:pt>
                <c:pt idx="1260">
                  <c:v>4.5</c:v>
                </c:pt>
                <c:pt idx="1261">
                  <c:v>4.4000000000000004</c:v>
                </c:pt>
                <c:pt idx="1262">
                  <c:v>4.4000000000000004</c:v>
                </c:pt>
                <c:pt idx="1263">
                  <c:v>4.4000000000000004</c:v>
                </c:pt>
                <c:pt idx="1264">
                  <c:v>4.4000000000000004</c:v>
                </c:pt>
                <c:pt idx="1265">
                  <c:v>4.4000000000000004</c:v>
                </c:pt>
                <c:pt idx="1266">
                  <c:v>4.4000000000000004</c:v>
                </c:pt>
                <c:pt idx="1267">
                  <c:v>4.4000000000000004</c:v>
                </c:pt>
                <c:pt idx="1268">
                  <c:v>4.4000000000000004</c:v>
                </c:pt>
                <c:pt idx="1269">
                  <c:v>4.4000000000000004</c:v>
                </c:pt>
                <c:pt idx="1270">
                  <c:v>4.4000000000000004</c:v>
                </c:pt>
                <c:pt idx="1271">
                  <c:v>4.4000000000000004</c:v>
                </c:pt>
                <c:pt idx="1272">
                  <c:v>4.3</c:v>
                </c:pt>
                <c:pt idx="1273">
                  <c:v>4.3</c:v>
                </c:pt>
                <c:pt idx="1274">
                  <c:v>4.3</c:v>
                </c:pt>
                <c:pt idx="1275">
                  <c:v>4.3</c:v>
                </c:pt>
                <c:pt idx="1276">
                  <c:v>4.3</c:v>
                </c:pt>
                <c:pt idx="1277">
                  <c:v>4.3</c:v>
                </c:pt>
                <c:pt idx="1278">
                  <c:v>4.3</c:v>
                </c:pt>
                <c:pt idx="1279">
                  <c:v>4.3</c:v>
                </c:pt>
                <c:pt idx="1280">
                  <c:v>4.3</c:v>
                </c:pt>
                <c:pt idx="1281">
                  <c:v>4.3</c:v>
                </c:pt>
                <c:pt idx="1282">
                  <c:v>4.3</c:v>
                </c:pt>
                <c:pt idx="1283">
                  <c:v>4.3</c:v>
                </c:pt>
                <c:pt idx="1284">
                  <c:v>4.3</c:v>
                </c:pt>
                <c:pt idx="1285">
                  <c:v>4.3</c:v>
                </c:pt>
                <c:pt idx="1286">
                  <c:v>4.4000000000000004</c:v>
                </c:pt>
                <c:pt idx="1287">
                  <c:v>4.4000000000000004</c:v>
                </c:pt>
                <c:pt idx="1288">
                  <c:v>4.4000000000000004</c:v>
                </c:pt>
                <c:pt idx="1289">
                  <c:v>4.4000000000000004</c:v>
                </c:pt>
                <c:pt idx="1290">
                  <c:v>4.4000000000000004</c:v>
                </c:pt>
                <c:pt idx="1291">
                  <c:v>4.5</c:v>
                </c:pt>
                <c:pt idx="1292">
                  <c:v>4.5</c:v>
                </c:pt>
                <c:pt idx="1293">
                  <c:v>4.5</c:v>
                </c:pt>
                <c:pt idx="1294">
                  <c:v>4.5999999999999996</c:v>
                </c:pt>
                <c:pt idx="1295">
                  <c:v>4.5999999999999996</c:v>
                </c:pt>
                <c:pt idx="1296">
                  <c:v>4.5999999999999996</c:v>
                </c:pt>
                <c:pt idx="1297">
                  <c:v>4.5999999999999996</c:v>
                </c:pt>
                <c:pt idx="1298">
                  <c:v>4.5999999999999996</c:v>
                </c:pt>
                <c:pt idx="1299">
                  <c:v>4.5999999999999996</c:v>
                </c:pt>
                <c:pt idx="1300">
                  <c:v>4.5999999999999996</c:v>
                </c:pt>
                <c:pt idx="1301">
                  <c:v>4.5999999999999996</c:v>
                </c:pt>
                <c:pt idx="1302">
                  <c:v>4.5999999999999996</c:v>
                </c:pt>
                <c:pt idx="1303">
                  <c:v>4.5999999999999996</c:v>
                </c:pt>
                <c:pt idx="1304">
                  <c:v>4.5999999999999996</c:v>
                </c:pt>
                <c:pt idx="1305">
                  <c:v>4.5999999999999996</c:v>
                </c:pt>
                <c:pt idx="1306">
                  <c:v>4.5999999999999996</c:v>
                </c:pt>
                <c:pt idx="1307">
                  <c:v>4.5999999999999996</c:v>
                </c:pt>
                <c:pt idx="1308">
                  <c:v>4.5999999999999996</c:v>
                </c:pt>
                <c:pt idx="1309">
                  <c:v>4.5999999999999996</c:v>
                </c:pt>
                <c:pt idx="1310">
                  <c:v>4.7</c:v>
                </c:pt>
                <c:pt idx="1311">
                  <c:v>4.5999999999999996</c:v>
                </c:pt>
                <c:pt idx="1312">
                  <c:v>4.5999999999999996</c:v>
                </c:pt>
                <c:pt idx="1313">
                  <c:v>4.7</c:v>
                </c:pt>
                <c:pt idx="1314">
                  <c:v>4.5999999999999996</c:v>
                </c:pt>
                <c:pt idx="1315">
                  <c:v>4.5999999999999996</c:v>
                </c:pt>
                <c:pt idx="1316">
                  <c:v>4.5999999999999996</c:v>
                </c:pt>
                <c:pt idx="1317">
                  <c:v>4.5999999999999996</c:v>
                </c:pt>
                <c:pt idx="1318">
                  <c:v>4.5999999999999996</c:v>
                </c:pt>
                <c:pt idx="1319">
                  <c:v>4.5999999999999996</c:v>
                </c:pt>
                <c:pt idx="1320">
                  <c:v>4.5</c:v>
                </c:pt>
                <c:pt idx="1321">
                  <c:v>4.5</c:v>
                </c:pt>
                <c:pt idx="1322">
                  <c:v>4.5</c:v>
                </c:pt>
                <c:pt idx="1323">
                  <c:v>4.5</c:v>
                </c:pt>
                <c:pt idx="1324">
                  <c:v>4.4000000000000004</c:v>
                </c:pt>
                <c:pt idx="1325">
                  <c:v>4.3</c:v>
                </c:pt>
                <c:pt idx="1326">
                  <c:v>4.3</c:v>
                </c:pt>
                <c:pt idx="1327">
                  <c:v>4.3</c:v>
                </c:pt>
                <c:pt idx="1328">
                  <c:v>4.3</c:v>
                </c:pt>
                <c:pt idx="1329">
                  <c:v>4.3</c:v>
                </c:pt>
                <c:pt idx="1330">
                  <c:v>4.3</c:v>
                </c:pt>
                <c:pt idx="1331">
                  <c:v>4.3</c:v>
                </c:pt>
                <c:pt idx="1332">
                  <c:v>4.3</c:v>
                </c:pt>
                <c:pt idx="1333">
                  <c:v>4.3</c:v>
                </c:pt>
                <c:pt idx="1334">
                  <c:v>4.3</c:v>
                </c:pt>
                <c:pt idx="1335">
                  <c:v>4.3</c:v>
                </c:pt>
                <c:pt idx="1336">
                  <c:v>4.3</c:v>
                </c:pt>
                <c:pt idx="1337">
                  <c:v>4.3</c:v>
                </c:pt>
                <c:pt idx="1338">
                  <c:v>4.3</c:v>
                </c:pt>
                <c:pt idx="1339">
                  <c:v>4.3</c:v>
                </c:pt>
                <c:pt idx="1340">
                  <c:v>4.3</c:v>
                </c:pt>
                <c:pt idx="1341">
                  <c:v>4.3</c:v>
                </c:pt>
                <c:pt idx="1342">
                  <c:v>4.3</c:v>
                </c:pt>
                <c:pt idx="1343">
                  <c:v>4.3</c:v>
                </c:pt>
                <c:pt idx="1344">
                  <c:v>4.3</c:v>
                </c:pt>
                <c:pt idx="1345">
                  <c:v>4.3</c:v>
                </c:pt>
                <c:pt idx="1346">
                  <c:v>4.3</c:v>
                </c:pt>
                <c:pt idx="1347">
                  <c:v>4.3</c:v>
                </c:pt>
                <c:pt idx="1348">
                  <c:v>4.3</c:v>
                </c:pt>
                <c:pt idx="1349">
                  <c:v>4.3</c:v>
                </c:pt>
                <c:pt idx="1350">
                  <c:v>4.3</c:v>
                </c:pt>
                <c:pt idx="1351">
                  <c:v>4.4000000000000004</c:v>
                </c:pt>
                <c:pt idx="1352">
                  <c:v>4.4000000000000004</c:v>
                </c:pt>
                <c:pt idx="1353">
                  <c:v>4.4000000000000004</c:v>
                </c:pt>
                <c:pt idx="1354">
                  <c:v>4.5</c:v>
                </c:pt>
                <c:pt idx="1355">
                  <c:v>4.5</c:v>
                </c:pt>
                <c:pt idx="1356">
                  <c:v>4.5</c:v>
                </c:pt>
                <c:pt idx="1357">
                  <c:v>4.5</c:v>
                </c:pt>
                <c:pt idx="1358">
                  <c:v>4.4000000000000004</c:v>
                </c:pt>
                <c:pt idx="1359">
                  <c:v>4.4000000000000004</c:v>
                </c:pt>
                <c:pt idx="1360">
                  <c:v>4.4000000000000004</c:v>
                </c:pt>
                <c:pt idx="1361">
                  <c:v>4.4000000000000004</c:v>
                </c:pt>
                <c:pt idx="1362">
                  <c:v>4.4000000000000004</c:v>
                </c:pt>
                <c:pt idx="1363">
                  <c:v>4.4000000000000004</c:v>
                </c:pt>
                <c:pt idx="1364">
                  <c:v>4.4000000000000004</c:v>
                </c:pt>
                <c:pt idx="1365">
                  <c:v>4.4000000000000004</c:v>
                </c:pt>
                <c:pt idx="1366">
                  <c:v>4.3</c:v>
                </c:pt>
                <c:pt idx="1367">
                  <c:v>4.3</c:v>
                </c:pt>
                <c:pt idx="1368">
                  <c:v>4.3</c:v>
                </c:pt>
                <c:pt idx="1369">
                  <c:v>4.3</c:v>
                </c:pt>
                <c:pt idx="1370">
                  <c:v>4.4000000000000004</c:v>
                </c:pt>
                <c:pt idx="1371">
                  <c:v>4.4000000000000004</c:v>
                </c:pt>
                <c:pt idx="1372">
                  <c:v>4.4000000000000004</c:v>
                </c:pt>
                <c:pt idx="1373">
                  <c:v>4.4000000000000004</c:v>
                </c:pt>
                <c:pt idx="1374">
                  <c:v>4.3</c:v>
                </c:pt>
                <c:pt idx="1375">
                  <c:v>4.3</c:v>
                </c:pt>
                <c:pt idx="1376">
                  <c:v>4.3</c:v>
                </c:pt>
                <c:pt idx="1377">
                  <c:v>4.3</c:v>
                </c:pt>
                <c:pt idx="1378">
                  <c:v>4.3</c:v>
                </c:pt>
                <c:pt idx="1379">
                  <c:v>4.3</c:v>
                </c:pt>
                <c:pt idx="1380">
                  <c:v>4.3</c:v>
                </c:pt>
                <c:pt idx="1381">
                  <c:v>4.2</c:v>
                </c:pt>
                <c:pt idx="1382">
                  <c:v>4.2</c:v>
                </c:pt>
                <c:pt idx="1383">
                  <c:v>4.2</c:v>
                </c:pt>
                <c:pt idx="1384">
                  <c:v>4.2</c:v>
                </c:pt>
                <c:pt idx="1385">
                  <c:v>4.0999999999999996</c:v>
                </c:pt>
                <c:pt idx="1386">
                  <c:v>4.0999999999999996</c:v>
                </c:pt>
                <c:pt idx="1387">
                  <c:v>4</c:v>
                </c:pt>
                <c:pt idx="1388">
                  <c:v>4</c:v>
                </c:pt>
                <c:pt idx="1389">
                  <c:v>4</c:v>
                </c:pt>
                <c:pt idx="1390">
                  <c:v>4</c:v>
                </c:pt>
                <c:pt idx="1391">
                  <c:v>4</c:v>
                </c:pt>
                <c:pt idx="1392">
                  <c:v>4</c:v>
                </c:pt>
                <c:pt idx="1393">
                  <c:v>4</c:v>
                </c:pt>
                <c:pt idx="1394">
                  <c:v>4</c:v>
                </c:pt>
                <c:pt idx="1395">
                  <c:v>4</c:v>
                </c:pt>
                <c:pt idx="1396">
                  <c:v>4.0999999999999996</c:v>
                </c:pt>
                <c:pt idx="1397">
                  <c:v>4</c:v>
                </c:pt>
                <c:pt idx="1398">
                  <c:v>4</c:v>
                </c:pt>
                <c:pt idx="1399">
                  <c:v>4</c:v>
                </c:pt>
                <c:pt idx="1400">
                  <c:v>4</c:v>
                </c:pt>
                <c:pt idx="1401">
                  <c:v>4</c:v>
                </c:pt>
                <c:pt idx="1402">
                  <c:v>4</c:v>
                </c:pt>
                <c:pt idx="1403">
                  <c:v>4</c:v>
                </c:pt>
                <c:pt idx="1404">
                  <c:v>4</c:v>
                </c:pt>
                <c:pt idx="1405">
                  <c:v>4</c:v>
                </c:pt>
                <c:pt idx="1406">
                  <c:v>4</c:v>
                </c:pt>
                <c:pt idx="1407">
                  <c:v>4</c:v>
                </c:pt>
                <c:pt idx="1408">
                  <c:v>4</c:v>
                </c:pt>
                <c:pt idx="1409">
                  <c:v>4</c:v>
                </c:pt>
                <c:pt idx="1410">
                  <c:v>4</c:v>
                </c:pt>
                <c:pt idx="1411">
                  <c:v>4</c:v>
                </c:pt>
                <c:pt idx="1412">
                  <c:v>4</c:v>
                </c:pt>
                <c:pt idx="1413">
                  <c:v>4</c:v>
                </c:pt>
                <c:pt idx="1414">
                  <c:v>4</c:v>
                </c:pt>
                <c:pt idx="1415">
                  <c:v>4.0999999999999996</c:v>
                </c:pt>
                <c:pt idx="1416">
                  <c:v>4.0999999999999996</c:v>
                </c:pt>
                <c:pt idx="1417">
                  <c:v>4.0999999999999996</c:v>
                </c:pt>
                <c:pt idx="1418">
                  <c:v>4.0999999999999996</c:v>
                </c:pt>
                <c:pt idx="1419">
                  <c:v>4.0999999999999996</c:v>
                </c:pt>
                <c:pt idx="1420">
                  <c:v>4.0999999999999996</c:v>
                </c:pt>
                <c:pt idx="1421">
                  <c:v>4</c:v>
                </c:pt>
                <c:pt idx="1422">
                  <c:v>4</c:v>
                </c:pt>
                <c:pt idx="1423">
                  <c:v>4</c:v>
                </c:pt>
                <c:pt idx="1424">
                  <c:v>4</c:v>
                </c:pt>
                <c:pt idx="1425">
                  <c:v>4.0999999999999996</c:v>
                </c:pt>
                <c:pt idx="1426">
                  <c:v>4.0999999999999996</c:v>
                </c:pt>
                <c:pt idx="1427">
                  <c:v>4.0999999999999996</c:v>
                </c:pt>
                <c:pt idx="1428">
                  <c:v>4.0999999999999996</c:v>
                </c:pt>
                <c:pt idx="1429">
                  <c:v>4</c:v>
                </c:pt>
                <c:pt idx="1430">
                  <c:v>4</c:v>
                </c:pt>
                <c:pt idx="1431">
                  <c:v>4</c:v>
                </c:pt>
                <c:pt idx="1432">
                  <c:v>4</c:v>
                </c:pt>
                <c:pt idx="1433">
                  <c:v>4</c:v>
                </c:pt>
                <c:pt idx="1434">
                  <c:v>4.0999999999999996</c:v>
                </c:pt>
                <c:pt idx="1435">
                  <c:v>4.0999999999999996</c:v>
                </c:pt>
                <c:pt idx="1436">
                  <c:v>4.0999999999999996</c:v>
                </c:pt>
                <c:pt idx="1437">
                  <c:v>4.0999999999999996</c:v>
                </c:pt>
                <c:pt idx="1438">
                  <c:v>4</c:v>
                </c:pt>
                <c:pt idx="1439">
                  <c:v>4.0999999999999996</c:v>
                </c:pt>
                <c:pt idx="1440">
                  <c:v>4</c:v>
                </c:pt>
                <c:pt idx="1441">
                  <c:v>4.0999999999999996</c:v>
                </c:pt>
                <c:pt idx="1442">
                  <c:v>4.0999999999999996</c:v>
                </c:pt>
                <c:pt idx="1443">
                  <c:v>4.0999999999999996</c:v>
                </c:pt>
                <c:pt idx="1444">
                  <c:v>4.0999999999999996</c:v>
                </c:pt>
                <c:pt idx="1445">
                  <c:v>4.0999999999999996</c:v>
                </c:pt>
                <c:pt idx="1446">
                  <c:v>4</c:v>
                </c:pt>
                <c:pt idx="1447">
                  <c:v>4</c:v>
                </c:pt>
                <c:pt idx="1448">
                  <c:v>4</c:v>
                </c:pt>
                <c:pt idx="1449">
                  <c:v>4.0999999999999996</c:v>
                </c:pt>
                <c:pt idx="1450">
                  <c:v>4.0999999999999996</c:v>
                </c:pt>
                <c:pt idx="1451">
                  <c:v>4.0999999999999996</c:v>
                </c:pt>
                <c:pt idx="1452">
                  <c:v>4.0999999999999996</c:v>
                </c:pt>
                <c:pt idx="1453">
                  <c:v>4.0999999999999996</c:v>
                </c:pt>
                <c:pt idx="1454">
                  <c:v>4.0999999999999996</c:v>
                </c:pt>
                <c:pt idx="1455">
                  <c:v>4</c:v>
                </c:pt>
                <c:pt idx="1456">
                  <c:v>4</c:v>
                </c:pt>
                <c:pt idx="1457">
                  <c:v>4.0999999999999996</c:v>
                </c:pt>
                <c:pt idx="1458">
                  <c:v>4.0999999999999996</c:v>
                </c:pt>
                <c:pt idx="1459">
                  <c:v>4.0999999999999996</c:v>
                </c:pt>
                <c:pt idx="1460">
                  <c:v>4.0999999999999996</c:v>
                </c:pt>
                <c:pt idx="1461">
                  <c:v>4.0999999999999996</c:v>
                </c:pt>
                <c:pt idx="1462">
                  <c:v>4.0999999999999996</c:v>
                </c:pt>
                <c:pt idx="1463">
                  <c:v>4</c:v>
                </c:pt>
                <c:pt idx="1464">
                  <c:v>4.0999999999999996</c:v>
                </c:pt>
                <c:pt idx="1465">
                  <c:v>4.0999999999999996</c:v>
                </c:pt>
                <c:pt idx="1466">
                  <c:v>4.0999999999999996</c:v>
                </c:pt>
                <c:pt idx="1467">
                  <c:v>4.0999999999999996</c:v>
                </c:pt>
                <c:pt idx="1468">
                  <c:v>4.0999999999999996</c:v>
                </c:pt>
                <c:pt idx="1469">
                  <c:v>4.0999999999999996</c:v>
                </c:pt>
                <c:pt idx="1470">
                  <c:v>4.0999999999999996</c:v>
                </c:pt>
                <c:pt idx="1471">
                  <c:v>4.0999999999999996</c:v>
                </c:pt>
                <c:pt idx="1472">
                  <c:v>4.0999999999999996</c:v>
                </c:pt>
                <c:pt idx="1473">
                  <c:v>4.0999999999999996</c:v>
                </c:pt>
                <c:pt idx="1474">
                  <c:v>4.0999999999999996</c:v>
                </c:pt>
                <c:pt idx="1475">
                  <c:v>4.0999999999999996</c:v>
                </c:pt>
                <c:pt idx="1476">
                  <c:v>4.0999999999999996</c:v>
                </c:pt>
                <c:pt idx="1477">
                  <c:v>4.2</c:v>
                </c:pt>
                <c:pt idx="1478">
                  <c:v>4.2</c:v>
                </c:pt>
                <c:pt idx="1479">
                  <c:v>4.2</c:v>
                </c:pt>
                <c:pt idx="1480">
                  <c:v>4.0999999999999996</c:v>
                </c:pt>
                <c:pt idx="1481">
                  <c:v>4.0999999999999996</c:v>
                </c:pt>
                <c:pt idx="1482">
                  <c:v>4.0999999999999996</c:v>
                </c:pt>
                <c:pt idx="1483">
                  <c:v>4.0999999999999996</c:v>
                </c:pt>
                <c:pt idx="1484">
                  <c:v>4.0999999999999996</c:v>
                </c:pt>
                <c:pt idx="1485">
                  <c:v>4.2</c:v>
                </c:pt>
                <c:pt idx="1486">
                  <c:v>4.2</c:v>
                </c:pt>
                <c:pt idx="1487">
                  <c:v>4.0999999999999996</c:v>
                </c:pt>
                <c:pt idx="1488">
                  <c:v>4.0999999999999996</c:v>
                </c:pt>
                <c:pt idx="1489">
                  <c:v>4.0999999999999996</c:v>
                </c:pt>
                <c:pt idx="1490">
                  <c:v>4.2</c:v>
                </c:pt>
                <c:pt idx="1491">
                  <c:v>4.0999999999999996</c:v>
                </c:pt>
                <c:pt idx="1492">
                  <c:v>4.0999999999999996</c:v>
                </c:pt>
                <c:pt idx="1493">
                  <c:v>4.2</c:v>
                </c:pt>
                <c:pt idx="1494">
                  <c:v>4.2</c:v>
                </c:pt>
                <c:pt idx="1495">
                  <c:v>4.2</c:v>
                </c:pt>
                <c:pt idx="1496">
                  <c:v>4.2</c:v>
                </c:pt>
                <c:pt idx="1497">
                  <c:v>4.0999999999999996</c:v>
                </c:pt>
                <c:pt idx="1498">
                  <c:v>4.0999999999999996</c:v>
                </c:pt>
                <c:pt idx="1499">
                  <c:v>4.0999999999999996</c:v>
                </c:pt>
                <c:pt idx="1500">
                  <c:v>4.0999999999999996</c:v>
                </c:pt>
                <c:pt idx="1501">
                  <c:v>4</c:v>
                </c:pt>
                <c:pt idx="1502">
                  <c:v>4</c:v>
                </c:pt>
                <c:pt idx="1503">
                  <c:v>4</c:v>
                </c:pt>
                <c:pt idx="1504">
                  <c:v>4</c:v>
                </c:pt>
                <c:pt idx="1505">
                  <c:v>4</c:v>
                </c:pt>
                <c:pt idx="1506">
                  <c:v>4</c:v>
                </c:pt>
                <c:pt idx="1507">
                  <c:v>4</c:v>
                </c:pt>
                <c:pt idx="1508">
                  <c:v>4</c:v>
                </c:pt>
                <c:pt idx="1509">
                  <c:v>4</c:v>
                </c:pt>
                <c:pt idx="1510">
                  <c:v>4</c:v>
                </c:pt>
                <c:pt idx="1511">
                  <c:v>4.0999999999999996</c:v>
                </c:pt>
                <c:pt idx="1512">
                  <c:v>4.0999999999999996</c:v>
                </c:pt>
                <c:pt idx="1513">
                  <c:v>4</c:v>
                </c:pt>
                <c:pt idx="1514">
                  <c:v>4</c:v>
                </c:pt>
                <c:pt idx="1515">
                  <c:v>4.0999999999999996</c:v>
                </c:pt>
                <c:pt idx="1516">
                  <c:v>4.0999999999999996</c:v>
                </c:pt>
                <c:pt idx="1517">
                  <c:v>4.0999999999999996</c:v>
                </c:pt>
                <c:pt idx="1518">
                  <c:v>4.0999999999999996</c:v>
                </c:pt>
                <c:pt idx="1519">
                  <c:v>4.0999999999999996</c:v>
                </c:pt>
                <c:pt idx="1520">
                  <c:v>4</c:v>
                </c:pt>
                <c:pt idx="1521">
                  <c:v>4</c:v>
                </c:pt>
                <c:pt idx="1522">
                  <c:v>4.0999999999999996</c:v>
                </c:pt>
                <c:pt idx="1523">
                  <c:v>4</c:v>
                </c:pt>
                <c:pt idx="1524">
                  <c:v>4</c:v>
                </c:pt>
                <c:pt idx="1525">
                  <c:v>4</c:v>
                </c:pt>
                <c:pt idx="1526">
                  <c:v>4</c:v>
                </c:pt>
                <c:pt idx="1527">
                  <c:v>4</c:v>
                </c:pt>
                <c:pt idx="1528">
                  <c:v>4</c:v>
                </c:pt>
                <c:pt idx="1529">
                  <c:v>4</c:v>
                </c:pt>
                <c:pt idx="1530">
                  <c:v>4.0999999999999996</c:v>
                </c:pt>
                <c:pt idx="1531">
                  <c:v>4.0999999999999996</c:v>
                </c:pt>
                <c:pt idx="1532">
                  <c:v>4.0999999999999996</c:v>
                </c:pt>
                <c:pt idx="1533">
                  <c:v>4.0999999999999996</c:v>
                </c:pt>
                <c:pt idx="1534">
                  <c:v>4.0999999999999996</c:v>
                </c:pt>
                <c:pt idx="1535">
                  <c:v>4.0999999999999996</c:v>
                </c:pt>
                <c:pt idx="1536">
                  <c:v>4.0999999999999996</c:v>
                </c:pt>
                <c:pt idx="1537">
                  <c:v>4.0999999999999996</c:v>
                </c:pt>
                <c:pt idx="1538">
                  <c:v>4.0999999999999996</c:v>
                </c:pt>
                <c:pt idx="1539">
                  <c:v>4.0999999999999996</c:v>
                </c:pt>
                <c:pt idx="1540">
                  <c:v>4.0999999999999996</c:v>
                </c:pt>
                <c:pt idx="1541">
                  <c:v>4</c:v>
                </c:pt>
                <c:pt idx="1542">
                  <c:v>4.0999999999999996</c:v>
                </c:pt>
                <c:pt idx="1543">
                  <c:v>4.0999999999999996</c:v>
                </c:pt>
                <c:pt idx="1544">
                  <c:v>4.0999999999999996</c:v>
                </c:pt>
                <c:pt idx="1545">
                  <c:v>4.0999999999999996</c:v>
                </c:pt>
                <c:pt idx="1546">
                  <c:v>4.0999999999999996</c:v>
                </c:pt>
                <c:pt idx="1547">
                  <c:v>4.0999999999999996</c:v>
                </c:pt>
                <c:pt idx="1548">
                  <c:v>4</c:v>
                </c:pt>
                <c:pt idx="1549">
                  <c:v>4</c:v>
                </c:pt>
                <c:pt idx="1550">
                  <c:v>4</c:v>
                </c:pt>
                <c:pt idx="1551">
                  <c:v>4</c:v>
                </c:pt>
                <c:pt idx="1552">
                  <c:v>3.9</c:v>
                </c:pt>
                <c:pt idx="1553">
                  <c:v>3.9</c:v>
                </c:pt>
                <c:pt idx="1554">
                  <c:v>3.9</c:v>
                </c:pt>
                <c:pt idx="1555">
                  <c:v>4</c:v>
                </c:pt>
                <c:pt idx="1556">
                  <c:v>3.9</c:v>
                </c:pt>
                <c:pt idx="1557">
                  <c:v>4</c:v>
                </c:pt>
                <c:pt idx="1558">
                  <c:v>3.9</c:v>
                </c:pt>
                <c:pt idx="1559">
                  <c:v>4</c:v>
                </c:pt>
                <c:pt idx="1560">
                  <c:v>4</c:v>
                </c:pt>
                <c:pt idx="1561">
                  <c:v>4</c:v>
                </c:pt>
                <c:pt idx="1562">
                  <c:v>4</c:v>
                </c:pt>
                <c:pt idx="1563">
                  <c:v>4</c:v>
                </c:pt>
                <c:pt idx="1564">
                  <c:v>4</c:v>
                </c:pt>
                <c:pt idx="1565">
                  <c:v>4</c:v>
                </c:pt>
                <c:pt idx="1566">
                  <c:v>4</c:v>
                </c:pt>
                <c:pt idx="1567">
                  <c:v>4</c:v>
                </c:pt>
                <c:pt idx="1568">
                  <c:v>4</c:v>
                </c:pt>
                <c:pt idx="1569">
                  <c:v>3.9</c:v>
                </c:pt>
                <c:pt idx="1570">
                  <c:v>4</c:v>
                </c:pt>
                <c:pt idx="1571">
                  <c:v>4</c:v>
                </c:pt>
                <c:pt idx="1572">
                  <c:v>4</c:v>
                </c:pt>
                <c:pt idx="1573">
                  <c:v>3.9</c:v>
                </c:pt>
                <c:pt idx="1574">
                  <c:v>4</c:v>
                </c:pt>
                <c:pt idx="1575">
                  <c:v>4</c:v>
                </c:pt>
                <c:pt idx="1576">
                  <c:v>4</c:v>
                </c:pt>
                <c:pt idx="1577">
                  <c:v>4</c:v>
                </c:pt>
                <c:pt idx="1578">
                  <c:v>4</c:v>
                </c:pt>
                <c:pt idx="1579">
                  <c:v>4</c:v>
                </c:pt>
                <c:pt idx="1580">
                  <c:v>4</c:v>
                </c:pt>
                <c:pt idx="1581">
                  <c:v>4</c:v>
                </c:pt>
                <c:pt idx="1582">
                  <c:v>4</c:v>
                </c:pt>
                <c:pt idx="1583">
                  <c:v>4</c:v>
                </c:pt>
                <c:pt idx="1584">
                  <c:v>4</c:v>
                </c:pt>
                <c:pt idx="1585">
                  <c:v>4</c:v>
                </c:pt>
                <c:pt idx="1586">
                  <c:v>4</c:v>
                </c:pt>
                <c:pt idx="1587">
                  <c:v>4</c:v>
                </c:pt>
                <c:pt idx="1588">
                  <c:v>4</c:v>
                </c:pt>
                <c:pt idx="1589">
                  <c:v>4</c:v>
                </c:pt>
                <c:pt idx="1590">
                  <c:v>3.9</c:v>
                </c:pt>
                <c:pt idx="1591">
                  <c:v>3.9</c:v>
                </c:pt>
                <c:pt idx="1592">
                  <c:v>3.9</c:v>
                </c:pt>
                <c:pt idx="1593">
                  <c:v>3.9</c:v>
                </c:pt>
                <c:pt idx="1594">
                  <c:v>4</c:v>
                </c:pt>
                <c:pt idx="1595">
                  <c:v>3.9</c:v>
                </c:pt>
                <c:pt idx="1596">
                  <c:v>3.9</c:v>
                </c:pt>
                <c:pt idx="1597">
                  <c:v>3.9</c:v>
                </c:pt>
                <c:pt idx="1598">
                  <c:v>3.9</c:v>
                </c:pt>
                <c:pt idx="1599">
                  <c:v>3.9</c:v>
                </c:pt>
                <c:pt idx="1600">
                  <c:v>3.9</c:v>
                </c:pt>
                <c:pt idx="1601">
                  <c:v>3.8</c:v>
                </c:pt>
                <c:pt idx="1602">
                  <c:v>3.8</c:v>
                </c:pt>
                <c:pt idx="1603">
                  <c:v>3.9</c:v>
                </c:pt>
                <c:pt idx="1604">
                  <c:v>3.8</c:v>
                </c:pt>
                <c:pt idx="1605">
                  <c:v>3.8</c:v>
                </c:pt>
                <c:pt idx="1606">
                  <c:v>3.8</c:v>
                </c:pt>
                <c:pt idx="1607">
                  <c:v>3.8</c:v>
                </c:pt>
                <c:pt idx="1608">
                  <c:v>3.8</c:v>
                </c:pt>
                <c:pt idx="1609">
                  <c:v>3.9</c:v>
                </c:pt>
                <c:pt idx="1610">
                  <c:v>3.8</c:v>
                </c:pt>
                <c:pt idx="1611">
                  <c:v>3.8</c:v>
                </c:pt>
                <c:pt idx="1612">
                  <c:v>3.8</c:v>
                </c:pt>
                <c:pt idx="1613">
                  <c:v>3.8</c:v>
                </c:pt>
                <c:pt idx="1614">
                  <c:v>3.8</c:v>
                </c:pt>
                <c:pt idx="1615">
                  <c:v>3.9</c:v>
                </c:pt>
                <c:pt idx="1616">
                  <c:v>3.9</c:v>
                </c:pt>
                <c:pt idx="1617">
                  <c:v>3.9</c:v>
                </c:pt>
                <c:pt idx="1618">
                  <c:v>3.9</c:v>
                </c:pt>
                <c:pt idx="1619">
                  <c:v>3.9</c:v>
                </c:pt>
                <c:pt idx="1620">
                  <c:v>3.9</c:v>
                </c:pt>
                <c:pt idx="1621">
                  <c:v>3.9</c:v>
                </c:pt>
                <c:pt idx="1622">
                  <c:v>3.9</c:v>
                </c:pt>
                <c:pt idx="1623">
                  <c:v>3.9</c:v>
                </c:pt>
                <c:pt idx="1624">
                  <c:v>3.9</c:v>
                </c:pt>
                <c:pt idx="1625">
                  <c:v>3.9</c:v>
                </c:pt>
                <c:pt idx="1626">
                  <c:v>3.9</c:v>
                </c:pt>
                <c:pt idx="1627">
                  <c:v>3.9</c:v>
                </c:pt>
                <c:pt idx="1628">
                  <c:v>3.9</c:v>
                </c:pt>
                <c:pt idx="1629">
                  <c:v>3.9</c:v>
                </c:pt>
                <c:pt idx="1630">
                  <c:v>3.9</c:v>
                </c:pt>
                <c:pt idx="1631">
                  <c:v>3.9</c:v>
                </c:pt>
                <c:pt idx="1632">
                  <c:v>3.9</c:v>
                </c:pt>
                <c:pt idx="1633">
                  <c:v>3.9</c:v>
                </c:pt>
                <c:pt idx="1634">
                  <c:v>3.9</c:v>
                </c:pt>
                <c:pt idx="1635">
                  <c:v>3.9</c:v>
                </c:pt>
                <c:pt idx="1636">
                  <c:v>3.9</c:v>
                </c:pt>
                <c:pt idx="1637">
                  <c:v>3.9</c:v>
                </c:pt>
                <c:pt idx="1638">
                  <c:v>3.9</c:v>
                </c:pt>
                <c:pt idx="1639">
                  <c:v>3.9</c:v>
                </c:pt>
                <c:pt idx="1640">
                  <c:v>4</c:v>
                </c:pt>
                <c:pt idx="1641">
                  <c:v>3.9</c:v>
                </c:pt>
                <c:pt idx="1642">
                  <c:v>4</c:v>
                </c:pt>
                <c:pt idx="1643">
                  <c:v>4</c:v>
                </c:pt>
                <c:pt idx="1644">
                  <c:v>4</c:v>
                </c:pt>
                <c:pt idx="1645">
                  <c:v>4</c:v>
                </c:pt>
                <c:pt idx="1646">
                  <c:v>4</c:v>
                </c:pt>
                <c:pt idx="1647">
                  <c:v>3.9</c:v>
                </c:pt>
                <c:pt idx="1648">
                  <c:v>4</c:v>
                </c:pt>
                <c:pt idx="1649">
                  <c:v>4</c:v>
                </c:pt>
                <c:pt idx="1650">
                  <c:v>4</c:v>
                </c:pt>
                <c:pt idx="1651">
                  <c:v>4</c:v>
                </c:pt>
                <c:pt idx="1652">
                  <c:v>3.9</c:v>
                </c:pt>
                <c:pt idx="1653">
                  <c:v>4</c:v>
                </c:pt>
                <c:pt idx="1654">
                  <c:v>4</c:v>
                </c:pt>
                <c:pt idx="1655">
                  <c:v>4</c:v>
                </c:pt>
                <c:pt idx="1656">
                  <c:v>4</c:v>
                </c:pt>
                <c:pt idx="1657">
                  <c:v>3.9</c:v>
                </c:pt>
                <c:pt idx="1658">
                  <c:v>4</c:v>
                </c:pt>
                <c:pt idx="1659">
                  <c:v>4</c:v>
                </c:pt>
                <c:pt idx="1660">
                  <c:v>4</c:v>
                </c:pt>
                <c:pt idx="1661">
                  <c:v>4</c:v>
                </c:pt>
                <c:pt idx="1662">
                  <c:v>4</c:v>
                </c:pt>
                <c:pt idx="1663">
                  <c:v>4</c:v>
                </c:pt>
                <c:pt idx="1664">
                  <c:v>4</c:v>
                </c:pt>
                <c:pt idx="1665">
                  <c:v>4</c:v>
                </c:pt>
                <c:pt idx="1666">
                  <c:v>4</c:v>
                </c:pt>
                <c:pt idx="1667">
                  <c:v>3.9</c:v>
                </c:pt>
                <c:pt idx="1668">
                  <c:v>3.9</c:v>
                </c:pt>
                <c:pt idx="1669">
                  <c:v>3.9</c:v>
                </c:pt>
                <c:pt idx="1670">
                  <c:v>3.9</c:v>
                </c:pt>
                <c:pt idx="1671">
                  <c:v>3.9</c:v>
                </c:pt>
                <c:pt idx="1672">
                  <c:v>3.9</c:v>
                </c:pt>
                <c:pt idx="1673">
                  <c:v>3.9</c:v>
                </c:pt>
                <c:pt idx="1674">
                  <c:v>3.9</c:v>
                </c:pt>
                <c:pt idx="1675">
                  <c:v>3.8</c:v>
                </c:pt>
                <c:pt idx="1676">
                  <c:v>3.9</c:v>
                </c:pt>
                <c:pt idx="1677">
                  <c:v>3.8</c:v>
                </c:pt>
                <c:pt idx="1678">
                  <c:v>3.8</c:v>
                </c:pt>
                <c:pt idx="1679">
                  <c:v>3.8</c:v>
                </c:pt>
                <c:pt idx="1680">
                  <c:v>3.8</c:v>
                </c:pt>
                <c:pt idx="1681">
                  <c:v>3.8</c:v>
                </c:pt>
                <c:pt idx="1682">
                  <c:v>3.8</c:v>
                </c:pt>
                <c:pt idx="1683">
                  <c:v>3.8</c:v>
                </c:pt>
                <c:pt idx="1684">
                  <c:v>3.8</c:v>
                </c:pt>
                <c:pt idx="1685">
                  <c:v>3.7</c:v>
                </c:pt>
                <c:pt idx="1686">
                  <c:v>3.8</c:v>
                </c:pt>
                <c:pt idx="1687">
                  <c:v>3.8</c:v>
                </c:pt>
                <c:pt idx="1688">
                  <c:v>3.8</c:v>
                </c:pt>
                <c:pt idx="1689">
                  <c:v>3.7</c:v>
                </c:pt>
                <c:pt idx="1690">
                  <c:v>3.7</c:v>
                </c:pt>
                <c:pt idx="1691">
                  <c:v>3.7</c:v>
                </c:pt>
                <c:pt idx="1692">
                  <c:v>3.7</c:v>
                </c:pt>
                <c:pt idx="1693">
                  <c:v>3.7</c:v>
                </c:pt>
                <c:pt idx="1694">
                  <c:v>3.6</c:v>
                </c:pt>
                <c:pt idx="1695">
                  <c:v>3.7</c:v>
                </c:pt>
                <c:pt idx="1696">
                  <c:v>3.7</c:v>
                </c:pt>
                <c:pt idx="1697">
                  <c:v>3.7</c:v>
                </c:pt>
                <c:pt idx="1698">
                  <c:v>3.8</c:v>
                </c:pt>
                <c:pt idx="1699">
                  <c:v>3.8</c:v>
                </c:pt>
                <c:pt idx="1700">
                  <c:v>3.8</c:v>
                </c:pt>
                <c:pt idx="1701">
                  <c:v>3.8</c:v>
                </c:pt>
                <c:pt idx="1702">
                  <c:v>3.8</c:v>
                </c:pt>
                <c:pt idx="1703">
                  <c:v>3.9</c:v>
                </c:pt>
                <c:pt idx="1704">
                  <c:v>3.8</c:v>
                </c:pt>
                <c:pt idx="1705">
                  <c:v>3.8</c:v>
                </c:pt>
                <c:pt idx="1706">
                  <c:v>3.8</c:v>
                </c:pt>
                <c:pt idx="1707">
                  <c:v>3.8</c:v>
                </c:pt>
                <c:pt idx="1708">
                  <c:v>3.8</c:v>
                </c:pt>
                <c:pt idx="1709">
                  <c:v>3.8</c:v>
                </c:pt>
                <c:pt idx="1710">
                  <c:v>3.8</c:v>
                </c:pt>
                <c:pt idx="1711">
                  <c:v>3.8</c:v>
                </c:pt>
                <c:pt idx="1712">
                  <c:v>3.8</c:v>
                </c:pt>
                <c:pt idx="1713">
                  <c:v>3.8</c:v>
                </c:pt>
                <c:pt idx="1714">
                  <c:v>3.8</c:v>
                </c:pt>
                <c:pt idx="1715">
                  <c:v>3.9</c:v>
                </c:pt>
                <c:pt idx="1716">
                  <c:v>3.9</c:v>
                </c:pt>
                <c:pt idx="1717">
                  <c:v>3.9</c:v>
                </c:pt>
                <c:pt idx="1718">
                  <c:v>3.9</c:v>
                </c:pt>
                <c:pt idx="1719">
                  <c:v>3.8</c:v>
                </c:pt>
                <c:pt idx="1720">
                  <c:v>3.9</c:v>
                </c:pt>
                <c:pt idx="1721">
                  <c:v>3.9</c:v>
                </c:pt>
                <c:pt idx="1722">
                  <c:v>3.9</c:v>
                </c:pt>
                <c:pt idx="1723">
                  <c:v>3.9</c:v>
                </c:pt>
                <c:pt idx="1724">
                  <c:v>3.9</c:v>
                </c:pt>
                <c:pt idx="1725">
                  <c:v>3.9</c:v>
                </c:pt>
                <c:pt idx="1726">
                  <c:v>3.9</c:v>
                </c:pt>
                <c:pt idx="1727">
                  <c:v>3.9</c:v>
                </c:pt>
                <c:pt idx="1728">
                  <c:v>3.9</c:v>
                </c:pt>
                <c:pt idx="1729">
                  <c:v>3.9</c:v>
                </c:pt>
                <c:pt idx="1730">
                  <c:v>3.8</c:v>
                </c:pt>
                <c:pt idx="1731">
                  <c:v>3.8</c:v>
                </c:pt>
                <c:pt idx="1732">
                  <c:v>3.7</c:v>
                </c:pt>
                <c:pt idx="1733">
                  <c:v>3.6</c:v>
                </c:pt>
                <c:pt idx="1734">
                  <c:v>3.6</c:v>
                </c:pt>
                <c:pt idx="1735">
                  <c:v>3.7</c:v>
                </c:pt>
                <c:pt idx="1736">
                  <c:v>3.7</c:v>
                </c:pt>
                <c:pt idx="1737">
                  <c:v>3.7</c:v>
                </c:pt>
                <c:pt idx="1738">
                  <c:v>3.7</c:v>
                </c:pt>
                <c:pt idx="1739">
                  <c:v>3.7</c:v>
                </c:pt>
                <c:pt idx="1740">
                  <c:v>3.7</c:v>
                </c:pt>
                <c:pt idx="1741">
                  <c:v>3.7</c:v>
                </c:pt>
                <c:pt idx="1742">
                  <c:v>3.7</c:v>
                </c:pt>
                <c:pt idx="1743">
                  <c:v>3.7</c:v>
                </c:pt>
                <c:pt idx="1744">
                  <c:v>3.7</c:v>
                </c:pt>
                <c:pt idx="1745">
                  <c:v>3.7</c:v>
                </c:pt>
                <c:pt idx="1746">
                  <c:v>3.7</c:v>
                </c:pt>
                <c:pt idx="1747">
                  <c:v>3.7</c:v>
                </c:pt>
                <c:pt idx="1748">
                  <c:v>3.6</c:v>
                </c:pt>
                <c:pt idx="1749">
                  <c:v>3.7</c:v>
                </c:pt>
                <c:pt idx="1750">
                  <c:v>3.6</c:v>
                </c:pt>
                <c:pt idx="1751">
                  <c:v>3.7</c:v>
                </c:pt>
                <c:pt idx="1752">
                  <c:v>3.6</c:v>
                </c:pt>
                <c:pt idx="1753">
                  <c:v>3.6</c:v>
                </c:pt>
                <c:pt idx="1754">
                  <c:v>3.6</c:v>
                </c:pt>
                <c:pt idx="1755">
                  <c:v>3.6</c:v>
                </c:pt>
                <c:pt idx="1756">
                  <c:v>3.6</c:v>
                </c:pt>
                <c:pt idx="1757">
                  <c:v>3.6</c:v>
                </c:pt>
                <c:pt idx="1758">
                  <c:v>3.6</c:v>
                </c:pt>
                <c:pt idx="1759">
                  <c:v>3.6</c:v>
                </c:pt>
                <c:pt idx="1760">
                  <c:v>3.7</c:v>
                </c:pt>
                <c:pt idx="1761">
                  <c:v>3.7</c:v>
                </c:pt>
                <c:pt idx="1762">
                  <c:v>3.7</c:v>
                </c:pt>
                <c:pt idx="1763">
                  <c:v>3.7</c:v>
                </c:pt>
                <c:pt idx="1764">
                  <c:v>3.7</c:v>
                </c:pt>
                <c:pt idx="1765">
                  <c:v>3.7</c:v>
                </c:pt>
                <c:pt idx="1766">
                  <c:v>3.7</c:v>
                </c:pt>
                <c:pt idx="1767">
                  <c:v>3.7</c:v>
                </c:pt>
                <c:pt idx="1768">
                  <c:v>3.7</c:v>
                </c:pt>
                <c:pt idx="1769">
                  <c:v>3.7</c:v>
                </c:pt>
                <c:pt idx="1770">
                  <c:v>3.8</c:v>
                </c:pt>
                <c:pt idx="1771">
                  <c:v>3.8</c:v>
                </c:pt>
                <c:pt idx="1772">
                  <c:v>3.8</c:v>
                </c:pt>
                <c:pt idx="1773">
                  <c:v>3.8</c:v>
                </c:pt>
                <c:pt idx="1774">
                  <c:v>3.8</c:v>
                </c:pt>
                <c:pt idx="1775">
                  <c:v>3.8</c:v>
                </c:pt>
                <c:pt idx="1776">
                  <c:v>3.8</c:v>
                </c:pt>
                <c:pt idx="1777">
                  <c:v>3.8</c:v>
                </c:pt>
                <c:pt idx="1778">
                  <c:v>3.8</c:v>
                </c:pt>
                <c:pt idx="1779">
                  <c:v>3.8</c:v>
                </c:pt>
                <c:pt idx="1780">
                  <c:v>3.8</c:v>
                </c:pt>
                <c:pt idx="1781">
                  <c:v>3.8</c:v>
                </c:pt>
                <c:pt idx="1782">
                  <c:v>3.8</c:v>
                </c:pt>
                <c:pt idx="1783">
                  <c:v>3.8</c:v>
                </c:pt>
                <c:pt idx="1784">
                  <c:v>3.8</c:v>
                </c:pt>
                <c:pt idx="1785">
                  <c:v>3.8</c:v>
                </c:pt>
                <c:pt idx="1786">
                  <c:v>3.8</c:v>
                </c:pt>
                <c:pt idx="1787">
                  <c:v>3.8</c:v>
                </c:pt>
                <c:pt idx="1788">
                  <c:v>3.8</c:v>
                </c:pt>
                <c:pt idx="1789">
                  <c:v>3.7</c:v>
                </c:pt>
                <c:pt idx="1790">
                  <c:v>3.7</c:v>
                </c:pt>
                <c:pt idx="1791">
                  <c:v>3.8</c:v>
                </c:pt>
                <c:pt idx="1792">
                  <c:v>3.8</c:v>
                </c:pt>
                <c:pt idx="1793">
                  <c:v>3.7</c:v>
                </c:pt>
                <c:pt idx="1794">
                  <c:v>3.7</c:v>
                </c:pt>
                <c:pt idx="1795">
                  <c:v>3.7</c:v>
                </c:pt>
                <c:pt idx="1796">
                  <c:v>3.6</c:v>
                </c:pt>
                <c:pt idx="1797">
                  <c:v>3.6</c:v>
                </c:pt>
                <c:pt idx="1798">
                  <c:v>3.6</c:v>
                </c:pt>
                <c:pt idx="1799">
                  <c:v>3.6</c:v>
                </c:pt>
                <c:pt idx="1800">
                  <c:v>3.7</c:v>
                </c:pt>
                <c:pt idx="1801">
                  <c:v>3.7</c:v>
                </c:pt>
                <c:pt idx="1802">
                  <c:v>3.7</c:v>
                </c:pt>
                <c:pt idx="1803">
                  <c:v>3.7</c:v>
                </c:pt>
                <c:pt idx="1804">
                  <c:v>3.6</c:v>
                </c:pt>
                <c:pt idx="1805">
                  <c:v>3.6</c:v>
                </c:pt>
                <c:pt idx="1806">
                  <c:v>3.7</c:v>
                </c:pt>
                <c:pt idx="1807">
                  <c:v>3.7</c:v>
                </c:pt>
                <c:pt idx="1808">
                  <c:v>3.7</c:v>
                </c:pt>
                <c:pt idx="1809">
                  <c:v>3.7</c:v>
                </c:pt>
                <c:pt idx="1810">
                  <c:v>3.7</c:v>
                </c:pt>
                <c:pt idx="1811">
                  <c:v>3.7</c:v>
                </c:pt>
                <c:pt idx="1812">
                  <c:v>3.7</c:v>
                </c:pt>
                <c:pt idx="1813">
                  <c:v>3.7</c:v>
                </c:pt>
                <c:pt idx="1814">
                  <c:v>3.7</c:v>
                </c:pt>
                <c:pt idx="1815">
                  <c:v>3.7</c:v>
                </c:pt>
                <c:pt idx="1816">
                  <c:v>3.7</c:v>
                </c:pt>
                <c:pt idx="1817">
                  <c:v>3.7</c:v>
                </c:pt>
                <c:pt idx="1818">
                  <c:v>3.7</c:v>
                </c:pt>
                <c:pt idx="1819">
                  <c:v>3.7</c:v>
                </c:pt>
                <c:pt idx="1820">
                  <c:v>3.8</c:v>
                </c:pt>
                <c:pt idx="1821">
                  <c:v>3.8</c:v>
                </c:pt>
                <c:pt idx="1822">
                  <c:v>3.7</c:v>
                </c:pt>
                <c:pt idx="1823">
                  <c:v>3.7</c:v>
                </c:pt>
                <c:pt idx="1824">
                  <c:v>3.7</c:v>
                </c:pt>
                <c:pt idx="1825">
                  <c:v>3.7</c:v>
                </c:pt>
                <c:pt idx="1826">
                  <c:v>3.8</c:v>
                </c:pt>
                <c:pt idx="1827">
                  <c:v>3.8</c:v>
                </c:pt>
                <c:pt idx="1828">
                  <c:v>3.8</c:v>
                </c:pt>
                <c:pt idx="1829">
                  <c:v>3.7</c:v>
                </c:pt>
                <c:pt idx="1830">
                  <c:v>3.7</c:v>
                </c:pt>
                <c:pt idx="1831">
                  <c:v>3.7</c:v>
                </c:pt>
                <c:pt idx="1832">
                  <c:v>3.7</c:v>
                </c:pt>
                <c:pt idx="1833">
                  <c:v>3.7</c:v>
                </c:pt>
                <c:pt idx="1834">
                  <c:v>3.7</c:v>
                </c:pt>
                <c:pt idx="1835">
                  <c:v>3.7</c:v>
                </c:pt>
                <c:pt idx="1836">
                  <c:v>3.7</c:v>
                </c:pt>
                <c:pt idx="1837">
                  <c:v>3.6</c:v>
                </c:pt>
                <c:pt idx="1838">
                  <c:v>3.6</c:v>
                </c:pt>
                <c:pt idx="1839">
                  <c:v>3.6</c:v>
                </c:pt>
                <c:pt idx="1840">
                  <c:v>3.5</c:v>
                </c:pt>
                <c:pt idx="1841">
                  <c:v>3.5</c:v>
                </c:pt>
                <c:pt idx="1842">
                  <c:v>3.5</c:v>
                </c:pt>
                <c:pt idx="1843">
                  <c:v>3.5</c:v>
                </c:pt>
                <c:pt idx="1844">
                  <c:v>3.5</c:v>
                </c:pt>
                <c:pt idx="1845">
                  <c:v>3.5</c:v>
                </c:pt>
                <c:pt idx="1846">
                  <c:v>3.4</c:v>
                </c:pt>
                <c:pt idx="1847">
                  <c:v>3.5</c:v>
                </c:pt>
                <c:pt idx="1848">
                  <c:v>3.4</c:v>
                </c:pt>
                <c:pt idx="1849">
                  <c:v>3.4</c:v>
                </c:pt>
                <c:pt idx="1850">
                  <c:v>3.4</c:v>
                </c:pt>
                <c:pt idx="1851">
                  <c:v>3.4</c:v>
                </c:pt>
                <c:pt idx="1852">
                  <c:v>3.4</c:v>
                </c:pt>
                <c:pt idx="1853">
                  <c:v>3.4</c:v>
                </c:pt>
                <c:pt idx="1854">
                  <c:v>3.4</c:v>
                </c:pt>
                <c:pt idx="1855">
                  <c:v>3.4</c:v>
                </c:pt>
                <c:pt idx="1856">
                  <c:v>3.3</c:v>
                </c:pt>
                <c:pt idx="1857">
                  <c:v>3.3</c:v>
                </c:pt>
                <c:pt idx="1858">
                  <c:v>3.3</c:v>
                </c:pt>
                <c:pt idx="1859">
                  <c:v>3.3</c:v>
                </c:pt>
                <c:pt idx="1860">
                  <c:v>3.3</c:v>
                </c:pt>
                <c:pt idx="1861">
                  <c:v>3.3</c:v>
                </c:pt>
                <c:pt idx="1862">
                  <c:v>3.3</c:v>
                </c:pt>
                <c:pt idx="1863">
                  <c:v>3.3</c:v>
                </c:pt>
                <c:pt idx="1864">
                  <c:v>3.3</c:v>
                </c:pt>
                <c:pt idx="1865">
                  <c:v>3.3</c:v>
                </c:pt>
                <c:pt idx="1866">
                  <c:v>3.3</c:v>
                </c:pt>
                <c:pt idx="1867">
                  <c:v>3.3</c:v>
                </c:pt>
                <c:pt idx="1868">
                  <c:v>3.3</c:v>
                </c:pt>
                <c:pt idx="1869">
                  <c:v>3.3</c:v>
                </c:pt>
                <c:pt idx="1870">
                  <c:v>3.3</c:v>
                </c:pt>
                <c:pt idx="1871">
                  <c:v>3.3</c:v>
                </c:pt>
                <c:pt idx="1872">
                  <c:v>3.3</c:v>
                </c:pt>
                <c:pt idx="1873">
                  <c:v>3.3</c:v>
                </c:pt>
                <c:pt idx="1874">
                  <c:v>3.3</c:v>
                </c:pt>
                <c:pt idx="1875">
                  <c:v>3.3</c:v>
                </c:pt>
                <c:pt idx="1876">
                  <c:v>3.1</c:v>
                </c:pt>
                <c:pt idx="1877">
                  <c:v>3.1</c:v>
                </c:pt>
                <c:pt idx="1878">
                  <c:v>3.1</c:v>
                </c:pt>
                <c:pt idx="1879">
                  <c:v>3.1</c:v>
                </c:pt>
                <c:pt idx="1880">
                  <c:v>3.1</c:v>
                </c:pt>
                <c:pt idx="1881">
                  <c:v>3.1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2.9</c:v>
                </c:pt>
                <c:pt idx="1890">
                  <c:v>2.9</c:v>
                </c:pt>
                <c:pt idx="1891">
                  <c:v>2.9</c:v>
                </c:pt>
                <c:pt idx="1892">
                  <c:v>2.9</c:v>
                </c:pt>
                <c:pt idx="1893">
                  <c:v>2.9</c:v>
                </c:pt>
                <c:pt idx="1894">
                  <c:v>2.9</c:v>
                </c:pt>
                <c:pt idx="1895">
                  <c:v>2.8</c:v>
                </c:pt>
                <c:pt idx="1896">
                  <c:v>2.9</c:v>
                </c:pt>
                <c:pt idx="1897">
                  <c:v>2.8</c:v>
                </c:pt>
                <c:pt idx="1898">
                  <c:v>2.8</c:v>
                </c:pt>
                <c:pt idx="1899">
                  <c:v>2.8</c:v>
                </c:pt>
                <c:pt idx="1900">
                  <c:v>2.8</c:v>
                </c:pt>
                <c:pt idx="1901">
                  <c:v>2.8</c:v>
                </c:pt>
                <c:pt idx="1902">
                  <c:v>2.9</c:v>
                </c:pt>
                <c:pt idx="1903">
                  <c:v>2.9</c:v>
                </c:pt>
                <c:pt idx="1904">
                  <c:v>2.9</c:v>
                </c:pt>
                <c:pt idx="1905">
                  <c:v>2.9</c:v>
                </c:pt>
                <c:pt idx="1906">
                  <c:v>2.9</c:v>
                </c:pt>
                <c:pt idx="1907">
                  <c:v>2.9</c:v>
                </c:pt>
                <c:pt idx="1908">
                  <c:v>2.9</c:v>
                </c:pt>
                <c:pt idx="1909">
                  <c:v>2.9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8C-4D63-AEE9-6A2EA65527AB}"/>
            </c:ext>
          </c:extLst>
        </c:ser>
        <c:ser>
          <c:idx val="1"/>
          <c:order val="1"/>
          <c:tx>
            <c:strRef>
              <c:f>'compare 550 C'!$K$1</c:f>
              <c:strCache>
                <c:ptCount val="1"/>
                <c:pt idx="0">
                  <c:v>ppm-CO-run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550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</c:numCache>
            </c:numRef>
          </c:xVal>
          <c:yVal>
            <c:numRef>
              <c:f>'compare 550 C'!$K$2:$K$2479</c:f>
              <c:numCache>
                <c:formatCode>General</c:formatCode>
                <c:ptCount val="2478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1.6</c:v>
                </c:pt>
                <c:pt idx="11">
                  <c:v>1.6</c:v>
                </c:pt>
                <c:pt idx="12">
                  <c:v>1.6</c:v>
                </c:pt>
                <c:pt idx="13">
                  <c:v>1.6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1.5</c:v>
                </c:pt>
                <c:pt idx="42">
                  <c:v>1.5</c:v>
                </c:pt>
                <c:pt idx="43">
                  <c:v>1.6</c:v>
                </c:pt>
                <c:pt idx="44">
                  <c:v>1.6</c:v>
                </c:pt>
                <c:pt idx="45">
                  <c:v>1.6</c:v>
                </c:pt>
                <c:pt idx="46">
                  <c:v>1.7</c:v>
                </c:pt>
                <c:pt idx="47">
                  <c:v>1.7</c:v>
                </c:pt>
                <c:pt idx="48">
                  <c:v>1.8</c:v>
                </c:pt>
                <c:pt idx="49">
                  <c:v>1.8</c:v>
                </c:pt>
                <c:pt idx="50">
                  <c:v>1.8</c:v>
                </c:pt>
                <c:pt idx="51">
                  <c:v>1.8</c:v>
                </c:pt>
                <c:pt idx="52">
                  <c:v>1.8</c:v>
                </c:pt>
                <c:pt idx="53">
                  <c:v>1.9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2.1</c:v>
                </c:pt>
                <c:pt idx="58">
                  <c:v>2.1</c:v>
                </c:pt>
                <c:pt idx="59">
                  <c:v>2.2999999999999998</c:v>
                </c:pt>
                <c:pt idx="60">
                  <c:v>2.2999999999999998</c:v>
                </c:pt>
                <c:pt idx="61">
                  <c:v>2.4</c:v>
                </c:pt>
                <c:pt idx="62">
                  <c:v>2.4</c:v>
                </c:pt>
                <c:pt idx="63">
                  <c:v>2.6</c:v>
                </c:pt>
                <c:pt idx="64">
                  <c:v>2.6</c:v>
                </c:pt>
                <c:pt idx="65">
                  <c:v>2.6</c:v>
                </c:pt>
                <c:pt idx="66">
                  <c:v>2.7</c:v>
                </c:pt>
                <c:pt idx="67">
                  <c:v>2.8</c:v>
                </c:pt>
                <c:pt idx="68">
                  <c:v>2.9</c:v>
                </c:pt>
                <c:pt idx="69">
                  <c:v>2.9</c:v>
                </c:pt>
                <c:pt idx="70">
                  <c:v>3</c:v>
                </c:pt>
                <c:pt idx="71">
                  <c:v>3</c:v>
                </c:pt>
                <c:pt idx="72">
                  <c:v>3.1</c:v>
                </c:pt>
                <c:pt idx="73">
                  <c:v>3.1</c:v>
                </c:pt>
                <c:pt idx="74">
                  <c:v>3.3</c:v>
                </c:pt>
                <c:pt idx="75">
                  <c:v>3.3</c:v>
                </c:pt>
                <c:pt idx="76">
                  <c:v>3.4</c:v>
                </c:pt>
                <c:pt idx="77">
                  <c:v>3.5</c:v>
                </c:pt>
                <c:pt idx="78">
                  <c:v>3.6</c:v>
                </c:pt>
                <c:pt idx="79">
                  <c:v>3.7</c:v>
                </c:pt>
                <c:pt idx="80">
                  <c:v>3.9</c:v>
                </c:pt>
                <c:pt idx="81">
                  <c:v>4.0999999999999996</c:v>
                </c:pt>
                <c:pt idx="82">
                  <c:v>4.3</c:v>
                </c:pt>
                <c:pt idx="83">
                  <c:v>4.4000000000000004</c:v>
                </c:pt>
                <c:pt idx="84">
                  <c:v>4.5999999999999996</c:v>
                </c:pt>
                <c:pt idx="85">
                  <c:v>4.9000000000000004</c:v>
                </c:pt>
                <c:pt idx="86">
                  <c:v>5.0999999999999996</c:v>
                </c:pt>
                <c:pt idx="87">
                  <c:v>5.4</c:v>
                </c:pt>
                <c:pt idx="88">
                  <c:v>5.6</c:v>
                </c:pt>
                <c:pt idx="89">
                  <c:v>5.9</c:v>
                </c:pt>
                <c:pt idx="90">
                  <c:v>6.2</c:v>
                </c:pt>
                <c:pt idx="91">
                  <c:v>6.5</c:v>
                </c:pt>
                <c:pt idx="92">
                  <c:v>6.8</c:v>
                </c:pt>
                <c:pt idx="93">
                  <c:v>7.1</c:v>
                </c:pt>
                <c:pt idx="94">
                  <c:v>7.5</c:v>
                </c:pt>
                <c:pt idx="95">
                  <c:v>7.9</c:v>
                </c:pt>
                <c:pt idx="96">
                  <c:v>8.1999999999999993</c:v>
                </c:pt>
                <c:pt idx="97">
                  <c:v>8.6</c:v>
                </c:pt>
                <c:pt idx="98">
                  <c:v>9</c:v>
                </c:pt>
                <c:pt idx="99">
                  <c:v>9.4</c:v>
                </c:pt>
                <c:pt idx="100">
                  <c:v>9.9</c:v>
                </c:pt>
                <c:pt idx="101">
                  <c:v>10.3</c:v>
                </c:pt>
                <c:pt idx="102">
                  <c:v>10.8</c:v>
                </c:pt>
                <c:pt idx="103">
                  <c:v>11.3</c:v>
                </c:pt>
                <c:pt idx="104">
                  <c:v>11.7</c:v>
                </c:pt>
                <c:pt idx="105">
                  <c:v>12.1</c:v>
                </c:pt>
                <c:pt idx="106">
                  <c:v>12.6</c:v>
                </c:pt>
                <c:pt idx="107">
                  <c:v>13.1</c:v>
                </c:pt>
                <c:pt idx="108">
                  <c:v>13.6</c:v>
                </c:pt>
                <c:pt idx="109">
                  <c:v>14.1</c:v>
                </c:pt>
                <c:pt idx="110">
                  <c:v>14.7</c:v>
                </c:pt>
                <c:pt idx="111">
                  <c:v>15.2</c:v>
                </c:pt>
                <c:pt idx="112">
                  <c:v>15.8</c:v>
                </c:pt>
                <c:pt idx="113">
                  <c:v>16.3</c:v>
                </c:pt>
                <c:pt idx="114">
                  <c:v>16.8</c:v>
                </c:pt>
                <c:pt idx="115">
                  <c:v>17.2</c:v>
                </c:pt>
                <c:pt idx="116">
                  <c:v>17.8</c:v>
                </c:pt>
                <c:pt idx="117">
                  <c:v>18.3</c:v>
                </c:pt>
                <c:pt idx="118">
                  <c:v>18.899999999999999</c:v>
                </c:pt>
                <c:pt idx="119">
                  <c:v>19.399999999999999</c:v>
                </c:pt>
                <c:pt idx="120">
                  <c:v>20.399999999999999</c:v>
                </c:pt>
                <c:pt idx="121">
                  <c:v>20.6</c:v>
                </c:pt>
                <c:pt idx="122">
                  <c:v>21.1</c:v>
                </c:pt>
                <c:pt idx="123">
                  <c:v>21.7</c:v>
                </c:pt>
                <c:pt idx="124">
                  <c:v>22.3</c:v>
                </c:pt>
                <c:pt idx="125">
                  <c:v>22.9</c:v>
                </c:pt>
                <c:pt idx="126">
                  <c:v>23.5</c:v>
                </c:pt>
                <c:pt idx="127">
                  <c:v>24</c:v>
                </c:pt>
                <c:pt idx="128">
                  <c:v>24.6</c:v>
                </c:pt>
                <c:pt idx="129">
                  <c:v>25</c:v>
                </c:pt>
                <c:pt idx="130">
                  <c:v>25.6</c:v>
                </c:pt>
                <c:pt idx="131">
                  <c:v>26.2</c:v>
                </c:pt>
                <c:pt idx="132">
                  <c:v>26.9</c:v>
                </c:pt>
                <c:pt idx="133">
                  <c:v>27.4</c:v>
                </c:pt>
                <c:pt idx="134">
                  <c:v>28</c:v>
                </c:pt>
                <c:pt idx="135">
                  <c:v>28.6</c:v>
                </c:pt>
                <c:pt idx="136">
                  <c:v>29.2</c:v>
                </c:pt>
                <c:pt idx="137">
                  <c:v>29.8</c:v>
                </c:pt>
                <c:pt idx="138">
                  <c:v>30.4</c:v>
                </c:pt>
                <c:pt idx="139">
                  <c:v>31</c:v>
                </c:pt>
                <c:pt idx="140">
                  <c:v>31.6</c:v>
                </c:pt>
                <c:pt idx="141">
                  <c:v>32.200000000000003</c:v>
                </c:pt>
                <c:pt idx="142">
                  <c:v>32.9</c:v>
                </c:pt>
                <c:pt idx="143">
                  <c:v>33.5</c:v>
                </c:pt>
                <c:pt idx="144">
                  <c:v>34.1</c:v>
                </c:pt>
                <c:pt idx="145">
                  <c:v>34.700000000000003</c:v>
                </c:pt>
                <c:pt idx="146">
                  <c:v>35.4</c:v>
                </c:pt>
                <c:pt idx="147">
                  <c:v>36</c:v>
                </c:pt>
                <c:pt idx="148">
                  <c:v>36.6</c:v>
                </c:pt>
                <c:pt idx="149">
                  <c:v>37.200000000000003</c:v>
                </c:pt>
                <c:pt idx="150">
                  <c:v>37.9</c:v>
                </c:pt>
                <c:pt idx="151">
                  <c:v>38.4</c:v>
                </c:pt>
                <c:pt idx="152">
                  <c:v>39.1</c:v>
                </c:pt>
                <c:pt idx="153">
                  <c:v>39.700000000000003</c:v>
                </c:pt>
                <c:pt idx="154">
                  <c:v>40.6</c:v>
                </c:pt>
                <c:pt idx="155">
                  <c:v>40.9</c:v>
                </c:pt>
                <c:pt idx="156">
                  <c:v>41.5</c:v>
                </c:pt>
                <c:pt idx="157">
                  <c:v>42.2</c:v>
                </c:pt>
                <c:pt idx="158">
                  <c:v>42.8</c:v>
                </c:pt>
                <c:pt idx="159">
                  <c:v>43.6</c:v>
                </c:pt>
                <c:pt idx="160">
                  <c:v>44.5</c:v>
                </c:pt>
                <c:pt idx="161">
                  <c:v>45</c:v>
                </c:pt>
                <c:pt idx="162">
                  <c:v>45.6</c:v>
                </c:pt>
                <c:pt idx="163">
                  <c:v>45.6</c:v>
                </c:pt>
                <c:pt idx="164">
                  <c:v>46.2</c:v>
                </c:pt>
                <c:pt idx="165">
                  <c:v>46.8</c:v>
                </c:pt>
                <c:pt idx="166">
                  <c:v>47.4</c:v>
                </c:pt>
                <c:pt idx="167">
                  <c:v>47.9</c:v>
                </c:pt>
                <c:pt idx="168">
                  <c:v>48.6</c:v>
                </c:pt>
                <c:pt idx="169">
                  <c:v>49.1</c:v>
                </c:pt>
                <c:pt idx="170">
                  <c:v>49.7</c:v>
                </c:pt>
                <c:pt idx="171">
                  <c:v>50.3</c:v>
                </c:pt>
                <c:pt idx="172">
                  <c:v>50.9</c:v>
                </c:pt>
                <c:pt idx="173">
                  <c:v>51.5</c:v>
                </c:pt>
                <c:pt idx="174">
                  <c:v>52</c:v>
                </c:pt>
                <c:pt idx="175">
                  <c:v>52.6</c:v>
                </c:pt>
                <c:pt idx="176">
                  <c:v>53.2</c:v>
                </c:pt>
                <c:pt idx="177">
                  <c:v>53.8</c:v>
                </c:pt>
                <c:pt idx="178">
                  <c:v>54.4</c:v>
                </c:pt>
                <c:pt idx="179">
                  <c:v>55</c:v>
                </c:pt>
                <c:pt idx="180">
                  <c:v>55.6</c:v>
                </c:pt>
                <c:pt idx="181">
                  <c:v>56.2</c:v>
                </c:pt>
                <c:pt idx="182">
                  <c:v>56.8</c:v>
                </c:pt>
                <c:pt idx="183">
                  <c:v>57.4</c:v>
                </c:pt>
                <c:pt idx="184">
                  <c:v>58</c:v>
                </c:pt>
                <c:pt idx="185">
                  <c:v>58.5</c:v>
                </c:pt>
                <c:pt idx="186">
                  <c:v>59.1</c:v>
                </c:pt>
                <c:pt idx="187">
                  <c:v>59.9</c:v>
                </c:pt>
                <c:pt idx="188">
                  <c:v>60.6</c:v>
                </c:pt>
                <c:pt idx="189">
                  <c:v>60.8</c:v>
                </c:pt>
                <c:pt idx="190">
                  <c:v>61.4</c:v>
                </c:pt>
                <c:pt idx="191">
                  <c:v>62</c:v>
                </c:pt>
                <c:pt idx="192">
                  <c:v>62.6</c:v>
                </c:pt>
                <c:pt idx="193">
                  <c:v>63.2</c:v>
                </c:pt>
                <c:pt idx="194">
                  <c:v>63.8</c:v>
                </c:pt>
                <c:pt idx="195">
                  <c:v>64.3</c:v>
                </c:pt>
                <c:pt idx="196">
                  <c:v>64.900000000000006</c:v>
                </c:pt>
                <c:pt idx="197">
                  <c:v>65.5</c:v>
                </c:pt>
                <c:pt idx="198">
                  <c:v>66</c:v>
                </c:pt>
                <c:pt idx="199">
                  <c:v>66.599999999999994</c:v>
                </c:pt>
                <c:pt idx="200">
                  <c:v>67.2</c:v>
                </c:pt>
                <c:pt idx="201">
                  <c:v>67.8</c:v>
                </c:pt>
                <c:pt idx="202">
                  <c:v>68.3</c:v>
                </c:pt>
                <c:pt idx="203">
                  <c:v>68.900000000000006</c:v>
                </c:pt>
                <c:pt idx="204">
                  <c:v>69.400000000000006</c:v>
                </c:pt>
                <c:pt idx="205">
                  <c:v>69.900000000000006</c:v>
                </c:pt>
                <c:pt idx="206">
                  <c:v>70.7</c:v>
                </c:pt>
                <c:pt idx="207">
                  <c:v>71.7</c:v>
                </c:pt>
                <c:pt idx="208">
                  <c:v>71.900000000000006</c:v>
                </c:pt>
                <c:pt idx="209">
                  <c:v>72.2</c:v>
                </c:pt>
                <c:pt idx="210">
                  <c:v>72.7</c:v>
                </c:pt>
                <c:pt idx="211">
                  <c:v>73.2</c:v>
                </c:pt>
                <c:pt idx="212">
                  <c:v>73.5</c:v>
                </c:pt>
                <c:pt idx="213">
                  <c:v>74</c:v>
                </c:pt>
                <c:pt idx="214">
                  <c:v>74.5</c:v>
                </c:pt>
                <c:pt idx="215">
                  <c:v>75.3</c:v>
                </c:pt>
                <c:pt idx="216">
                  <c:v>75.5</c:v>
                </c:pt>
                <c:pt idx="217">
                  <c:v>76.3</c:v>
                </c:pt>
                <c:pt idx="218">
                  <c:v>76.8</c:v>
                </c:pt>
                <c:pt idx="219">
                  <c:v>77</c:v>
                </c:pt>
                <c:pt idx="220">
                  <c:v>77.5</c:v>
                </c:pt>
                <c:pt idx="221">
                  <c:v>78</c:v>
                </c:pt>
                <c:pt idx="222">
                  <c:v>78.5</c:v>
                </c:pt>
                <c:pt idx="223">
                  <c:v>79</c:v>
                </c:pt>
                <c:pt idx="224">
                  <c:v>79.5</c:v>
                </c:pt>
                <c:pt idx="225">
                  <c:v>80</c:v>
                </c:pt>
                <c:pt idx="226">
                  <c:v>80.400000000000006</c:v>
                </c:pt>
                <c:pt idx="227">
                  <c:v>81.099999999999994</c:v>
                </c:pt>
                <c:pt idx="228">
                  <c:v>81.400000000000006</c:v>
                </c:pt>
                <c:pt idx="229">
                  <c:v>81.8</c:v>
                </c:pt>
                <c:pt idx="230">
                  <c:v>82.3</c:v>
                </c:pt>
                <c:pt idx="231">
                  <c:v>82.8</c:v>
                </c:pt>
                <c:pt idx="232">
                  <c:v>83.3</c:v>
                </c:pt>
                <c:pt idx="233">
                  <c:v>83.9</c:v>
                </c:pt>
                <c:pt idx="234">
                  <c:v>84.4</c:v>
                </c:pt>
                <c:pt idx="235">
                  <c:v>84.9</c:v>
                </c:pt>
                <c:pt idx="236">
                  <c:v>85.4</c:v>
                </c:pt>
                <c:pt idx="237">
                  <c:v>85.9</c:v>
                </c:pt>
                <c:pt idx="238">
                  <c:v>86.4</c:v>
                </c:pt>
                <c:pt idx="239">
                  <c:v>86.8</c:v>
                </c:pt>
                <c:pt idx="240">
                  <c:v>87.6</c:v>
                </c:pt>
                <c:pt idx="241">
                  <c:v>88.1</c:v>
                </c:pt>
                <c:pt idx="242">
                  <c:v>88.6</c:v>
                </c:pt>
                <c:pt idx="243">
                  <c:v>88.8</c:v>
                </c:pt>
                <c:pt idx="244">
                  <c:v>89.3</c:v>
                </c:pt>
                <c:pt idx="245">
                  <c:v>89.8</c:v>
                </c:pt>
                <c:pt idx="246">
                  <c:v>90.3</c:v>
                </c:pt>
                <c:pt idx="247">
                  <c:v>90.8</c:v>
                </c:pt>
                <c:pt idx="248">
                  <c:v>91.6</c:v>
                </c:pt>
                <c:pt idx="249">
                  <c:v>91.8</c:v>
                </c:pt>
                <c:pt idx="250">
                  <c:v>92.6</c:v>
                </c:pt>
                <c:pt idx="251">
                  <c:v>93.4</c:v>
                </c:pt>
                <c:pt idx="252">
                  <c:v>93.6</c:v>
                </c:pt>
                <c:pt idx="253">
                  <c:v>93.8</c:v>
                </c:pt>
                <c:pt idx="254">
                  <c:v>94.8</c:v>
                </c:pt>
                <c:pt idx="255">
                  <c:v>95.6</c:v>
                </c:pt>
                <c:pt idx="256">
                  <c:v>95.5</c:v>
                </c:pt>
                <c:pt idx="257">
                  <c:v>95.7</c:v>
                </c:pt>
                <c:pt idx="258">
                  <c:v>96.2</c:v>
                </c:pt>
                <c:pt idx="259">
                  <c:v>96.7</c:v>
                </c:pt>
                <c:pt idx="260">
                  <c:v>97.2</c:v>
                </c:pt>
                <c:pt idx="261">
                  <c:v>97.6</c:v>
                </c:pt>
                <c:pt idx="262">
                  <c:v>98.1</c:v>
                </c:pt>
                <c:pt idx="263">
                  <c:v>98.6</c:v>
                </c:pt>
                <c:pt idx="264">
                  <c:v>99</c:v>
                </c:pt>
                <c:pt idx="265">
                  <c:v>99.5</c:v>
                </c:pt>
                <c:pt idx="266">
                  <c:v>100</c:v>
                </c:pt>
                <c:pt idx="267">
                  <c:v>100.7</c:v>
                </c:pt>
                <c:pt idx="268">
                  <c:v>100.9</c:v>
                </c:pt>
                <c:pt idx="269">
                  <c:v>101.3</c:v>
                </c:pt>
                <c:pt idx="270">
                  <c:v>101.8</c:v>
                </c:pt>
                <c:pt idx="271">
                  <c:v>102.5</c:v>
                </c:pt>
                <c:pt idx="272">
                  <c:v>102.9</c:v>
                </c:pt>
                <c:pt idx="273">
                  <c:v>103.8</c:v>
                </c:pt>
                <c:pt idx="274">
                  <c:v>104.2</c:v>
                </c:pt>
                <c:pt idx="275">
                  <c:v>104.8</c:v>
                </c:pt>
                <c:pt idx="276">
                  <c:v>105</c:v>
                </c:pt>
                <c:pt idx="277">
                  <c:v>105.5</c:v>
                </c:pt>
                <c:pt idx="278">
                  <c:v>105.9</c:v>
                </c:pt>
                <c:pt idx="279">
                  <c:v>106.5</c:v>
                </c:pt>
                <c:pt idx="280">
                  <c:v>106.9</c:v>
                </c:pt>
                <c:pt idx="281">
                  <c:v>107.8</c:v>
                </c:pt>
                <c:pt idx="282">
                  <c:v>108</c:v>
                </c:pt>
                <c:pt idx="283">
                  <c:v>108.3</c:v>
                </c:pt>
                <c:pt idx="284">
                  <c:v>108.9</c:v>
                </c:pt>
                <c:pt idx="285">
                  <c:v>109.1</c:v>
                </c:pt>
                <c:pt idx="286">
                  <c:v>109.7</c:v>
                </c:pt>
                <c:pt idx="287">
                  <c:v>109.8</c:v>
                </c:pt>
                <c:pt idx="288">
                  <c:v>110.2</c:v>
                </c:pt>
                <c:pt idx="289">
                  <c:v>110.5</c:v>
                </c:pt>
                <c:pt idx="290">
                  <c:v>110.4</c:v>
                </c:pt>
                <c:pt idx="291">
                  <c:v>110.4</c:v>
                </c:pt>
                <c:pt idx="292">
                  <c:v>110.6</c:v>
                </c:pt>
                <c:pt idx="293">
                  <c:v>111.4</c:v>
                </c:pt>
                <c:pt idx="294">
                  <c:v>111.9</c:v>
                </c:pt>
                <c:pt idx="295">
                  <c:v>112.4</c:v>
                </c:pt>
                <c:pt idx="296">
                  <c:v>112.6</c:v>
                </c:pt>
                <c:pt idx="297">
                  <c:v>112.9</c:v>
                </c:pt>
                <c:pt idx="298">
                  <c:v>113.1</c:v>
                </c:pt>
                <c:pt idx="299">
                  <c:v>113.3</c:v>
                </c:pt>
                <c:pt idx="300">
                  <c:v>113.6</c:v>
                </c:pt>
                <c:pt idx="301">
                  <c:v>113.8</c:v>
                </c:pt>
                <c:pt idx="302">
                  <c:v>114</c:v>
                </c:pt>
                <c:pt idx="303">
                  <c:v>114.1</c:v>
                </c:pt>
                <c:pt idx="304">
                  <c:v>114.3</c:v>
                </c:pt>
                <c:pt idx="305">
                  <c:v>114.4</c:v>
                </c:pt>
                <c:pt idx="306">
                  <c:v>114.5</c:v>
                </c:pt>
                <c:pt idx="307">
                  <c:v>114.6</c:v>
                </c:pt>
                <c:pt idx="308">
                  <c:v>114.6</c:v>
                </c:pt>
                <c:pt idx="309">
                  <c:v>114.7</c:v>
                </c:pt>
                <c:pt idx="310">
                  <c:v>114.8</c:v>
                </c:pt>
                <c:pt idx="311">
                  <c:v>114.8</c:v>
                </c:pt>
                <c:pt idx="312">
                  <c:v>114.8</c:v>
                </c:pt>
                <c:pt idx="313">
                  <c:v>114.8</c:v>
                </c:pt>
                <c:pt idx="314">
                  <c:v>114.8</c:v>
                </c:pt>
                <c:pt idx="315">
                  <c:v>114.8</c:v>
                </c:pt>
                <c:pt idx="316">
                  <c:v>114.8</c:v>
                </c:pt>
                <c:pt idx="317">
                  <c:v>114.9</c:v>
                </c:pt>
                <c:pt idx="318">
                  <c:v>114.9</c:v>
                </c:pt>
                <c:pt idx="319">
                  <c:v>114.9</c:v>
                </c:pt>
                <c:pt idx="320">
                  <c:v>114.8</c:v>
                </c:pt>
                <c:pt idx="321">
                  <c:v>114.7</c:v>
                </c:pt>
                <c:pt idx="322">
                  <c:v>114.6</c:v>
                </c:pt>
                <c:pt idx="323">
                  <c:v>114.6</c:v>
                </c:pt>
                <c:pt idx="324">
                  <c:v>114.4</c:v>
                </c:pt>
                <c:pt idx="325">
                  <c:v>114.3</c:v>
                </c:pt>
                <c:pt idx="326">
                  <c:v>114.1</c:v>
                </c:pt>
                <c:pt idx="327">
                  <c:v>114</c:v>
                </c:pt>
                <c:pt idx="328">
                  <c:v>113.8</c:v>
                </c:pt>
                <c:pt idx="329">
                  <c:v>113.6</c:v>
                </c:pt>
                <c:pt idx="330">
                  <c:v>113.4</c:v>
                </c:pt>
                <c:pt idx="331">
                  <c:v>113.2</c:v>
                </c:pt>
                <c:pt idx="332">
                  <c:v>112.9</c:v>
                </c:pt>
                <c:pt idx="333">
                  <c:v>112.6</c:v>
                </c:pt>
                <c:pt idx="334">
                  <c:v>112.3</c:v>
                </c:pt>
                <c:pt idx="335">
                  <c:v>112.1</c:v>
                </c:pt>
                <c:pt idx="336">
                  <c:v>111.8</c:v>
                </c:pt>
                <c:pt idx="337">
                  <c:v>111.5</c:v>
                </c:pt>
                <c:pt idx="338">
                  <c:v>111.2</c:v>
                </c:pt>
                <c:pt idx="339">
                  <c:v>110.8</c:v>
                </c:pt>
                <c:pt idx="340">
                  <c:v>110.4</c:v>
                </c:pt>
                <c:pt idx="341">
                  <c:v>110</c:v>
                </c:pt>
                <c:pt idx="342">
                  <c:v>109.6</c:v>
                </c:pt>
                <c:pt idx="343">
                  <c:v>109.1</c:v>
                </c:pt>
                <c:pt idx="344">
                  <c:v>108.6</c:v>
                </c:pt>
                <c:pt idx="345">
                  <c:v>108.1</c:v>
                </c:pt>
                <c:pt idx="346">
                  <c:v>107.8</c:v>
                </c:pt>
                <c:pt idx="347">
                  <c:v>107.3</c:v>
                </c:pt>
                <c:pt idx="348">
                  <c:v>106.7</c:v>
                </c:pt>
                <c:pt idx="349">
                  <c:v>106.1</c:v>
                </c:pt>
                <c:pt idx="350">
                  <c:v>105.5</c:v>
                </c:pt>
                <c:pt idx="351">
                  <c:v>104.9</c:v>
                </c:pt>
                <c:pt idx="352">
                  <c:v>104.3</c:v>
                </c:pt>
                <c:pt idx="353">
                  <c:v>103.6</c:v>
                </c:pt>
                <c:pt idx="354">
                  <c:v>103</c:v>
                </c:pt>
                <c:pt idx="355">
                  <c:v>102.3</c:v>
                </c:pt>
                <c:pt idx="356">
                  <c:v>101.5</c:v>
                </c:pt>
                <c:pt idx="357">
                  <c:v>100.8</c:v>
                </c:pt>
                <c:pt idx="358">
                  <c:v>100</c:v>
                </c:pt>
                <c:pt idx="359">
                  <c:v>99.2</c:v>
                </c:pt>
                <c:pt idx="360">
                  <c:v>98.4</c:v>
                </c:pt>
                <c:pt idx="361">
                  <c:v>97.7</c:v>
                </c:pt>
                <c:pt idx="362">
                  <c:v>96.9</c:v>
                </c:pt>
                <c:pt idx="363">
                  <c:v>95.9</c:v>
                </c:pt>
                <c:pt idx="364">
                  <c:v>95</c:v>
                </c:pt>
                <c:pt idx="365">
                  <c:v>94.2</c:v>
                </c:pt>
                <c:pt idx="366">
                  <c:v>93.3</c:v>
                </c:pt>
                <c:pt idx="367">
                  <c:v>92.4</c:v>
                </c:pt>
                <c:pt idx="368">
                  <c:v>91.5</c:v>
                </c:pt>
                <c:pt idx="369">
                  <c:v>90.5</c:v>
                </c:pt>
                <c:pt idx="370">
                  <c:v>89.6</c:v>
                </c:pt>
                <c:pt idx="371">
                  <c:v>88.5</c:v>
                </c:pt>
                <c:pt idx="372">
                  <c:v>87.5</c:v>
                </c:pt>
                <c:pt idx="373">
                  <c:v>86.6</c:v>
                </c:pt>
                <c:pt idx="374">
                  <c:v>85.6</c:v>
                </c:pt>
                <c:pt idx="375">
                  <c:v>84.6</c:v>
                </c:pt>
                <c:pt idx="376">
                  <c:v>83.6</c:v>
                </c:pt>
                <c:pt idx="377">
                  <c:v>82.6</c:v>
                </c:pt>
                <c:pt idx="378">
                  <c:v>81.5</c:v>
                </c:pt>
                <c:pt idx="379">
                  <c:v>80.5</c:v>
                </c:pt>
                <c:pt idx="380">
                  <c:v>79.5</c:v>
                </c:pt>
                <c:pt idx="381">
                  <c:v>78.400000000000006</c:v>
                </c:pt>
                <c:pt idx="382">
                  <c:v>77.400000000000006</c:v>
                </c:pt>
                <c:pt idx="383">
                  <c:v>76.3</c:v>
                </c:pt>
                <c:pt idx="384">
                  <c:v>75.2</c:v>
                </c:pt>
                <c:pt idx="385">
                  <c:v>74.2</c:v>
                </c:pt>
                <c:pt idx="386">
                  <c:v>73.3</c:v>
                </c:pt>
                <c:pt idx="387">
                  <c:v>72.2</c:v>
                </c:pt>
                <c:pt idx="388">
                  <c:v>71.099999999999994</c:v>
                </c:pt>
                <c:pt idx="389">
                  <c:v>70.099999999999994</c:v>
                </c:pt>
                <c:pt idx="390">
                  <c:v>69.099999999999994</c:v>
                </c:pt>
                <c:pt idx="391">
                  <c:v>68</c:v>
                </c:pt>
                <c:pt idx="392">
                  <c:v>66.400000000000006</c:v>
                </c:pt>
                <c:pt idx="393">
                  <c:v>65.3</c:v>
                </c:pt>
                <c:pt idx="394">
                  <c:v>64.2</c:v>
                </c:pt>
                <c:pt idx="395">
                  <c:v>63.7</c:v>
                </c:pt>
                <c:pt idx="396">
                  <c:v>62.1</c:v>
                </c:pt>
                <c:pt idx="397">
                  <c:v>61.7</c:v>
                </c:pt>
                <c:pt idx="398">
                  <c:v>60.6</c:v>
                </c:pt>
                <c:pt idx="399">
                  <c:v>59</c:v>
                </c:pt>
                <c:pt idx="400">
                  <c:v>58</c:v>
                </c:pt>
                <c:pt idx="401">
                  <c:v>57</c:v>
                </c:pt>
                <c:pt idx="402">
                  <c:v>56</c:v>
                </c:pt>
                <c:pt idx="403">
                  <c:v>55</c:v>
                </c:pt>
                <c:pt idx="404">
                  <c:v>52.1</c:v>
                </c:pt>
                <c:pt idx="405">
                  <c:v>50.6</c:v>
                </c:pt>
                <c:pt idx="406">
                  <c:v>49.7</c:v>
                </c:pt>
                <c:pt idx="407">
                  <c:v>48.8</c:v>
                </c:pt>
                <c:pt idx="408">
                  <c:v>48.3</c:v>
                </c:pt>
                <c:pt idx="409">
                  <c:v>48.3</c:v>
                </c:pt>
                <c:pt idx="410">
                  <c:v>48.4</c:v>
                </c:pt>
                <c:pt idx="411">
                  <c:v>48</c:v>
                </c:pt>
                <c:pt idx="412">
                  <c:v>46.5</c:v>
                </c:pt>
                <c:pt idx="413">
                  <c:v>44.8</c:v>
                </c:pt>
                <c:pt idx="414">
                  <c:v>42.6</c:v>
                </c:pt>
                <c:pt idx="415">
                  <c:v>41.7</c:v>
                </c:pt>
                <c:pt idx="416">
                  <c:v>40.9</c:v>
                </c:pt>
                <c:pt idx="417">
                  <c:v>40.1</c:v>
                </c:pt>
                <c:pt idx="418">
                  <c:v>39.299999999999997</c:v>
                </c:pt>
                <c:pt idx="419">
                  <c:v>38.5</c:v>
                </c:pt>
                <c:pt idx="420">
                  <c:v>37.799999999999997</c:v>
                </c:pt>
                <c:pt idx="421">
                  <c:v>37.1</c:v>
                </c:pt>
                <c:pt idx="422">
                  <c:v>36.4</c:v>
                </c:pt>
                <c:pt idx="423">
                  <c:v>35.700000000000003</c:v>
                </c:pt>
                <c:pt idx="424">
                  <c:v>35</c:v>
                </c:pt>
                <c:pt idx="425">
                  <c:v>34.4</c:v>
                </c:pt>
                <c:pt idx="426">
                  <c:v>33.799999999999997</c:v>
                </c:pt>
                <c:pt idx="427">
                  <c:v>33.1</c:v>
                </c:pt>
                <c:pt idx="428">
                  <c:v>32.6</c:v>
                </c:pt>
                <c:pt idx="429">
                  <c:v>32</c:v>
                </c:pt>
                <c:pt idx="430">
                  <c:v>31.4</c:v>
                </c:pt>
                <c:pt idx="431">
                  <c:v>30.9</c:v>
                </c:pt>
                <c:pt idx="432">
                  <c:v>30.3</c:v>
                </c:pt>
                <c:pt idx="433">
                  <c:v>29.9</c:v>
                </c:pt>
                <c:pt idx="434">
                  <c:v>29.4</c:v>
                </c:pt>
                <c:pt idx="435">
                  <c:v>29</c:v>
                </c:pt>
                <c:pt idx="436">
                  <c:v>28.5</c:v>
                </c:pt>
                <c:pt idx="437">
                  <c:v>28.1</c:v>
                </c:pt>
                <c:pt idx="438">
                  <c:v>27.6</c:v>
                </c:pt>
                <c:pt idx="439">
                  <c:v>27.4</c:v>
                </c:pt>
                <c:pt idx="440">
                  <c:v>26.9</c:v>
                </c:pt>
                <c:pt idx="441">
                  <c:v>26.5</c:v>
                </c:pt>
                <c:pt idx="442">
                  <c:v>26.2</c:v>
                </c:pt>
                <c:pt idx="443">
                  <c:v>25.8</c:v>
                </c:pt>
                <c:pt idx="444">
                  <c:v>25.5</c:v>
                </c:pt>
                <c:pt idx="445">
                  <c:v>25.2</c:v>
                </c:pt>
                <c:pt idx="446">
                  <c:v>24.9</c:v>
                </c:pt>
                <c:pt idx="447">
                  <c:v>24.6</c:v>
                </c:pt>
                <c:pt idx="448">
                  <c:v>24.4</c:v>
                </c:pt>
                <c:pt idx="449">
                  <c:v>24.1</c:v>
                </c:pt>
                <c:pt idx="450">
                  <c:v>23.8</c:v>
                </c:pt>
                <c:pt idx="451">
                  <c:v>23.7</c:v>
                </c:pt>
                <c:pt idx="452">
                  <c:v>23.5</c:v>
                </c:pt>
                <c:pt idx="453">
                  <c:v>23.2</c:v>
                </c:pt>
                <c:pt idx="454">
                  <c:v>23</c:v>
                </c:pt>
                <c:pt idx="455">
                  <c:v>22.7</c:v>
                </c:pt>
                <c:pt idx="456">
                  <c:v>22.5</c:v>
                </c:pt>
                <c:pt idx="457">
                  <c:v>22.3</c:v>
                </c:pt>
                <c:pt idx="458">
                  <c:v>22.1</c:v>
                </c:pt>
                <c:pt idx="459">
                  <c:v>22.1</c:v>
                </c:pt>
                <c:pt idx="460">
                  <c:v>21.9</c:v>
                </c:pt>
                <c:pt idx="461">
                  <c:v>21.7</c:v>
                </c:pt>
                <c:pt idx="462">
                  <c:v>21.5</c:v>
                </c:pt>
                <c:pt idx="463">
                  <c:v>21.5</c:v>
                </c:pt>
                <c:pt idx="464">
                  <c:v>21.1</c:v>
                </c:pt>
                <c:pt idx="465">
                  <c:v>20.9</c:v>
                </c:pt>
                <c:pt idx="466">
                  <c:v>20.8</c:v>
                </c:pt>
                <c:pt idx="467">
                  <c:v>20.8</c:v>
                </c:pt>
                <c:pt idx="468">
                  <c:v>20.5</c:v>
                </c:pt>
                <c:pt idx="469">
                  <c:v>20.3</c:v>
                </c:pt>
                <c:pt idx="470">
                  <c:v>20.3</c:v>
                </c:pt>
                <c:pt idx="471">
                  <c:v>20.2</c:v>
                </c:pt>
                <c:pt idx="472">
                  <c:v>20.100000000000001</c:v>
                </c:pt>
                <c:pt idx="473">
                  <c:v>20</c:v>
                </c:pt>
                <c:pt idx="474">
                  <c:v>19.899999999999999</c:v>
                </c:pt>
                <c:pt idx="475">
                  <c:v>19.600000000000001</c:v>
                </c:pt>
                <c:pt idx="476">
                  <c:v>19.399999999999999</c:v>
                </c:pt>
                <c:pt idx="477">
                  <c:v>19.399999999999999</c:v>
                </c:pt>
                <c:pt idx="478">
                  <c:v>19.3</c:v>
                </c:pt>
                <c:pt idx="479">
                  <c:v>19.100000000000001</c:v>
                </c:pt>
                <c:pt idx="480">
                  <c:v>18.899999999999999</c:v>
                </c:pt>
                <c:pt idx="481">
                  <c:v>18.600000000000001</c:v>
                </c:pt>
                <c:pt idx="482">
                  <c:v>18.3</c:v>
                </c:pt>
                <c:pt idx="483">
                  <c:v>18</c:v>
                </c:pt>
                <c:pt idx="484">
                  <c:v>17.8</c:v>
                </c:pt>
                <c:pt idx="485">
                  <c:v>17.600000000000001</c:v>
                </c:pt>
                <c:pt idx="486">
                  <c:v>17.600000000000001</c:v>
                </c:pt>
                <c:pt idx="487">
                  <c:v>17.399999999999999</c:v>
                </c:pt>
                <c:pt idx="488">
                  <c:v>17.3</c:v>
                </c:pt>
                <c:pt idx="489">
                  <c:v>17.100000000000001</c:v>
                </c:pt>
                <c:pt idx="490">
                  <c:v>17</c:v>
                </c:pt>
                <c:pt idx="491">
                  <c:v>16.899999999999999</c:v>
                </c:pt>
                <c:pt idx="492">
                  <c:v>16.8</c:v>
                </c:pt>
                <c:pt idx="493">
                  <c:v>16.7</c:v>
                </c:pt>
                <c:pt idx="494">
                  <c:v>16.600000000000001</c:v>
                </c:pt>
                <c:pt idx="495">
                  <c:v>16.5</c:v>
                </c:pt>
                <c:pt idx="496">
                  <c:v>16.399999999999999</c:v>
                </c:pt>
                <c:pt idx="497">
                  <c:v>16.2</c:v>
                </c:pt>
                <c:pt idx="498">
                  <c:v>16.100000000000001</c:v>
                </c:pt>
                <c:pt idx="499">
                  <c:v>15.9</c:v>
                </c:pt>
                <c:pt idx="500">
                  <c:v>15.8</c:v>
                </c:pt>
                <c:pt idx="501">
                  <c:v>15.8</c:v>
                </c:pt>
                <c:pt idx="502">
                  <c:v>15.7</c:v>
                </c:pt>
                <c:pt idx="503">
                  <c:v>15.6</c:v>
                </c:pt>
                <c:pt idx="504">
                  <c:v>15.5</c:v>
                </c:pt>
                <c:pt idx="505">
                  <c:v>15.3</c:v>
                </c:pt>
                <c:pt idx="506">
                  <c:v>15.3</c:v>
                </c:pt>
                <c:pt idx="507">
                  <c:v>15.3</c:v>
                </c:pt>
                <c:pt idx="508">
                  <c:v>15.2</c:v>
                </c:pt>
                <c:pt idx="509">
                  <c:v>15.1</c:v>
                </c:pt>
                <c:pt idx="510">
                  <c:v>15.1</c:v>
                </c:pt>
                <c:pt idx="511">
                  <c:v>15.1</c:v>
                </c:pt>
                <c:pt idx="512">
                  <c:v>15</c:v>
                </c:pt>
                <c:pt idx="513">
                  <c:v>14.8</c:v>
                </c:pt>
                <c:pt idx="514">
                  <c:v>14.9</c:v>
                </c:pt>
                <c:pt idx="515">
                  <c:v>14.8</c:v>
                </c:pt>
                <c:pt idx="516">
                  <c:v>14.6</c:v>
                </c:pt>
                <c:pt idx="517">
                  <c:v>14.5</c:v>
                </c:pt>
                <c:pt idx="518">
                  <c:v>14.3</c:v>
                </c:pt>
                <c:pt idx="519">
                  <c:v>14.2</c:v>
                </c:pt>
                <c:pt idx="520">
                  <c:v>14.1</c:v>
                </c:pt>
                <c:pt idx="521">
                  <c:v>14</c:v>
                </c:pt>
                <c:pt idx="522">
                  <c:v>13.9</c:v>
                </c:pt>
                <c:pt idx="523">
                  <c:v>13.8</c:v>
                </c:pt>
                <c:pt idx="524">
                  <c:v>13.8</c:v>
                </c:pt>
                <c:pt idx="525">
                  <c:v>13.8</c:v>
                </c:pt>
                <c:pt idx="526">
                  <c:v>13.8</c:v>
                </c:pt>
                <c:pt idx="527">
                  <c:v>13.6</c:v>
                </c:pt>
                <c:pt idx="528">
                  <c:v>13.5</c:v>
                </c:pt>
                <c:pt idx="529">
                  <c:v>13.4</c:v>
                </c:pt>
                <c:pt idx="530">
                  <c:v>13.4</c:v>
                </c:pt>
                <c:pt idx="531">
                  <c:v>13.3</c:v>
                </c:pt>
                <c:pt idx="532">
                  <c:v>13.2</c:v>
                </c:pt>
                <c:pt idx="533">
                  <c:v>13.1</c:v>
                </c:pt>
                <c:pt idx="534">
                  <c:v>12.9</c:v>
                </c:pt>
                <c:pt idx="535">
                  <c:v>12.8</c:v>
                </c:pt>
                <c:pt idx="536">
                  <c:v>12.6</c:v>
                </c:pt>
                <c:pt idx="537">
                  <c:v>12.7</c:v>
                </c:pt>
                <c:pt idx="538">
                  <c:v>12.6</c:v>
                </c:pt>
                <c:pt idx="539">
                  <c:v>12.4</c:v>
                </c:pt>
                <c:pt idx="540">
                  <c:v>12.2</c:v>
                </c:pt>
                <c:pt idx="541">
                  <c:v>12.2</c:v>
                </c:pt>
                <c:pt idx="542">
                  <c:v>11.9</c:v>
                </c:pt>
                <c:pt idx="543">
                  <c:v>11.8</c:v>
                </c:pt>
                <c:pt idx="544">
                  <c:v>11.7</c:v>
                </c:pt>
                <c:pt idx="545">
                  <c:v>11.7</c:v>
                </c:pt>
                <c:pt idx="546">
                  <c:v>11.6</c:v>
                </c:pt>
                <c:pt idx="547">
                  <c:v>11.5</c:v>
                </c:pt>
                <c:pt idx="548">
                  <c:v>11.4</c:v>
                </c:pt>
                <c:pt idx="549">
                  <c:v>11.3</c:v>
                </c:pt>
                <c:pt idx="550">
                  <c:v>11.3</c:v>
                </c:pt>
                <c:pt idx="551">
                  <c:v>11.2</c:v>
                </c:pt>
                <c:pt idx="552">
                  <c:v>11.1</c:v>
                </c:pt>
                <c:pt idx="553">
                  <c:v>11</c:v>
                </c:pt>
                <c:pt idx="554">
                  <c:v>11</c:v>
                </c:pt>
                <c:pt idx="555">
                  <c:v>10.8</c:v>
                </c:pt>
                <c:pt idx="556">
                  <c:v>10.8</c:v>
                </c:pt>
                <c:pt idx="557">
                  <c:v>10.8</c:v>
                </c:pt>
                <c:pt idx="558">
                  <c:v>10.7</c:v>
                </c:pt>
                <c:pt idx="559">
                  <c:v>10.6</c:v>
                </c:pt>
                <c:pt idx="560">
                  <c:v>10.6</c:v>
                </c:pt>
                <c:pt idx="561">
                  <c:v>10.6</c:v>
                </c:pt>
                <c:pt idx="562">
                  <c:v>10.6</c:v>
                </c:pt>
                <c:pt idx="563">
                  <c:v>10.5</c:v>
                </c:pt>
                <c:pt idx="564">
                  <c:v>10.5</c:v>
                </c:pt>
                <c:pt idx="565">
                  <c:v>10.3</c:v>
                </c:pt>
                <c:pt idx="566">
                  <c:v>10.199999999999999</c:v>
                </c:pt>
                <c:pt idx="567">
                  <c:v>10.1</c:v>
                </c:pt>
                <c:pt idx="568">
                  <c:v>10.1</c:v>
                </c:pt>
                <c:pt idx="569">
                  <c:v>10</c:v>
                </c:pt>
                <c:pt idx="570">
                  <c:v>10</c:v>
                </c:pt>
                <c:pt idx="571">
                  <c:v>10</c:v>
                </c:pt>
                <c:pt idx="572">
                  <c:v>9.9</c:v>
                </c:pt>
                <c:pt idx="573">
                  <c:v>9.8000000000000007</c:v>
                </c:pt>
                <c:pt idx="574">
                  <c:v>9.8000000000000007</c:v>
                </c:pt>
                <c:pt idx="575">
                  <c:v>9.8000000000000007</c:v>
                </c:pt>
                <c:pt idx="576">
                  <c:v>9.8000000000000007</c:v>
                </c:pt>
                <c:pt idx="577">
                  <c:v>9.6</c:v>
                </c:pt>
                <c:pt idx="578">
                  <c:v>9.6</c:v>
                </c:pt>
                <c:pt idx="579">
                  <c:v>9.6</c:v>
                </c:pt>
                <c:pt idx="580">
                  <c:v>9.6</c:v>
                </c:pt>
                <c:pt idx="581">
                  <c:v>9.5</c:v>
                </c:pt>
                <c:pt idx="582">
                  <c:v>9.4</c:v>
                </c:pt>
                <c:pt idx="583">
                  <c:v>9.3000000000000007</c:v>
                </c:pt>
                <c:pt idx="584">
                  <c:v>9.3000000000000007</c:v>
                </c:pt>
                <c:pt idx="585">
                  <c:v>9.1999999999999993</c:v>
                </c:pt>
                <c:pt idx="586">
                  <c:v>9.1999999999999993</c:v>
                </c:pt>
                <c:pt idx="587">
                  <c:v>9.1</c:v>
                </c:pt>
                <c:pt idx="588">
                  <c:v>9.1</c:v>
                </c:pt>
                <c:pt idx="589">
                  <c:v>9.1</c:v>
                </c:pt>
                <c:pt idx="590">
                  <c:v>9.1</c:v>
                </c:pt>
                <c:pt idx="591">
                  <c:v>9.1</c:v>
                </c:pt>
                <c:pt idx="592">
                  <c:v>9</c:v>
                </c:pt>
                <c:pt idx="593">
                  <c:v>9</c:v>
                </c:pt>
                <c:pt idx="594">
                  <c:v>8.9</c:v>
                </c:pt>
                <c:pt idx="595">
                  <c:v>8.9</c:v>
                </c:pt>
                <c:pt idx="596">
                  <c:v>8.8000000000000007</c:v>
                </c:pt>
                <c:pt idx="597">
                  <c:v>8.8000000000000007</c:v>
                </c:pt>
                <c:pt idx="598">
                  <c:v>8.6</c:v>
                </c:pt>
                <c:pt idx="599">
                  <c:v>8.6</c:v>
                </c:pt>
                <c:pt idx="600">
                  <c:v>8.5</c:v>
                </c:pt>
                <c:pt idx="601">
                  <c:v>8.4</c:v>
                </c:pt>
                <c:pt idx="602">
                  <c:v>8.4</c:v>
                </c:pt>
                <c:pt idx="603">
                  <c:v>8.4</c:v>
                </c:pt>
                <c:pt idx="604">
                  <c:v>8.3000000000000007</c:v>
                </c:pt>
                <c:pt idx="605">
                  <c:v>8.3000000000000007</c:v>
                </c:pt>
                <c:pt idx="606">
                  <c:v>8.3000000000000007</c:v>
                </c:pt>
                <c:pt idx="607">
                  <c:v>8.1</c:v>
                </c:pt>
                <c:pt idx="608">
                  <c:v>8.1</c:v>
                </c:pt>
                <c:pt idx="609">
                  <c:v>8.1</c:v>
                </c:pt>
                <c:pt idx="610">
                  <c:v>8.1</c:v>
                </c:pt>
                <c:pt idx="611">
                  <c:v>8</c:v>
                </c:pt>
                <c:pt idx="612">
                  <c:v>7.9</c:v>
                </c:pt>
                <c:pt idx="613">
                  <c:v>7.9</c:v>
                </c:pt>
                <c:pt idx="614">
                  <c:v>7.8</c:v>
                </c:pt>
                <c:pt idx="615">
                  <c:v>7.7</c:v>
                </c:pt>
                <c:pt idx="616">
                  <c:v>7.7</c:v>
                </c:pt>
                <c:pt idx="617">
                  <c:v>7.7</c:v>
                </c:pt>
                <c:pt idx="618">
                  <c:v>7.7</c:v>
                </c:pt>
                <c:pt idx="619">
                  <c:v>7.7</c:v>
                </c:pt>
                <c:pt idx="620">
                  <c:v>7.6</c:v>
                </c:pt>
                <c:pt idx="621">
                  <c:v>7.6</c:v>
                </c:pt>
                <c:pt idx="622">
                  <c:v>7.6</c:v>
                </c:pt>
                <c:pt idx="623">
                  <c:v>7.6</c:v>
                </c:pt>
                <c:pt idx="624">
                  <c:v>7.6</c:v>
                </c:pt>
                <c:pt idx="625">
                  <c:v>7.6</c:v>
                </c:pt>
                <c:pt idx="626">
                  <c:v>7.6</c:v>
                </c:pt>
                <c:pt idx="627">
                  <c:v>7.6</c:v>
                </c:pt>
                <c:pt idx="628">
                  <c:v>7.6</c:v>
                </c:pt>
                <c:pt idx="629">
                  <c:v>7.6</c:v>
                </c:pt>
                <c:pt idx="630">
                  <c:v>7.6</c:v>
                </c:pt>
                <c:pt idx="631">
                  <c:v>7.4</c:v>
                </c:pt>
                <c:pt idx="632">
                  <c:v>7.4</c:v>
                </c:pt>
                <c:pt idx="633">
                  <c:v>7.4</c:v>
                </c:pt>
                <c:pt idx="634">
                  <c:v>7.3</c:v>
                </c:pt>
                <c:pt idx="635">
                  <c:v>7.3</c:v>
                </c:pt>
                <c:pt idx="636">
                  <c:v>7.3</c:v>
                </c:pt>
                <c:pt idx="637">
                  <c:v>7.3</c:v>
                </c:pt>
                <c:pt idx="638">
                  <c:v>7.2</c:v>
                </c:pt>
                <c:pt idx="639">
                  <c:v>7.2</c:v>
                </c:pt>
                <c:pt idx="640">
                  <c:v>7.2</c:v>
                </c:pt>
                <c:pt idx="641">
                  <c:v>7.2</c:v>
                </c:pt>
                <c:pt idx="642">
                  <c:v>7.2</c:v>
                </c:pt>
                <c:pt idx="643">
                  <c:v>7.2</c:v>
                </c:pt>
                <c:pt idx="644">
                  <c:v>7.2</c:v>
                </c:pt>
                <c:pt idx="645">
                  <c:v>7.2</c:v>
                </c:pt>
                <c:pt idx="646">
                  <c:v>7.2</c:v>
                </c:pt>
                <c:pt idx="647">
                  <c:v>7.2</c:v>
                </c:pt>
                <c:pt idx="648">
                  <c:v>7.2</c:v>
                </c:pt>
                <c:pt idx="649">
                  <c:v>7.2</c:v>
                </c:pt>
                <c:pt idx="650">
                  <c:v>7.2</c:v>
                </c:pt>
                <c:pt idx="651">
                  <c:v>7.2</c:v>
                </c:pt>
                <c:pt idx="652">
                  <c:v>7.2</c:v>
                </c:pt>
                <c:pt idx="653">
                  <c:v>7.2</c:v>
                </c:pt>
                <c:pt idx="654">
                  <c:v>7.2</c:v>
                </c:pt>
                <c:pt idx="655">
                  <c:v>7.1</c:v>
                </c:pt>
                <c:pt idx="656">
                  <c:v>7.1</c:v>
                </c:pt>
                <c:pt idx="657">
                  <c:v>7.1</c:v>
                </c:pt>
                <c:pt idx="658">
                  <c:v>7.1</c:v>
                </c:pt>
                <c:pt idx="659">
                  <c:v>7.1</c:v>
                </c:pt>
                <c:pt idx="660">
                  <c:v>7</c:v>
                </c:pt>
                <c:pt idx="661">
                  <c:v>7</c:v>
                </c:pt>
                <c:pt idx="662">
                  <c:v>7</c:v>
                </c:pt>
                <c:pt idx="663">
                  <c:v>7</c:v>
                </c:pt>
                <c:pt idx="664">
                  <c:v>7</c:v>
                </c:pt>
                <c:pt idx="665">
                  <c:v>7</c:v>
                </c:pt>
                <c:pt idx="666">
                  <c:v>6.8</c:v>
                </c:pt>
                <c:pt idx="667">
                  <c:v>6.8</c:v>
                </c:pt>
                <c:pt idx="668">
                  <c:v>6.8</c:v>
                </c:pt>
                <c:pt idx="669">
                  <c:v>6.7</c:v>
                </c:pt>
                <c:pt idx="670">
                  <c:v>6.7</c:v>
                </c:pt>
                <c:pt idx="671">
                  <c:v>6.7</c:v>
                </c:pt>
                <c:pt idx="672">
                  <c:v>6.7</c:v>
                </c:pt>
                <c:pt idx="673">
                  <c:v>6.8</c:v>
                </c:pt>
                <c:pt idx="674">
                  <c:v>6.8</c:v>
                </c:pt>
                <c:pt idx="675">
                  <c:v>6.8</c:v>
                </c:pt>
                <c:pt idx="676">
                  <c:v>6.8</c:v>
                </c:pt>
                <c:pt idx="677">
                  <c:v>6.7</c:v>
                </c:pt>
                <c:pt idx="678">
                  <c:v>6.7</c:v>
                </c:pt>
                <c:pt idx="679">
                  <c:v>6.5</c:v>
                </c:pt>
                <c:pt idx="680">
                  <c:v>6.5</c:v>
                </c:pt>
                <c:pt idx="681">
                  <c:v>6.5</c:v>
                </c:pt>
                <c:pt idx="682">
                  <c:v>6.4</c:v>
                </c:pt>
                <c:pt idx="683">
                  <c:v>6.4</c:v>
                </c:pt>
                <c:pt idx="684">
                  <c:v>6.4</c:v>
                </c:pt>
                <c:pt idx="685">
                  <c:v>6.3</c:v>
                </c:pt>
                <c:pt idx="686">
                  <c:v>6.3</c:v>
                </c:pt>
                <c:pt idx="687">
                  <c:v>6.4</c:v>
                </c:pt>
                <c:pt idx="688">
                  <c:v>6.4</c:v>
                </c:pt>
                <c:pt idx="689">
                  <c:v>6.4</c:v>
                </c:pt>
                <c:pt idx="690">
                  <c:v>6.4</c:v>
                </c:pt>
                <c:pt idx="691">
                  <c:v>6.4</c:v>
                </c:pt>
                <c:pt idx="692">
                  <c:v>6.3</c:v>
                </c:pt>
                <c:pt idx="693">
                  <c:v>6.3</c:v>
                </c:pt>
                <c:pt idx="694">
                  <c:v>6.3</c:v>
                </c:pt>
                <c:pt idx="695">
                  <c:v>6.4</c:v>
                </c:pt>
                <c:pt idx="696">
                  <c:v>6.3</c:v>
                </c:pt>
                <c:pt idx="697">
                  <c:v>6.3</c:v>
                </c:pt>
                <c:pt idx="698">
                  <c:v>6.3</c:v>
                </c:pt>
                <c:pt idx="699">
                  <c:v>6.3</c:v>
                </c:pt>
                <c:pt idx="700">
                  <c:v>6.3</c:v>
                </c:pt>
                <c:pt idx="701">
                  <c:v>6.3</c:v>
                </c:pt>
                <c:pt idx="702">
                  <c:v>6.3</c:v>
                </c:pt>
                <c:pt idx="703">
                  <c:v>6.3</c:v>
                </c:pt>
                <c:pt idx="704">
                  <c:v>6.3</c:v>
                </c:pt>
                <c:pt idx="705">
                  <c:v>6.3</c:v>
                </c:pt>
                <c:pt idx="706">
                  <c:v>6.3</c:v>
                </c:pt>
                <c:pt idx="707">
                  <c:v>6.3</c:v>
                </c:pt>
                <c:pt idx="708">
                  <c:v>6.3</c:v>
                </c:pt>
                <c:pt idx="709">
                  <c:v>6.2</c:v>
                </c:pt>
                <c:pt idx="710">
                  <c:v>6.1</c:v>
                </c:pt>
                <c:pt idx="711">
                  <c:v>6.1</c:v>
                </c:pt>
                <c:pt idx="712">
                  <c:v>6.1</c:v>
                </c:pt>
                <c:pt idx="713">
                  <c:v>6.1</c:v>
                </c:pt>
                <c:pt idx="714">
                  <c:v>6.1</c:v>
                </c:pt>
                <c:pt idx="715">
                  <c:v>6.1</c:v>
                </c:pt>
                <c:pt idx="716">
                  <c:v>6.1</c:v>
                </c:pt>
                <c:pt idx="717">
                  <c:v>6.1</c:v>
                </c:pt>
                <c:pt idx="718">
                  <c:v>6</c:v>
                </c:pt>
                <c:pt idx="719">
                  <c:v>6</c:v>
                </c:pt>
                <c:pt idx="720">
                  <c:v>6</c:v>
                </c:pt>
                <c:pt idx="721">
                  <c:v>6</c:v>
                </c:pt>
                <c:pt idx="722">
                  <c:v>6.1</c:v>
                </c:pt>
                <c:pt idx="723">
                  <c:v>6.1</c:v>
                </c:pt>
                <c:pt idx="724">
                  <c:v>6</c:v>
                </c:pt>
                <c:pt idx="725">
                  <c:v>6</c:v>
                </c:pt>
                <c:pt idx="726">
                  <c:v>6</c:v>
                </c:pt>
                <c:pt idx="727">
                  <c:v>6</c:v>
                </c:pt>
                <c:pt idx="728">
                  <c:v>6</c:v>
                </c:pt>
                <c:pt idx="729">
                  <c:v>5.9</c:v>
                </c:pt>
                <c:pt idx="730">
                  <c:v>5.9</c:v>
                </c:pt>
                <c:pt idx="731">
                  <c:v>5.9</c:v>
                </c:pt>
                <c:pt idx="732">
                  <c:v>5.9</c:v>
                </c:pt>
                <c:pt idx="733">
                  <c:v>5.9</c:v>
                </c:pt>
                <c:pt idx="734">
                  <c:v>5.9</c:v>
                </c:pt>
                <c:pt idx="735">
                  <c:v>5.9</c:v>
                </c:pt>
                <c:pt idx="736">
                  <c:v>5.9</c:v>
                </c:pt>
                <c:pt idx="737">
                  <c:v>5.8</c:v>
                </c:pt>
                <c:pt idx="738">
                  <c:v>5.8</c:v>
                </c:pt>
                <c:pt idx="739">
                  <c:v>5.8</c:v>
                </c:pt>
                <c:pt idx="740">
                  <c:v>5.9</c:v>
                </c:pt>
                <c:pt idx="741">
                  <c:v>5.8</c:v>
                </c:pt>
                <c:pt idx="742">
                  <c:v>5.8</c:v>
                </c:pt>
                <c:pt idx="743">
                  <c:v>5.8</c:v>
                </c:pt>
                <c:pt idx="744">
                  <c:v>5.7</c:v>
                </c:pt>
                <c:pt idx="745">
                  <c:v>5.7</c:v>
                </c:pt>
                <c:pt idx="746">
                  <c:v>5.7</c:v>
                </c:pt>
                <c:pt idx="747">
                  <c:v>5.7</c:v>
                </c:pt>
                <c:pt idx="748">
                  <c:v>5.7</c:v>
                </c:pt>
                <c:pt idx="749">
                  <c:v>5.7</c:v>
                </c:pt>
                <c:pt idx="750">
                  <c:v>5.7</c:v>
                </c:pt>
                <c:pt idx="751">
                  <c:v>5.7</c:v>
                </c:pt>
                <c:pt idx="752">
                  <c:v>5.6</c:v>
                </c:pt>
                <c:pt idx="753">
                  <c:v>5.6</c:v>
                </c:pt>
                <c:pt idx="754">
                  <c:v>5.6</c:v>
                </c:pt>
                <c:pt idx="755">
                  <c:v>5.6</c:v>
                </c:pt>
                <c:pt idx="756">
                  <c:v>5.6</c:v>
                </c:pt>
                <c:pt idx="757">
                  <c:v>5.6</c:v>
                </c:pt>
                <c:pt idx="758">
                  <c:v>5.6</c:v>
                </c:pt>
                <c:pt idx="759">
                  <c:v>5.6</c:v>
                </c:pt>
                <c:pt idx="760">
                  <c:v>5.5</c:v>
                </c:pt>
                <c:pt idx="761">
                  <c:v>5.5</c:v>
                </c:pt>
                <c:pt idx="762">
                  <c:v>5.5</c:v>
                </c:pt>
                <c:pt idx="763">
                  <c:v>5.5</c:v>
                </c:pt>
                <c:pt idx="764">
                  <c:v>5.5</c:v>
                </c:pt>
                <c:pt idx="765">
                  <c:v>5.5</c:v>
                </c:pt>
                <c:pt idx="766">
                  <c:v>5.5</c:v>
                </c:pt>
                <c:pt idx="767">
                  <c:v>5.5</c:v>
                </c:pt>
                <c:pt idx="768">
                  <c:v>5.5</c:v>
                </c:pt>
                <c:pt idx="769">
                  <c:v>5.5</c:v>
                </c:pt>
                <c:pt idx="770">
                  <c:v>5.5</c:v>
                </c:pt>
                <c:pt idx="771">
                  <c:v>5.5</c:v>
                </c:pt>
                <c:pt idx="772">
                  <c:v>5.5</c:v>
                </c:pt>
                <c:pt idx="773">
                  <c:v>5.5</c:v>
                </c:pt>
                <c:pt idx="774">
                  <c:v>5.5</c:v>
                </c:pt>
                <c:pt idx="775">
                  <c:v>5.5</c:v>
                </c:pt>
                <c:pt idx="776">
                  <c:v>5.5</c:v>
                </c:pt>
                <c:pt idx="777">
                  <c:v>5.5</c:v>
                </c:pt>
                <c:pt idx="778">
                  <c:v>5.6</c:v>
                </c:pt>
                <c:pt idx="779">
                  <c:v>5.5</c:v>
                </c:pt>
                <c:pt idx="780">
                  <c:v>5.5</c:v>
                </c:pt>
                <c:pt idx="781">
                  <c:v>5.5</c:v>
                </c:pt>
                <c:pt idx="782">
                  <c:v>5.5</c:v>
                </c:pt>
                <c:pt idx="783">
                  <c:v>5.5</c:v>
                </c:pt>
                <c:pt idx="784">
                  <c:v>5.5</c:v>
                </c:pt>
                <c:pt idx="785">
                  <c:v>5.5</c:v>
                </c:pt>
                <c:pt idx="786">
                  <c:v>5.5</c:v>
                </c:pt>
                <c:pt idx="787">
                  <c:v>5.5</c:v>
                </c:pt>
                <c:pt idx="788">
                  <c:v>5.6</c:v>
                </c:pt>
                <c:pt idx="789">
                  <c:v>5.6</c:v>
                </c:pt>
                <c:pt idx="790">
                  <c:v>5.6</c:v>
                </c:pt>
                <c:pt idx="791">
                  <c:v>5.6</c:v>
                </c:pt>
                <c:pt idx="792">
                  <c:v>5.6</c:v>
                </c:pt>
                <c:pt idx="793">
                  <c:v>5.6</c:v>
                </c:pt>
                <c:pt idx="794">
                  <c:v>5.6</c:v>
                </c:pt>
                <c:pt idx="795">
                  <c:v>5.6</c:v>
                </c:pt>
                <c:pt idx="796">
                  <c:v>5.6</c:v>
                </c:pt>
                <c:pt idx="797">
                  <c:v>5.6</c:v>
                </c:pt>
                <c:pt idx="798">
                  <c:v>5.6</c:v>
                </c:pt>
                <c:pt idx="799">
                  <c:v>5.6</c:v>
                </c:pt>
                <c:pt idx="800">
                  <c:v>5.6</c:v>
                </c:pt>
                <c:pt idx="801">
                  <c:v>5.6</c:v>
                </c:pt>
                <c:pt idx="802">
                  <c:v>5.6</c:v>
                </c:pt>
                <c:pt idx="803">
                  <c:v>5.5</c:v>
                </c:pt>
                <c:pt idx="804">
                  <c:v>5.4</c:v>
                </c:pt>
                <c:pt idx="805">
                  <c:v>5.4</c:v>
                </c:pt>
                <c:pt idx="806">
                  <c:v>5.4</c:v>
                </c:pt>
                <c:pt idx="807">
                  <c:v>5.4</c:v>
                </c:pt>
                <c:pt idx="808">
                  <c:v>5.4</c:v>
                </c:pt>
                <c:pt idx="809">
                  <c:v>5.4</c:v>
                </c:pt>
                <c:pt idx="810">
                  <c:v>5.4</c:v>
                </c:pt>
                <c:pt idx="811">
                  <c:v>5.4</c:v>
                </c:pt>
                <c:pt idx="812">
                  <c:v>5.4</c:v>
                </c:pt>
                <c:pt idx="813">
                  <c:v>5.4</c:v>
                </c:pt>
                <c:pt idx="814">
                  <c:v>5.3</c:v>
                </c:pt>
                <c:pt idx="815">
                  <c:v>5.3</c:v>
                </c:pt>
                <c:pt idx="816">
                  <c:v>5.3</c:v>
                </c:pt>
                <c:pt idx="817">
                  <c:v>5.3</c:v>
                </c:pt>
                <c:pt idx="818">
                  <c:v>5.4</c:v>
                </c:pt>
                <c:pt idx="819">
                  <c:v>5.3</c:v>
                </c:pt>
                <c:pt idx="820">
                  <c:v>5.3</c:v>
                </c:pt>
                <c:pt idx="821">
                  <c:v>5.3</c:v>
                </c:pt>
                <c:pt idx="822">
                  <c:v>5.3</c:v>
                </c:pt>
                <c:pt idx="823">
                  <c:v>5.3</c:v>
                </c:pt>
                <c:pt idx="824">
                  <c:v>5.3</c:v>
                </c:pt>
                <c:pt idx="825">
                  <c:v>5.4</c:v>
                </c:pt>
                <c:pt idx="826">
                  <c:v>5.4</c:v>
                </c:pt>
                <c:pt idx="827">
                  <c:v>5.3</c:v>
                </c:pt>
                <c:pt idx="828">
                  <c:v>5.3</c:v>
                </c:pt>
                <c:pt idx="829">
                  <c:v>5.2</c:v>
                </c:pt>
                <c:pt idx="830">
                  <c:v>5.2</c:v>
                </c:pt>
                <c:pt idx="831">
                  <c:v>5.2</c:v>
                </c:pt>
                <c:pt idx="832">
                  <c:v>5.2</c:v>
                </c:pt>
                <c:pt idx="833">
                  <c:v>5.2</c:v>
                </c:pt>
                <c:pt idx="834">
                  <c:v>5.2</c:v>
                </c:pt>
                <c:pt idx="835">
                  <c:v>5.2</c:v>
                </c:pt>
                <c:pt idx="836">
                  <c:v>5.2</c:v>
                </c:pt>
                <c:pt idx="837">
                  <c:v>5.2</c:v>
                </c:pt>
                <c:pt idx="838">
                  <c:v>5.2</c:v>
                </c:pt>
                <c:pt idx="839">
                  <c:v>5.3</c:v>
                </c:pt>
                <c:pt idx="840">
                  <c:v>5.2</c:v>
                </c:pt>
                <c:pt idx="841">
                  <c:v>5.2</c:v>
                </c:pt>
                <c:pt idx="842">
                  <c:v>5.2</c:v>
                </c:pt>
                <c:pt idx="843">
                  <c:v>5.2</c:v>
                </c:pt>
                <c:pt idx="844">
                  <c:v>5.2</c:v>
                </c:pt>
                <c:pt idx="845">
                  <c:v>5.2</c:v>
                </c:pt>
                <c:pt idx="846">
                  <c:v>5.2</c:v>
                </c:pt>
                <c:pt idx="847">
                  <c:v>5.2</c:v>
                </c:pt>
                <c:pt idx="848">
                  <c:v>5.2</c:v>
                </c:pt>
                <c:pt idx="849">
                  <c:v>5.2</c:v>
                </c:pt>
                <c:pt idx="850">
                  <c:v>5.0999999999999996</c:v>
                </c:pt>
                <c:pt idx="851">
                  <c:v>5.0999999999999996</c:v>
                </c:pt>
                <c:pt idx="852">
                  <c:v>5.0999999999999996</c:v>
                </c:pt>
                <c:pt idx="853">
                  <c:v>5.0999999999999996</c:v>
                </c:pt>
                <c:pt idx="854">
                  <c:v>5.0999999999999996</c:v>
                </c:pt>
                <c:pt idx="855">
                  <c:v>5.0999999999999996</c:v>
                </c:pt>
                <c:pt idx="856">
                  <c:v>5.0999999999999996</c:v>
                </c:pt>
                <c:pt idx="857">
                  <c:v>5.0999999999999996</c:v>
                </c:pt>
                <c:pt idx="858">
                  <c:v>5.0999999999999996</c:v>
                </c:pt>
                <c:pt idx="859">
                  <c:v>5.0999999999999996</c:v>
                </c:pt>
                <c:pt idx="860">
                  <c:v>5.0999999999999996</c:v>
                </c:pt>
                <c:pt idx="861">
                  <c:v>5.0999999999999996</c:v>
                </c:pt>
                <c:pt idx="862">
                  <c:v>5.0999999999999996</c:v>
                </c:pt>
                <c:pt idx="863">
                  <c:v>5.0999999999999996</c:v>
                </c:pt>
                <c:pt idx="864">
                  <c:v>5.0999999999999996</c:v>
                </c:pt>
                <c:pt idx="865">
                  <c:v>5.0999999999999996</c:v>
                </c:pt>
                <c:pt idx="866">
                  <c:v>5</c:v>
                </c:pt>
                <c:pt idx="867">
                  <c:v>4.9000000000000004</c:v>
                </c:pt>
                <c:pt idx="868">
                  <c:v>4.8</c:v>
                </c:pt>
                <c:pt idx="869">
                  <c:v>4.9000000000000004</c:v>
                </c:pt>
                <c:pt idx="870">
                  <c:v>4.9000000000000004</c:v>
                </c:pt>
                <c:pt idx="871">
                  <c:v>4.9000000000000004</c:v>
                </c:pt>
                <c:pt idx="872">
                  <c:v>4.9000000000000004</c:v>
                </c:pt>
                <c:pt idx="873">
                  <c:v>4.9000000000000004</c:v>
                </c:pt>
                <c:pt idx="874">
                  <c:v>4.9000000000000004</c:v>
                </c:pt>
                <c:pt idx="875">
                  <c:v>4.8</c:v>
                </c:pt>
                <c:pt idx="876">
                  <c:v>4.8</c:v>
                </c:pt>
                <c:pt idx="877">
                  <c:v>4.8</c:v>
                </c:pt>
                <c:pt idx="878">
                  <c:v>4.8</c:v>
                </c:pt>
                <c:pt idx="879">
                  <c:v>4.8</c:v>
                </c:pt>
                <c:pt idx="880">
                  <c:v>4.8</c:v>
                </c:pt>
                <c:pt idx="881">
                  <c:v>4.8</c:v>
                </c:pt>
                <c:pt idx="882">
                  <c:v>4.8</c:v>
                </c:pt>
                <c:pt idx="883">
                  <c:v>4.8</c:v>
                </c:pt>
                <c:pt idx="884">
                  <c:v>4.8</c:v>
                </c:pt>
                <c:pt idx="885">
                  <c:v>4.8</c:v>
                </c:pt>
                <c:pt idx="886">
                  <c:v>4.8</c:v>
                </c:pt>
                <c:pt idx="887">
                  <c:v>4.8</c:v>
                </c:pt>
                <c:pt idx="888">
                  <c:v>4.8</c:v>
                </c:pt>
                <c:pt idx="889">
                  <c:v>4.8</c:v>
                </c:pt>
                <c:pt idx="890">
                  <c:v>4.8</c:v>
                </c:pt>
                <c:pt idx="891">
                  <c:v>4.8</c:v>
                </c:pt>
                <c:pt idx="892">
                  <c:v>4.9000000000000004</c:v>
                </c:pt>
                <c:pt idx="893">
                  <c:v>4.8</c:v>
                </c:pt>
                <c:pt idx="894">
                  <c:v>4.9000000000000004</c:v>
                </c:pt>
                <c:pt idx="895">
                  <c:v>4.8</c:v>
                </c:pt>
                <c:pt idx="896">
                  <c:v>4.9000000000000004</c:v>
                </c:pt>
                <c:pt idx="897">
                  <c:v>4.9000000000000004</c:v>
                </c:pt>
                <c:pt idx="898">
                  <c:v>4.9000000000000004</c:v>
                </c:pt>
                <c:pt idx="899">
                  <c:v>4.9000000000000004</c:v>
                </c:pt>
                <c:pt idx="900">
                  <c:v>4.9000000000000004</c:v>
                </c:pt>
                <c:pt idx="901">
                  <c:v>4.8</c:v>
                </c:pt>
                <c:pt idx="902">
                  <c:v>4.8</c:v>
                </c:pt>
                <c:pt idx="903">
                  <c:v>4.9000000000000004</c:v>
                </c:pt>
                <c:pt idx="904">
                  <c:v>4.8</c:v>
                </c:pt>
                <c:pt idx="905">
                  <c:v>4.9000000000000004</c:v>
                </c:pt>
                <c:pt idx="906">
                  <c:v>4.8</c:v>
                </c:pt>
                <c:pt idx="907">
                  <c:v>4.8</c:v>
                </c:pt>
                <c:pt idx="908">
                  <c:v>4.8</c:v>
                </c:pt>
                <c:pt idx="909">
                  <c:v>4.9000000000000004</c:v>
                </c:pt>
                <c:pt idx="910">
                  <c:v>4.8</c:v>
                </c:pt>
                <c:pt idx="911">
                  <c:v>4.8</c:v>
                </c:pt>
                <c:pt idx="912">
                  <c:v>4.8</c:v>
                </c:pt>
                <c:pt idx="913">
                  <c:v>4.8</c:v>
                </c:pt>
                <c:pt idx="914">
                  <c:v>4.8</c:v>
                </c:pt>
                <c:pt idx="915">
                  <c:v>4.8</c:v>
                </c:pt>
                <c:pt idx="916">
                  <c:v>4.8</c:v>
                </c:pt>
                <c:pt idx="917">
                  <c:v>4.8</c:v>
                </c:pt>
                <c:pt idx="918">
                  <c:v>4.8</c:v>
                </c:pt>
                <c:pt idx="919">
                  <c:v>4.8</c:v>
                </c:pt>
                <c:pt idx="920">
                  <c:v>4.8</c:v>
                </c:pt>
                <c:pt idx="921">
                  <c:v>4.7</c:v>
                </c:pt>
                <c:pt idx="922">
                  <c:v>4.8</c:v>
                </c:pt>
                <c:pt idx="923">
                  <c:v>4.8</c:v>
                </c:pt>
                <c:pt idx="924">
                  <c:v>4.8</c:v>
                </c:pt>
                <c:pt idx="925">
                  <c:v>4.8</c:v>
                </c:pt>
                <c:pt idx="926">
                  <c:v>4.8</c:v>
                </c:pt>
                <c:pt idx="927">
                  <c:v>4.8</c:v>
                </c:pt>
                <c:pt idx="928">
                  <c:v>4.8</c:v>
                </c:pt>
                <c:pt idx="929">
                  <c:v>4.8</c:v>
                </c:pt>
                <c:pt idx="930">
                  <c:v>4.7</c:v>
                </c:pt>
                <c:pt idx="931">
                  <c:v>4.7</c:v>
                </c:pt>
                <c:pt idx="932">
                  <c:v>4.7</c:v>
                </c:pt>
                <c:pt idx="933">
                  <c:v>4.7</c:v>
                </c:pt>
                <c:pt idx="934">
                  <c:v>4.7</c:v>
                </c:pt>
                <c:pt idx="935">
                  <c:v>4.5999999999999996</c:v>
                </c:pt>
                <c:pt idx="936">
                  <c:v>4.7</c:v>
                </c:pt>
                <c:pt idx="937">
                  <c:v>4.7</c:v>
                </c:pt>
                <c:pt idx="938">
                  <c:v>4.7</c:v>
                </c:pt>
                <c:pt idx="939">
                  <c:v>4.5999999999999996</c:v>
                </c:pt>
                <c:pt idx="940">
                  <c:v>4.5999999999999996</c:v>
                </c:pt>
                <c:pt idx="941">
                  <c:v>4.5999999999999996</c:v>
                </c:pt>
                <c:pt idx="942">
                  <c:v>4.7</c:v>
                </c:pt>
                <c:pt idx="943">
                  <c:v>4.7</c:v>
                </c:pt>
                <c:pt idx="944">
                  <c:v>4.7</c:v>
                </c:pt>
                <c:pt idx="945">
                  <c:v>4.7</c:v>
                </c:pt>
                <c:pt idx="946">
                  <c:v>4.7</c:v>
                </c:pt>
                <c:pt idx="947">
                  <c:v>4.7</c:v>
                </c:pt>
                <c:pt idx="948">
                  <c:v>4.7</c:v>
                </c:pt>
                <c:pt idx="949">
                  <c:v>4.7</c:v>
                </c:pt>
                <c:pt idx="950">
                  <c:v>4.7</c:v>
                </c:pt>
                <c:pt idx="951">
                  <c:v>4.7</c:v>
                </c:pt>
                <c:pt idx="952">
                  <c:v>4.5999999999999996</c:v>
                </c:pt>
                <c:pt idx="953">
                  <c:v>4.5999999999999996</c:v>
                </c:pt>
                <c:pt idx="954">
                  <c:v>4.5</c:v>
                </c:pt>
                <c:pt idx="955">
                  <c:v>4.4000000000000004</c:v>
                </c:pt>
                <c:pt idx="956">
                  <c:v>4.5</c:v>
                </c:pt>
                <c:pt idx="957">
                  <c:v>4.5</c:v>
                </c:pt>
                <c:pt idx="958">
                  <c:v>4.4000000000000004</c:v>
                </c:pt>
                <c:pt idx="959">
                  <c:v>4.4000000000000004</c:v>
                </c:pt>
                <c:pt idx="960">
                  <c:v>4.5</c:v>
                </c:pt>
                <c:pt idx="961">
                  <c:v>4.4000000000000004</c:v>
                </c:pt>
                <c:pt idx="962">
                  <c:v>4.5</c:v>
                </c:pt>
                <c:pt idx="963">
                  <c:v>4.4000000000000004</c:v>
                </c:pt>
                <c:pt idx="964">
                  <c:v>4.4000000000000004</c:v>
                </c:pt>
                <c:pt idx="965">
                  <c:v>4.5</c:v>
                </c:pt>
                <c:pt idx="966">
                  <c:v>4.4000000000000004</c:v>
                </c:pt>
                <c:pt idx="967">
                  <c:v>4.4000000000000004</c:v>
                </c:pt>
                <c:pt idx="968">
                  <c:v>4.4000000000000004</c:v>
                </c:pt>
                <c:pt idx="969">
                  <c:v>4.4000000000000004</c:v>
                </c:pt>
                <c:pt idx="970">
                  <c:v>4.4000000000000004</c:v>
                </c:pt>
                <c:pt idx="971">
                  <c:v>4.4000000000000004</c:v>
                </c:pt>
                <c:pt idx="972">
                  <c:v>4.4000000000000004</c:v>
                </c:pt>
                <c:pt idx="973">
                  <c:v>4.4000000000000004</c:v>
                </c:pt>
                <c:pt idx="974">
                  <c:v>4.4000000000000004</c:v>
                </c:pt>
                <c:pt idx="975">
                  <c:v>4.4000000000000004</c:v>
                </c:pt>
                <c:pt idx="976">
                  <c:v>4.4000000000000004</c:v>
                </c:pt>
                <c:pt idx="977">
                  <c:v>4.4000000000000004</c:v>
                </c:pt>
                <c:pt idx="978">
                  <c:v>4.5</c:v>
                </c:pt>
                <c:pt idx="979">
                  <c:v>4.5</c:v>
                </c:pt>
                <c:pt idx="980">
                  <c:v>4.4000000000000004</c:v>
                </c:pt>
                <c:pt idx="981">
                  <c:v>4.4000000000000004</c:v>
                </c:pt>
                <c:pt idx="982">
                  <c:v>4.5</c:v>
                </c:pt>
                <c:pt idx="983">
                  <c:v>4.5</c:v>
                </c:pt>
                <c:pt idx="984">
                  <c:v>4.5</c:v>
                </c:pt>
                <c:pt idx="985">
                  <c:v>4.5</c:v>
                </c:pt>
                <c:pt idx="986">
                  <c:v>4.5</c:v>
                </c:pt>
                <c:pt idx="987">
                  <c:v>4.4000000000000004</c:v>
                </c:pt>
                <c:pt idx="988">
                  <c:v>4.4000000000000004</c:v>
                </c:pt>
                <c:pt idx="989">
                  <c:v>4.4000000000000004</c:v>
                </c:pt>
                <c:pt idx="990">
                  <c:v>4.4000000000000004</c:v>
                </c:pt>
                <c:pt idx="991">
                  <c:v>4.4000000000000004</c:v>
                </c:pt>
                <c:pt idx="992">
                  <c:v>4.4000000000000004</c:v>
                </c:pt>
                <c:pt idx="993">
                  <c:v>4.4000000000000004</c:v>
                </c:pt>
                <c:pt idx="994">
                  <c:v>4.4000000000000004</c:v>
                </c:pt>
                <c:pt idx="995">
                  <c:v>4.4000000000000004</c:v>
                </c:pt>
                <c:pt idx="996">
                  <c:v>4.4000000000000004</c:v>
                </c:pt>
                <c:pt idx="997">
                  <c:v>4.4000000000000004</c:v>
                </c:pt>
                <c:pt idx="998">
                  <c:v>4.4000000000000004</c:v>
                </c:pt>
                <c:pt idx="999">
                  <c:v>4.4000000000000004</c:v>
                </c:pt>
                <c:pt idx="1000">
                  <c:v>4.4000000000000004</c:v>
                </c:pt>
                <c:pt idx="1001">
                  <c:v>4.4000000000000004</c:v>
                </c:pt>
                <c:pt idx="1002">
                  <c:v>4.4000000000000004</c:v>
                </c:pt>
                <c:pt idx="1003">
                  <c:v>4.4000000000000004</c:v>
                </c:pt>
                <c:pt idx="1004">
                  <c:v>4.4000000000000004</c:v>
                </c:pt>
                <c:pt idx="1005">
                  <c:v>4.4000000000000004</c:v>
                </c:pt>
                <c:pt idx="1006">
                  <c:v>4.4000000000000004</c:v>
                </c:pt>
                <c:pt idx="1007">
                  <c:v>4.4000000000000004</c:v>
                </c:pt>
                <c:pt idx="1008">
                  <c:v>4.4000000000000004</c:v>
                </c:pt>
                <c:pt idx="1009">
                  <c:v>4.4000000000000004</c:v>
                </c:pt>
                <c:pt idx="1010">
                  <c:v>4.4000000000000004</c:v>
                </c:pt>
                <c:pt idx="1011">
                  <c:v>4.4000000000000004</c:v>
                </c:pt>
                <c:pt idx="1012">
                  <c:v>4.4000000000000004</c:v>
                </c:pt>
                <c:pt idx="1013">
                  <c:v>4.4000000000000004</c:v>
                </c:pt>
                <c:pt idx="1014">
                  <c:v>4.4000000000000004</c:v>
                </c:pt>
                <c:pt idx="1015">
                  <c:v>4.4000000000000004</c:v>
                </c:pt>
                <c:pt idx="1016">
                  <c:v>4.4000000000000004</c:v>
                </c:pt>
                <c:pt idx="1017">
                  <c:v>4.4000000000000004</c:v>
                </c:pt>
                <c:pt idx="1018">
                  <c:v>4.4000000000000004</c:v>
                </c:pt>
                <c:pt idx="1019">
                  <c:v>4.4000000000000004</c:v>
                </c:pt>
                <c:pt idx="1020">
                  <c:v>4.4000000000000004</c:v>
                </c:pt>
                <c:pt idx="1021">
                  <c:v>4.4000000000000004</c:v>
                </c:pt>
                <c:pt idx="1022">
                  <c:v>4.4000000000000004</c:v>
                </c:pt>
                <c:pt idx="1023">
                  <c:v>4.5</c:v>
                </c:pt>
                <c:pt idx="1024">
                  <c:v>4.5</c:v>
                </c:pt>
                <c:pt idx="1025">
                  <c:v>4.5</c:v>
                </c:pt>
                <c:pt idx="1026">
                  <c:v>4.5</c:v>
                </c:pt>
                <c:pt idx="1027">
                  <c:v>4.4000000000000004</c:v>
                </c:pt>
                <c:pt idx="1028">
                  <c:v>4.4000000000000004</c:v>
                </c:pt>
                <c:pt idx="1029">
                  <c:v>4.5</c:v>
                </c:pt>
                <c:pt idx="1030">
                  <c:v>4.5</c:v>
                </c:pt>
                <c:pt idx="1031">
                  <c:v>4.5</c:v>
                </c:pt>
                <c:pt idx="1032">
                  <c:v>4.5</c:v>
                </c:pt>
                <c:pt idx="1033">
                  <c:v>4.5</c:v>
                </c:pt>
                <c:pt idx="1034">
                  <c:v>4.5</c:v>
                </c:pt>
                <c:pt idx="1035">
                  <c:v>4.5</c:v>
                </c:pt>
                <c:pt idx="1036">
                  <c:v>4.5</c:v>
                </c:pt>
                <c:pt idx="1037">
                  <c:v>4.4000000000000004</c:v>
                </c:pt>
                <c:pt idx="1038">
                  <c:v>4.4000000000000004</c:v>
                </c:pt>
                <c:pt idx="1039">
                  <c:v>4.5</c:v>
                </c:pt>
                <c:pt idx="1040">
                  <c:v>4.5</c:v>
                </c:pt>
                <c:pt idx="1041">
                  <c:v>4.5</c:v>
                </c:pt>
                <c:pt idx="1042">
                  <c:v>4.4000000000000004</c:v>
                </c:pt>
                <c:pt idx="1043">
                  <c:v>4.4000000000000004</c:v>
                </c:pt>
                <c:pt idx="1044">
                  <c:v>4.4000000000000004</c:v>
                </c:pt>
                <c:pt idx="1045">
                  <c:v>4.4000000000000004</c:v>
                </c:pt>
                <c:pt idx="1046">
                  <c:v>4.4000000000000004</c:v>
                </c:pt>
                <c:pt idx="1047">
                  <c:v>4.4000000000000004</c:v>
                </c:pt>
                <c:pt idx="1048">
                  <c:v>4.4000000000000004</c:v>
                </c:pt>
                <c:pt idx="1049">
                  <c:v>4.4000000000000004</c:v>
                </c:pt>
                <c:pt idx="1050">
                  <c:v>4.5</c:v>
                </c:pt>
                <c:pt idx="1051">
                  <c:v>4.4000000000000004</c:v>
                </c:pt>
                <c:pt idx="1052">
                  <c:v>4.4000000000000004</c:v>
                </c:pt>
                <c:pt idx="1053">
                  <c:v>4.4000000000000004</c:v>
                </c:pt>
                <c:pt idx="1054">
                  <c:v>4.4000000000000004</c:v>
                </c:pt>
                <c:pt idx="1055">
                  <c:v>4.4000000000000004</c:v>
                </c:pt>
                <c:pt idx="1056">
                  <c:v>4.4000000000000004</c:v>
                </c:pt>
                <c:pt idx="1057">
                  <c:v>4.4000000000000004</c:v>
                </c:pt>
                <c:pt idx="1058">
                  <c:v>4.4000000000000004</c:v>
                </c:pt>
                <c:pt idx="1059">
                  <c:v>4.4000000000000004</c:v>
                </c:pt>
                <c:pt idx="1060">
                  <c:v>4.4000000000000004</c:v>
                </c:pt>
                <c:pt idx="1061">
                  <c:v>4.4000000000000004</c:v>
                </c:pt>
                <c:pt idx="1062">
                  <c:v>4.4000000000000004</c:v>
                </c:pt>
                <c:pt idx="1063">
                  <c:v>4.4000000000000004</c:v>
                </c:pt>
                <c:pt idx="1064">
                  <c:v>4.3</c:v>
                </c:pt>
                <c:pt idx="1065">
                  <c:v>4.3</c:v>
                </c:pt>
                <c:pt idx="1066">
                  <c:v>4.3</c:v>
                </c:pt>
                <c:pt idx="1067">
                  <c:v>4.3</c:v>
                </c:pt>
                <c:pt idx="1068">
                  <c:v>4.3</c:v>
                </c:pt>
                <c:pt idx="1069">
                  <c:v>4.3</c:v>
                </c:pt>
                <c:pt idx="1070">
                  <c:v>4.3</c:v>
                </c:pt>
                <c:pt idx="1071">
                  <c:v>4.3</c:v>
                </c:pt>
                <c:pt idx="1072">
                  <c:v>4.3</c:v>
                </c:pt>
                <c:pt idx="1073">
                  <c:v>4.3</c:v>
                </c:pt>
                <c:pt idx="1074">
                  <c:v>4.3</c:v>
                </c:pt>
                <c:pt idx="1075">
                  <c:v>4.3</c:v>
                </c:pt>
                <c:pt idx="1076">
                  <c:v>4.3</c:v>
                </c:pt>
                <c:pt idx="1077">
                  <c:v>4.3</c:v>
                </c:pt>
                <c:pt idx="1078">
                  <c:v>4.2</c:v>
                </c:pt>
                <c:pt idx="1079">
                  <c:v>4.2</c:v>
                </c:pt>
                <c:pt idx="1080">
                  <c:v>4.2</c:v>
                </c:pt>
                <c:pt idx="1081">
                  <c:v>4.0999999999999996</c:v>
                </c:pt>
                <c:pt idx="1082">
                  <c:v>4</c:v>
                </c:pt>
                <c:pt idx="1083">
                  <c:v>4.0999999999999996</c:v>
                </c:pt>
                <c:pt idx="1084">
                  <c:v>4</c:v>
                </c:pt>
                <c:pt idx="1085">
                  <c:v>4</c:v>
                </c:pt>
                <c:pt idx="1086">
                  <c:v>4</c:v>
                </c:pt>
                <c:pt idx="1087">
                  <c:v>4</c:v>
                </c:pt>
                <c:pt idx="1088">
                  <c:v>4</c:v>
                </c:pt>
                <c:pt idx="1089">
                  <c:v>4</c:v>
                </c:pt>
                <c:pt idx="1090">
                  <c:v>4</c:v>
                </c:pt>
                <c:pt idx="1091">
                  <c:v>4</c:v>
                </c:pt>
                <c:pt idx="1092">
                  <c:v>4</c:v>
                </c:pt>
                <c:pt idx="1093">
                  <c:v>4</c:v>
                </c:pt>
                <c:pt idx="1094">
                  <c:v>4</c:v>
                </c:pt>
                <c:pt idx="1095">
                  <c:v>4</c:v>
                </c:pt>
                <c:pt idx="1096">
                  <c:v>4</c:v>
                </c:pt>
                <c:pt idx="1097">
                  <c:v>4</c:v>
                </c:pt>
                <c:pt idx="1098">
                  <c:v>4</c:v>
                </c:pt>
                <c:pt idx="1099">
                  <c:v>4</c:v>
                </c:pt>
                <c:pt idx="1100">
                  <c:v>4</c:v>
                </c:pt>
                <c:pt idx="1101">
                  <c:v>4</c:v>
                </c:pt>
                <c:pt idx="1102">
                  <c:v>4</c:v>
                </c:pt>
                <c:pt idx="1103">
                  <c:v>4</c:v>
                </c:pt>
                <c:pt idx="1104">
                  <c:v>4</c:v>
                </c:pt>
                <c:pt idx="1105">
                  <c:v>3.9</c:v>
                </c:pt>
                <c:pt idx="1106">
                  <c:v>4</c:v>
                </c:pt>
                <c:pt idx="1107">
                  <c:v>4</c:v>
                </c:pt>
                <c:pt idx="1108">
                  <c:v>3.9</c:v>
                </c:pt>
                <c:pt idx="1109">
                  <c:v>4</c:v>
                </c:pt>
                <c:pt idx="1110">
                  <c:v>3.9</c:v>
                </c:pt>
                <c:pt idx="1111">
                  <c:v>3.9</c:v>
                </c:pt>
                <c:pt idx="1112">
                  <c:v>3.9</c:v>
                </c:pt>
                <c:pt idx="1113">
                  <c:v>3.9</c:v>
                </c:pt>
                <c:pt idx="1114">
                  <c:v>3.9</c:v>
                </c:pt>
                <c:pt idx="1115">
                  <c:v>3.9</c:v>
                </c:pt>
                <c:pt idx="1116">
                  <c:v>3.9</c:v>
                </c:pt>
                <c:pt idx="1117">
                  <c:v>3.9</c:v>
                </c:pt>
                <c:pt idx="1118">
                  <c:v>3.9</c:v>
                </c:pt>
                <c:pt idx="1119">
                  <c:v>4</c:v>
                </c:pt>
                <c:pt idx="1120">
                  <c:v>4</c:v>
                </c:pt>
                <c:pt idx="1121">
                  <c:v>4</c:v>
                </c:pt>
                <c:pt idx="1122">
                  <c:v>4</c:v>
                </c:pt>
                <c:pt idx="1123">
                  <c:v>3.9</c:v>
                </c:pt>
                <c:pt idx="1124">
                  <c:v>3.9</c:v>
                </c:pt>
                <c:pt idx="1125">
                  <c:v>3.9</c:v>
                </c:pt>
                <c:pt idx="1126">
                  <c:v>3.9</c:v>
                </c:pt>
                <c:pt idx="1127">
                  <c:v>3.9</c:v>
                </c:pt>
                <c:pt idx="1128">
                  <c:v>3.9</c:v>
                </c:pt>
                <c:pt idx="1129">
                  <c:v>3.9</c:v>
                </c:pt>
                <c:pt idx="1130">
                  <c:v>3.9</c:v>
                </c:pt>
                <c:pt idx="1131">
                  <c:v>3.9</c:v>
                </c:pt>
                <c:pt idx="1132">
                  <c:v>3.9</c:v>
                </c:pt>
                <c:pt idx="1133">
                  <c:v>3.9</c:v>
                </c:pt>
                <c:pt idx="1134">
                  <c:v>3.9</c:v>
                </c:pt>
                <c:pt idx="1135">
                  <c:v>4</c:v>
                </c:pt>
                <c:pt idx="1136">
                  <c:v>4</c:v>
                </c:pt>
                <c:pt idx="1137">
                  <c:v>4</c:v>
                </c:pt>
                <c:pt idx="1138">
                  <c:v>4</c:v>
                </c:pt>
                <c:pt idx="1139">
                  <c:v>3.9</c:v>
                </c:pt>
                <c:pt idx="1140">
                  <c:v>4</c:v>
                </c:pt>
                <c:pt idx="1141">
                  <c:v>4</c:v>
                </c:pt>
                <c:pt idx="1142">
                  <c:v>4</c:v>
                </c:pt>
                <c:pt idx="1143">
                  <c:v>4</c:v>
                </c:pt>
                <c:pt idx="1144">
                  <c:v>4</c:v>
                </c:pt>
                <c:pt idx="1145">
                  <c:v>4</c:v>
                </c:pt>
                <c:pt idx="1146">
                  <c:v>4</c:v>
                </c:pt>
                <c:pt idx="1147">
                  <c:v>4</c:v>
                </c:pt>
                <c:pt idx="1148">
                  <c:v>3.9</c:v>
                </c:pt>
                <c:pt idx="1149">
                  <c:v>3.9</c:v>
                </c:pt>
                <c:pt idx="1150">
                  <c:v>3.9</c:v>
                </c:pt>
                <c:pt idx="1151">
                  <c:v>3.9</c:v>
                </c:pt>
                <c:pt idx="1152">
                  <c:v>4</c:v>
                </c:pt>
                <c:pt idx="1153">
                  <c:v>4</c:v>
                </c:pt>
                <c:pt idx="1154">
                  <c:v>4</c:v>
                </c:pt>
                <c:pt idx="1155">
                  <c:v>4</c:v>
                </c:pt>
                <c:pt idx="1156">
                  <c:v>4</c:v>
                </c:pt>
                <c:pt idx="1157">
                  <c:v>4</c:v>
                </c:pt>
                <c:pt idx="1158">
                  <c:v>4</c:v>
                </c:pt>
                <c:pt idx="1159">
                  <c:v>4</c:v>
                </c:pt>
                <c:pt idx="1160">
                  <c:v>4</c:v>
                </c:pt>
                <c:pt idx="1161">
                  <c:v>4</c:v>
                </c:pt>
                <c:pt idx="1162">
                  <c:v>4</c:v>
                </c:pt>
                <c:pt idx="1163">
                  <c:v>4</c:v>
                </c:pt>
                <c:pt idx="1164">
                  <c:v>3.9</c:v>
                </c:pt>
                <c:pt idx="1165">
                  <c:v>3.9</c:v>
                </c:pt>
                <c:pt idx="1166">
                  <c:v>3.9</c:v>
                </c:pt>
                <c:pt idx="1167">
                  <c:v>3.9</c:v>
                </c:pt>
                <c:pt idx="1168">
                  <c:v>3.9</c:v>
                </c:pt>
                <c:pt idx="1169">
                  <c:v>3.9</c:v>
                </c:pt>
                <c:pt idx="1170">
                  <c:v>3.9</c:v>
                </c:pt>
                <c:pt idx="1171">
                  <c:v>3.9</c:v>
                </c:pt>
                <c:pt idx="1172">
                  <c:v>3.9</c:v>
                </c:pt>
                <c:pt idx="1173">
                  <c:v>3.9</c:v>
                </c:pt>
                <c:pt idx="1174">
                  <c:v>3.9</c:v>
                </c:pt>
                <c:pt idx="1175">
                  <c:v>3.9</c:v>
                </c:pt>
                <c:pt idx="1176">
                  <c:v>3.9</c:v>
                </c:pt>
                <c:pt idx="1177">
                  <c:v>3.9</c:v>
                </c:pt>
                <c:pt idx="1178">
                  <c:v>3.9</c:v>
                </c:pt>
                <c:pt idx="1179">
                  <c:v>3.9</c:v>
                </c:pt>
                <c:pt idx="1180">
                  <c:v>3.9</c:v>
                </c:pt>
                <c:pt idx="1181">
                  <c:v>3.9</c:v>
                </c:pt>
                <c:pt idx="1182">
                  <c:v>3.9</c:v>
                </c:pt>
                <c:pt idx="1183">
                  <c:v>3.9</c:v>
                </c:pt>
                <c:pt idx="1184">
                  <c:v>3.9</c:v>
                </c:pt>
                <c:pt idx="1185">
                  <c:v>3.8</c:v>
                </c:pt>
                <c:pt idx="1186">
                  <c:v>3.9</c:v>
                </c:pt>
                <c:pt idx="1187">
                  <c:v>3.9</c:v>
                </c:pt>
                <c:pt idx="1188">
                  <c:v>3.9</c:v>
                </c:pt>
                <c:pt idx="1189">
                  <c:v>3.9</c:v>
                </c:pt>
                <c:pt idx="1190">
                  <c:v>3.9</c:v>
                </c:pt>
                <c:pt idx="1191">
                  <c:v>3.9</c:v>
                </c:pt>
                <c:pt idx="1192">
                  <c:v>3.9</c:v>
                </c:pt>
                <c:pt idx="1193">
                  <c:v>3.9</c:v>
                </c:pt>
                <c:pt idx="1194">
                  <c:v>3.9</c:v>
                </c:pt>
                <c:pt idx="1195">
                  <c:v>3.9</c:v>
                </c:pt>
                <c:pt idx="1196">
                  <c:v>3.9</c:v>
                </c:pt>
                <c:pt idx="1197">
                  <c:v>3.9</c:v>
                </c:pt>
                <c:pt idx="1198">
                  <c:v>3.9</c:v>
                </c:pt>
                <c:pt idx="1199">
                  <c:v>3.8</c:v>
                </c:pt>
                <c:pt idx="1200">
                  <c:v>3.8</c:v>
                </c:pt>
                <c:pt idx="1201">
                  <c:v>3.8</c:v>
                </c:pt>
                <c:pt idx="1202">
                  <c:v>3.8</c:v>
                </c:pt>
                <c:pt idx="1203">
                  <c:v>3.9</c:v>
                </c:pt>
                <c:pt idx="1204">
                  <c:v>3.8</c:v>
                </c:pt>
                <c:pt idx="1205">
                  <c:v>3.8</c:v>
                </c:pt>
                <c:pt idx="1206">
                  <c:v>3.8</c:v>
                </c:pt>
                <c:pt idx="1207">
                  <c:v>3.8</c:v>
                </c:pt>
                <c:pt idx="1208">
                  <c:v>3.8</c:v>
                </c:pt>
                <c:pt idx="1209">
                  <c:v>3.7</c:v>
                </c:pt>
                <c:pt idx="1210">
                  <c:v>3.7</c:v>
                </c:pt>
                <c:pt idx="1211">
                  <c:v>3.7</c:v>
                </c:pt>
                <c:pt idx="1212">
                  <c:v>3.7</c:v>
                </c:pt>
                <c:pt idx="1213">
                  <c:v>3.7</c:v>
                </c:pt>
                <c:pt idx="1214">
                  <c:v>3.7</c:v>
                </c:pt>
                <c:pt idx="1215">
                  <c:v>3.7</c:v>
                </c:pt>
                <c:pt idx="1216">
                  <c:v>3.7</c:v>
                </c:pt>
                <c:pt idx="1217">
                  <c:v>3.7</c:v>
                </c:pt>
                <c:pt idx="1218">
                  <c:v>3.7</c:v>
                </c:pt>
                <c:pt idx="1219">
                  <c:v>3.7</c:v>
                </c:pt>
                <c:pt idx="1220">
                  <c:v>3.7</c:v>
                </c:pt>
                <c:pt idx="1221">
                  <c:v>3.7</c:v>
                </c:pt>
                <c:pt idx="1222">
                  <c:v>3.7</c:v>
                </c:pt>
                <c:pt idx="1223">
                  <c:v>3.7</c:v>
                </c:pt>
                <c:pt idx="1224">
                  <c:v>3.8</c:v>
                </c:pt>
                <c:pt idx="1225">
                  <c:v>3.8</c:v>
                </c:pt>
                <c:pt idx="1226">
                  <c:v>3.8</c:v>
                </c:pt>
                <c:pt idx="1227">
                  <c:v>3.9</c:v>
                </c:pt>
                <c:pt idx="1228">
                  <c:v>3.8</c:v>
                </c:pt>
                <c:pt idx="1229">
                  <c:v>3.9</c:v>
                </c:pt>
                <c:pt idx="1230">
                  <c:v>3.8</c:v>
                </c:pt>
                <c:pt idx="1231">
                  <c:v>3.9</c:v>
                </c:pt>
                <c:pt idx="1232">
                  <c:v>3.9</c:v>
                </c:pt>
                <c:pt idx="1233">
                  <c:v>4</c:v>
                </c:pt>
                <c:pt idx="1234">
                  <c:v>3.9</c:v>
                </c:pt>
                <c:pt idx="1235">
                  <c:v>3.9</c:v>
                </c:pt>
                <c:pt idx="1236">
                  <c:v>3.9</c:v>
                </c:pt>
                <c:pt idx="1237">
                  <c:v>3.9</c:v>
                </c:pt>
                <c:pt idx="1238">
                  <c:v>3.8</c:v>
                </c:pt>
                <c:pt idx="1239">
                  <c:v>3.9</c:v>
                </c:pt>
                <c:pt idx="1240">
                  <c:v>3.9</c:v>
                </c:pt>
                <c:pt idx="1241">
                  <c:v>3.9</c:v>
                </c:pt>
                <c:pt idx="1242">
                  <c:v>3.9</c:v>
                </c:pt>
                <c:pt idx="1243">
                  <c:v>3.9</c:v>
                </c:pt>
                <c:pt idx="1244">
                  <c:v>3.9</c:v>
                </c:pt>
                <c:pt idx="1245">
                  <c:v>3.9</c:v>
                </c:pt>
                <c:pt idx="1246">
                  <c:v>3.9</c:v>
                </c:pt>
                <c:pt idx="1247">
                  <c:v>3.9</c:v>
                </c:pt>
                <c:pt idx="1248">
                  <c:v>3.9</c:v>
                </c:pt>
                <c:pt idx="1249">
                  <c:v>3.9</c:v>
                </c:pt>
                <c:pt idx="1250">
                  <c:v>3.9</c:v>
                </c:pt>
                <c:pt idx="1251">
                  <c:v>3.9</c:v>
                </c:pt>
                <c:pt idx="1252">
                  <c:v>3.9</c:v>
                </c:pt>
                <c:pt idx="1253">
                  <c:v>3.9</c:v>
                </c:pt>
                <c:pt idx="1254">
                  <c:v>3.8</c:v>
                </c:pt>
                <c:pt idx="1255">
                  <c:v>3.7</c:v>
                </c:pt>
                <c:pt idx="1256">
                  <c:v>3.7</c:v>
                </c:pt>
                <c:pt idx="1257">
                  <c:v>3.7</c:v>
                </c:pt>
                <c:pt idx="1258">
                  <c:v>3.7</c:v>
                </c:pt>
                <c:pt idx="1259">
                  <c:v>3.7</c:v>
                </c:pt>
                <c:pt idx="1260">
                  <c:v>3.7</c:v>
                </c:pt>
                <c:pt idx="1261">
                  <c:v>3.7</c:v>
                </c:pt>
                <c:pt idx="1262">
                  <c:v>3.8</c:v>
                </c:pt>
                <c:pt idx="1263">
                  <c:v>3.7</c:v>
                </c:pt>
                <c:pt idx="1264">
                  <c:v>3.7</c:v>
                </c:pt>
                <c:pt idx="1265">
                  <c:v>3.7</c:v>
                </c:pt>
                <c:pt idx="1266">
                  <c:v>3.7</c:v>
                </c:pt>
                <c:pt idx="1267">
                  <c:v>3.7</c:v>
                </c:pt>
                <c:pt idx="1268">
                  <c:v>3.7</c:v>
                </c:pt>
                <c:pt idx="1269">
                  <c:v>3.7</c:v>
                </c:pt>
                <c:pt idx="1270">
                  <c:v>3.7</c:v>
                </c:pt>
                <c:pt idx="1271">
                  <c:v>3.7</c:v>
                </c:pt>
                <c:pt idx="1272">
                  <c:v>3.7</c:v>
                </c:pt>
                <c:pt idx="1273">
                  <c:v>3.7</c:v>
                </c:pt>
                <c:pt idx="1274">
                  <c:v>3.8</c:v>
                </c:pt>
                <c:pt idx="1275">
                  <c:v>3.8</c:v>
                </c:pt>
                <c:pt idx="1276">
                  <c:v>3.8</c:v>
                </c:pt>
                <c:pt idx="1277">
                  <c:v>3.8</c:v>
                </c:pt>
                <c:pt idx="1278">
                  <c:v>3.7</c:v>
                </c:pt>
                <c:pt idx="1279">
                  <c:v>3.7</c:v>
                </c:pt>
                <c:pt idx="1280">
                  <c:v>3.7</c:v>
                </c:pt>
                <c:pt idx="1281">
                  <c:v>3.7</c:v>
                </c:pt>
                <c:pt idx="1282">
                  <c:v>3.7</c:v>
                </c:pt>
                <c:pt idx="1283">
                  <c:v>3.8</c:v>
                </c:pt>
                <c:pt idx="1284">
                  <c:v>3.8</c:v>
                </c:pt>
                <c:pt idx="1285">
                  <c:v>3.8</c:v>
                </c:pt>
                <c:pt idx="1286">
                  <c:v>3.8</c:v>
                </c:pt>
                <c:pt idx="1287">
                  <c:v>3.8</c:v>
                </c:pt>
                <c:pt idx="1288">
                  <c:v>3.8</c:v>
                </c:pt>
                <c:pt idx="1289">
                  <c:v>3.7</c:v>
                </c:pt>
                <c:pt idx="1290">
                  <c:v>3.8</c:v>
                </c:pt>
                <c:pt idx="1291">
                  <c:v>3.7</c:v>
                </c:pt>
                <c:pt idx="1292">
                  <c:v>3.8</c:v>
                </c:pt>
                <c:pt idx="1293">
                  <c:v>3.8</c:v>
                </c:pt>
                <c:pt idx="1294">
                  <c:v>3.8</c:v>
                </c:pt>
                <c:pt idx="1295">
                  <c:v>3.7</c:v>
                </c:pt>
                <c:pt idx="1296">
                  <c:v>3.7</c:v>
                </c:pt>
                <c:pt idx="1297">
                  <c:v>3.7</c:v>
                </c:pt>
                <c:pt idx="1298">
                  <c:v>3.8</c:v>
                </c:pt>
                <c:pt idx="1299">
                  <c:v>3.8</c:v>
                </c:pt>
                <c:pt idx="1300">
                  <c:v>3.8</c:v>
                </c:pt>
                <c:pt idx="1301">
                  <c:v>3.7</c:v>
                </c:pt>
                <c:pt idx="1302">
                  <c:v>3.8</c:v>
                </c:pt>
                <c:pt idx="1303">
                  <c:v>3.8</c:v>
                </c:pt>
                <c:pt idx="1304">
                  <c:v>3.8</c:v>
                </c:pt>
                <c:pt idx="1305">
                  <c:v>3.8</c:v>
                </c:pt>
                <c:pt idx="1306">
                  <c:v>3.8</c:v>
                </c:pt>
                <c:pt idx="1307">
                  <c:v>3.8</c:v>
                </c:pt>
                <c:pt idx="1308">
                  <c:v>3.8</c:v>
                </c:pt>
                <c:pt idx="1309">
                  <c:v>3.8</c:v>
                </c:pt>
                <c:pt idx="1310">
                  <c:v>3.8</c:v>
                </c:pt>
                <c:pt idx="1311">
                  <c:v>3.8</c:v>
                </c:pt>
                <c:pt idx="1312">
                  <c:v>3.7</c:v>
                </c:pt>
                <c:pt idx="1313">
                  <c:v>3.7</c:v>
                </c:pt>
                <c:pt idx="1314">
                  <c:v>3.7</c:v>
                </c:pt>
                <c:pt idx="1315">
                  <c:v>3.7</c:v>
                </c:pt>
                <c:pt idx="1316">
                  <c:v>3.8</c:v>
                </c:pt>
                <c:pt idx="1317">
                  <c:v>3.7</c:v>
                </c:pt>
                <c:pt idx="1318">
                  <c:v>3.8</c:v>
                </c:pt>
                <c:pt idx="1319">
                  <c:v>3.8</c:v>
                </c:pt>
                <c:pt idx="1320">
                  <c:v>3.7</c:v>
                </c:pt>
                <c:pt idx="1321">
                  <c:v>3.7</c:v>
                </c:pt>
                <c:pt idx="1322">
                  <c:v>3.7</c:v>
                </c:pt>
                <c:pt idx="1323">
                  <c:v>3.7</c:v>
                </c:pt>
                <c:pt idx="1324">
                  <c:v>3.7</c:v>
                </c:pt>
                <c:pt idx="1325">
                  <c:v>3.7</c:v>
                </c:pt>
                <c:pt idx="1326">
                  <c:v>3.7</c:v>
                </c:pt>
                <c:pt idx="1327">
                  <c:v>3.7</c:v>
                </c:pt>
                <c:pt idx="1328">
                  <c:v>3.7</c:v>
                </c:pt>
                <c:pt idx="1329">
                  <c:v>3.7</c:v>
                </c:pt>
                <c:pt idx="1330">
                  <c:v>3.6</c:v>
                </c:pt>
                <c:pt idx="1331">
                  <c:v>3.7</c:v>
                </c:pt>
                <c:pt idx="1332">
                  <c:v>3.7</c:v>
                </c:pt>
                <c:pt idx="1333">
                  <c:v>3.6</c:v>
                </c:pt>
                <c:pt idx="1334">
                  <c:v>3.6</c:v>
                </c:pt>
                <c:pt idx="1335">
                  <c:v>3.5</c:v>
                </c:pt>
                <c:pt idx="1336">
                  <c:v>3.5</c:v>
                </c:pt>
                <c:pt idx="1337">
                  <c:v>3.5</c:v>
                </c:pt>
                <c:pt idx="1338">
                  <c:v>3.5</c:v>
                </c:pt>
                <c:pt idx="1339">
                  <c:v>3.5</c:v>
                </c:pt>
                <c:pt idx="1340">
                  <c:v>3.5</c:v>
                </c:pt>
                <c:pt idx="1341">
                  <c:v>3.5</c:v>
                </c:pt>
                <c:pt idx="1342">
                  <c:v>3.5</c:v>
                </c:pt>
                <c:pt idx="1343">
                  <c:v>3.5</c:v>
                </c:pt>
                <c:pt idx="1344">
                  <c:v>3.5</c:v>
                </c:pt>
                <c:pt idx="1345">
                  <c:v>3.5</c:v>
                </c:pt>
                <c:pt idx="1346">
                  <c:v>3.5</c:v>
                </c:pt>
                <c:pt idx="1347">
                  <c:v>3.5</c:v>
                </c:pt>
                <c:pt idx="1348">
                  <c:v>3.5</c:v>
                </c:pt>
                <c:pt idx="1349">
                  <c:v>3.5</c:v>
                </c:pt>
                <c:pt idx="1350">
                  <c:v>3.5</c:v>
                </c:pt>
                <c:pt idx="1351">
                  <c:v>3.5</c:v>
                </c:pt>
                <c:pt idx="1352">
                  <c:v>3.6</c:v>
                </c:pt>
                <c:pt idx="1353">
                  <c:v>3.6</c:v>
                </c:pt>
                <c:pt idx="1354">
                  <c:v>3.6</c:v>
                </c:pt>
                <c:pt idx="1355">
                  <c:v>3.6</c:v>
                </c:pt>
                <c:pt idx="1356">
                  <c:v>3.6</c:v>
                </c:pt>
                <c:pt idx="1357">
                  <c:v>3.5</c:v>
                </c:pt>
                <c:pt idx="1358">
                  <c:v>3.6</c:v>
                </c:pt>
                <c:pt idx="1359">
                  <c:v>3.6</c:v>
                </c:pt>
                <c:pt idx="1360">
                  <c:v>3.6</c:v>
                </c:pt>
                <c:pt idx="1361">
                  <c:v>3.6</c:v>
                </c:pt>
                <c:pt idx="1362">
                  <c:v>3.6</c:v>
                </c:pt>
                <c:pt idx="1363">
                  <c:v>3.7</c:v>
                </c:pt>
                <c:pt idx="1364">
                  <c:v>3.7</c:v>
                </c:pt>
                <c:pt idx="1365">
                  <c:v>3.7</c:v>
                </c:pt>
                <c:pt idx="1366">
                  <c:v>3.8</c:v>
                </c:pt>
                <c:pt idx="1367">
                  <c:v>3.8</c:v>
                </c:pt>
                <c:pt idx="1368">
                  <c:v>3.8</c:v>
                </c:pt>
                <c:pt idx="1369">
                  <c:v>3.7</c:v>
                </c:pt>
                <c:pt idx="1370">
                  <c:v>3.8</c:v>
                </c:pt>
                <c:pt idx="1371">
                  <c:v>3.8</c:v>
                </c:pt>
                <c:pt idx="1372">
                  <c:v>3.7</c:v>
                </c:pt>
                <c:pt idx="1373">
                  <c:v>3.7</c:v>
                </c:pt>
                <c:pt idx="1374">
                  <c:v>3.7</c:v>
                </c:pt>
                <c:pt idx="1375">
                  <c:v>3.7</c:v>
                </c:pt>
                <c:pt idx="1376">
                  <c:v>3.7</c:v>
                </c:pt>
                <c:pt idx="1377">
                  <c:v>3.7</c:v>
                </c:pt>
                <c:pt idx="1378">
                  <c:v>3.6</c:v>
                </c:pt>
                <c:pt idx="1379">
                  <c:v>3.6</c:v>
                </c:pt>
                <c:pt idx="1380">
                  <c:v>3.6</c:v>
                </c:pt>
                <c:pt idx="1381">
                  <c:v>3.5</c:v>
                </c:pt>
                <c:pt idx="1382">
                  <c:v>3.5</c:v>
                </c:pt>
                <c:pt idx="1383">
                  <c:v>3.5</c:v>
                </c:pt>
                <c:pt idx="1384">
                  <c:v>3.5</c:v>
                </c:pt>
                <c:pt idx="1385">
                  <c:v>3.4</c:v>
                </c:pt>
                <c:pt idx="1386">
                  <c:v>3.4</c:v>
                </c:pt>
                <c:pt idx="1387">
                  <c:v>3.4</c:v>
                </c:pt>
                <c:pt idx="1388">
                  <c:v>3.5</c:v>
                </c:pt>
                <c:pt idx="1389">
                  <c:v>3.4</c:v>
                </c:pt>
                <c:pt idx="1390">
                  <c:v>3.4</c:v>
                </c:pt>
                <c:pt idx="1391">
                  <c:v>3.4</c:v>
                </c:pt>
                <c:pt idx="1392">
                  <c:v>3.4</c:v>
                </c:pt>
                <c:pt idx="1393">
                  <c:v>3.4</c:v>
                </c:pt>
                <c:pt idx="1394">
                  <c:v>3.4</c:v>
                </c:pt>
                <c:pt idx="1395">
                  <c:v>3.3</c:v>
                </c:pt>
                <c:pt idx="1396">
                  <c:v>3.3</c:v>
                </c:pt>
                <c:pt idx="1397">
                  <c:v>3.3</c:v>
                </c:pt>
                <c:pt idx="1398">
                  <c:v>3.3</c:v>
                </c:pt>
                <c:pt idx="1399">
                  <c:v>3.2</c:v>
                </c:pt>
                <c:pt idx="1400">
                  <c:v>3.2</c:v>
                </c:pt>
                <c:pt idx="1401">
                  <c:v>3.2</c:v>
                </c:pt>
                <c:pt idx="1402">
                  <c:v>3.2</c:v>
                </c:pt>
                <c:pt idx="1403">
                  <c:v>3.2</c:v>
                </c:pt>
                <c:pt idx="1404">
                  <c:v>3.2</c:v>
                </c:pt>
                <c:pt idx="1405">
                  <c:v>3.2</c:v>
                </c:pt>
                <c:pt idx="1406">
                  <c:v>3.2</c:v>
                </c:pt>
                <c:pt idx="1407">
                  <c:v>3.2</c:v>
                </c:pt>
                <c:pt idx="1408">
                  <c:v>3.3</c:v>
                </c:pt>
                <c:pt idx="1409">
                  <c:v>3.3</c:v>
                </c:pt>
                <c:pt idx="1410">
                  <c:v>3.2</c:v>
                </c:pt>
                <c:pt idx="1411">
                  <c:v>3.3</c:v>
                </c:pt>
                <c:pt idx="1412">
                  <c:v>3.3</c:v>
                </c:pt>
                <c:pt idx="1413">
                  <c:v>3.3</c:v>
                </c:pt>
                <c:pt idx="1414">
                  <c:v>3.3</c:v>
                </c:pt>
                <c:pt idx="1415">
                  <c:v>3.4</c:v>
                </c:pt>
                <c:pt idx="1416">
                  <c:v>3.4</c:v>
                </c:pt>
                <c:pt idx="1417">
                  <c:v>3.4</c:v>
                </c:pt>
                <c:pt idx="1418">
                  <c:v>3.3</c:v>
                </c:pt>
                <c:pt idx="1419">
                  <c:v>3.3</c:v>
                </c:pt>
                <c:pt idx="1420">
                  <c:v>3.4</c:v>
                </c:pt>
                <c:pt idx="1421">
                  <c:v>3.3</c:v>
                </c:pt>
                <c:pt idx="1422">
                  <c:v>3.3</c:v>
                </c:pt>
                <c:pt idx="1423">
                  <c:v>3.3</c:v>
                </c:pt>
                <c:pt idx="1424">
                  <c:v>3.3</c:v>
                </c:pt>
                <c:pt idx="1425">
                  <c:v>3.3</c:v>
                </c:pt>
                <c:pt idx="1426">
                  <c:v>3.3</c:v>
                </c:pt>
                <c:pt idx="1427">
                  <c:v>3.4</c:v>
                </c:pt>
                <c:pt idx="1428">
                  <c:v>3.4</c:v>
                </c:pt>
                <c:pt idx="1429">
                  <c:v>3.3</c:v>
                </c:pt>
                <c:pt idx="1430">
                  <c:v>3.3</c:v>
                </c:pt>
                <c:pt idx="1431">
                  <c:v>3.3</c:v>
                </c:pt>
                <c:pt idx="1432">
                  <c:v>3.3</c:v>
                </c:pt>
                <c:pt idx="1433">
                  <c:v>3.3</c:v>
                </c:pt>
                <c:pt idx="1434">
                  <c:v>3.4</c:v>
                </c:pt>
                <c:pt idx="1435">
                  <c:v>3.4</c:v>
                </c:pt>
                <c:pt idx="1436">
                  <c:v>3.4</c:v>
                </c:pt>
                <c:pt idx="1437">
                  <c:v>3.4</c:v>
                </c:pt>
                <c:pt idx="1438">
                  <c:v>3.4</c:v>
                </c:pt>
                <c:pt idx="1439">
                  <c:v>3.4</c:v>
                </c:pt>
                <c:pt idx="1440">
                  <c:v>3.5</c:v>
                </c:pt>
                <c:pt idx="1441">
                  <c:v>3.5</c:v>
                </c:pt>
                <c:pt idx="1442">
                  <c:v>3.5</c:v>
                </c:pt>
                <c:pt idx="1443">
                  <c:v>3.5</c:v>
                </c:pt>
                <c:pt idx="1444">
                  <c:v>3.5</c:v>
                </c:pt>
                <c:pt idx="1445">
                  <c:v>3.5</c:v>
                </c:pt>
                <c:pt idx="1446">
                  <c:v>3.4</c:v>
                </c:pt>
                <c:pt idx="1447">
                  <c:v>3.4</c:v>
                </c:pt>
                <c:pt idx="1448">
                  <c:v>3.4</c:v>
                </c:pt>
                <c:pt idx="1449">
                  <c:v>3.4</c:v>
                </c:pt>
                <c:pt idx="1450">
                  <c:v>3.4</c:v>
                </c:pt>
                <c:pt idx="1451">
                  <c:v>3.4</c:v>
                </c:pt>
                <c:pt idx="1452">
                  <c:v>3.4</c:v>
                </c:pt>
                <c:pt idx="1453">
                  <c:v>3.4</c:v>
                </c:pt>
                <c:pt idx="1454">
                  <c:v>3.4</c:v>
                </c:pt>
                <c:pt idx="1455">
                  <c:v>3.4</c:v>
                </c:pt>
                <c:pt idx="1456">
                  <c:v>3.4</c:v>
                </c:pt>
                <c:pt idx="1457">
                  <c:v>3.4</c:v>
                </c:pt>
                <c:pt idx="1458">
                  <c:v>3.4</c:v>
                </c:pt>
                <c:pt idx="1459">
                  <c:v>3.4</c:v>
                </c:pt>
                <c:pt idx="1460">
                  <c:v>3.4</c:v>
                </c:pt>
                <c:pt idx="1461">
                  <c:v>3.4</c:v>
                </c:pt>
                <c:pt idx="1462">
                  <c:v>3.3</c:v>
                </c:pt>
                <c:pt idx="1463">
                  <c:v>3.3</c:v>
                </c:pt>
                <c:pt idx="1464">
                  <c:v>3.2</c:v>
                </c:pt>
                <c:pt idx="1465">
                  <c:v>3.2</c:v>
                </c:pt>
                <c:pt idx="1466">
                  <c:v>3.2</c:v>
                </c:pt>
                <c:pt idx="1467">
                  <c:v>3.3</c:v>
                </c:pt>
                <c:pt idx="1468">
                  <c:v>3.3</c:v>
                </c:pt>
                <c:pt idx="1469">
                  <c:v>3.3</c:v>
                </c:pt>
                <c:pt idx="1470">
                  <c:v>3.3</c:v>
                </c:pt>
                <c:pt idx="1471">
                  <c:v>3.3</c:v>
                </c:pt>
                <c:pt idx="1472">
                  <c:v>3.3</c:v>
                </c:pt>
                <c:pt idx="1473">
                  <c:v>3.3</c:v>
                </c:pt>
                <c:pt idx="1474">
                  <c:v>3.3</c:v>
                </c:pt>
                <c:pt idx="1475">
                  <c:v>3.3</c:v>
                </c:pt>
                <c:pt idx="1476">
                  <c:v>3.3</c:v>
                </c:pt>
                <c:pt idx="1477">
                  <c:v>3.3</c:v>
                </c:pt>
                <c:pt idx="1478">
                  <c:v>3.3</c:v>
                </c:pt>
                <c:pt idx="1479">
                  <c:v>3.3</c:v>
                </c:pt>
                <c:pt idx="1480">
                  <c:v>3.3</c:v>
                </c:pt>
                <c:pt idx="1481">
                  <c:v>3.3</c:v>
                </c:pt>
                <c:pt idx="1482">
                  <c:v>3.3</c:v>
                </c:pt>
                <c:pt idx="1483">
                  <c:v>3.2</c:v>
                </c:pt>
                <c:pt idx="1484">
                  <c:v>3.2</c:v>
                </c:pt>
                <c:pt idx="1485">
                  <c:v>3.2</c:v>
                </c:pt>
                <c:pt idx="1486">
                  <c:v>3.2</c:v>
                </c:pt>
                <c:pt idx="1487">
                  <c:v>3.2</c:v>
                </c:pt>
                <c:pt idx="1488">
                  <c:v>3.2</c:v>
                </c:pt>
                <c:pt idx="1489">
                  <c:v>3.2</c:v>
                </c:pt>
                <c:pt idx="1490">
                  <c:v>3.2</c:v>
                </c:pt>
                <c:pt idx="1491">
                  <c:v>3.2</c:v>
                </c:pt>
                <c:pt idx="1492">
                  <c:v>3.3</c:v>
                </c:pt>
                <c:pt idx="1493">
                  <c:v>3.3</c:v>
                </c:pt>
                <c:pt idx="1494">
                  <c:v>3.3</c:v>
                </c:pt>
                <c:pt idx="1495">
                  <c:v>3.2</c:v>
                </c:pt>
                <c:pt idx="1496">
                  <c:v>3.2</c:v>
                </c:pt>
                <c:pt idx="1497">
                  <c:v>3.2</c:v>
                </c:pt>
                <c:pt idx="1498">
                  <c:v>3.2</c:v>
                </c:pt>
                <c:pt idx="1499">
                  <c:v>3.2</c:v>
                </c:pt>
                <c:pt idx="1500">
                  <c:v>3.1</c:v>
                </c:pt>
                <c:pt idx="1501">
                  <c:v>3.1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3.1</c:v>
                </c:pt>
                <c:pt idx="1514">
                  <c:v>3.1</c:v>
                </c:pt>
                <c:pt idx="1515">
                  <c:v>3.1</c:v>
                </c:pt>
                <c:pt idx="1516">
                  <c:v>3.1</c:v>
                </c:pt>
                <c:pt idx="1517">
                  <c:v>3.1</c:v>
                </c:pt>
                <c:pt idx="1518">
                  <c:v>3.1</c:v>
                </c:pt>
                <c:pt idx="1519">
                  <c:v>3.1</c:v>
                </c:pt>
                <c:pt idx="1520">
                  <c:v>3.1</c:v>
                </c:pt>
                <c:pt idx="1521">
                  <c:v>3.1</c:v>
                </c:pt>
                <c:pt idx="1522">
                  <c:v>3.1</c:v>
                </c:pt>
                <c:pt idx="1523">
                  <c:v>3.1</c:v>
                </c:pt>
                <c:pt idx="1524">
                  <c:v>3.1</c:v>
                </c:pt>
                <c:pt idx="1525">
                  <c:v>3.1</c:v>
                </c:pt>
                <c:pt idx="1526">
                  <c:v>3.1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3.1</c:v>
                </c:pt>
                <c:pt idx="1532">
                  <c:v>3.1</c:v>
                </c:pt>
                <c:pt idx="1533">
                  <c:v>3.2</c:v>
                </c:pt>
                <c:pt idx="1534">
                  <c:v>3.2</c:v>
                </c:pt>
                <c:pt idx="1535">
                  <c:v>3.2</c:v>
                </c:pt>
                <c:pt idx="1536">
                  <c:v>3.2</c:v>
                </c:pt>
                <c:pt idx="1537">
                  <c:v>3.2</c:v>
                </c:pt>
                <c:pt idx="1538">
                  <c:v>3.3</c:v>
                </c:pt>
                <c:pt idx="1539">
                  <c:v>3.3</c:v>
                </c:pt>
                <c:pt idx="1540">
                  <c:v>3.3</c:v>
                </c:pt>
                <c:pt idx="1541">
                  <c:v>3.3</c:v>
                </c:pt>
                <c:pt idx="1542">
                  <c:v>3.3</c:v>
                </c:pt>
                <c:pt idx="1543">
                  <c:v>3.3</c:v>
                </c:pt>
                <c:pt idx="1544">
                  <c:v>3.3</c:v>
                </c:pt>
                <c:pt idx="1545">
                  <c:v>3.3</c:v>
                </c:pt>
                <c:pt idx="1546">
                  <c:v>3.3</c:v>
                </c:pt>
                <c:pt idx="1547">
                  <c:v>3.3</c:v>
                </c:pt>
                <c:pt idx="1548">
                  <c:v>3.3</c:v>
                </c:pt>
                <c:pt idx="1549">
                  <c:v>3.3</c:v>
                </c:pt>
                <c:pt idx="1550">
                  <c:v>3.3</c:v>
                </c:pt>
                <c:pt idx="1551">
                  <c:v>3.3</c:v>
                </c:pt>
                <c:pt idx="1552">
                  <c:v>3.3</c:v>
                </c:pt>
                <c:pt idx="1553">
                  <c:v>3.3</c:v>
                </c:pt>
                <c:pt idx="1554">
                  <c:v>3.3</c:v>
                </c:pt>
                <c:pt idx="1555">
                  <c:v>3.3</c:v>
                </c:pt>
                <c:pt idx="1556">
                  <c:v>3.3</c:v>
                </c:pt>
                <c:pt idx="1557">
                  <c:v>3.3</c:v>
                </c:pt>
                <c:pt idx="1558">
                  <c:v>3.3</c:v>
                </c:pt>
                <c:pt idx="1559">
                  <c:v>3.3</c:v>
                </c:pt>
                <c:pt idx="1560">
                  <c:v>3.3</c:v>
                </c:pt>
                <c:pt idx="1561">
                  <c:v>3.3</c:v>
                </c:pt>
                <c:pt idx="1562">
                  <c:v>3.2</c:v>
                </c:pt>
                <c:pt idx="1563">
                  <c:v>3.3</c:v>
                </c:pt>
                <c:pt idx="1564">
                  <c:v>3.3</c:v>
                </c:pt>
                <c:pt idx="1565">
                  <c:v>3.2</c:v>
                </c:pt>
                <c:pt idx="1566">
                  <c:v>3.2</c:v>
                </c:pt>
                <c:pt idx="1567">
                  <c:v>3.2</c:v>
                </c:pt>
                <c:pt idx="1568">
                  <c:v>3.2</c:v>
                </c:pt>
                <c:pt idx="1569">
                  <c:v>3.2</c:v>
                </c:pt>
                <c:pt idx="1570">
                  <c:v>3.2</c:v>
                </c:pt>
                <c:pt idx="1571">
                  <c:v>3.2</c:v>
                </c:pt>
                <c:pt idx="1572">
                  <c:v>3.2</c:v>
                </c:pt>
                <c:pt idx="1573">
                  <c:v>3.1</c:v>
                </c:pt>
                <c:pt idx="1574">
                  <c:v>3.1</c:v>
                </c:pt>
                <c:pt idx="1575">
                  <c:v>3.1</c:v>
                </c:pt>
                <c:pt idx="1576">
                  <c:v>3.1</c:v>
                </c:pt>
                <c:pt idx="1577">
                  <c:v>3</c:v>
                </c:pt>
                <c:pt idx="1578">
                  <c:v>3.1</c:v>
                </c:pt>
                <c:pt idx="1579">
                  <c:v>3.1</c:v>
                </c:pt>
                <c:pt idx="1580">
                  <c:v>3.1</c:v>
                </c:pt>
                <c:pt idx="1581">
                  <c:v>3.1</c:v>
                </c:pt>
                <c:pt idx="1582">
                  <c:v>3.1</c:v>
                </c:pt>
                <c:pt idx="1583">
                  <c:v>3.1</c:v>
                </c:pt>
                <c:pt idx="1584">
                  <c:v>3.1</c:v>
                </c:pt>
                <c:pt idx="1585">
                  <c:v>3.1</c:v>
                </c:pt>
                <c:pt idx="1586">
                  <c:v>3.1</c:v>
                </c:pt>
                <c:pt idx="1587">
                  <c:v>3.1</c:v>
                </c:pt>
                <c:pt idx="1588">
                  <c:v>3.1</c:v>
                </c:pt>
                <c:pt idx="1589">
                  <c:v>3.1</c:v>
                </c:pt>
                <c:pt idx="1590">
                  <c:v>3.1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2.9</c:v>
                </c:pt>
                <c:pt idx="1598">
                  <c:v>2.9</c:v>
                </c:pt>
                <c:pt idx="1599">
                  <c:v>2.9</c:v>
                </c:pt>
                <c:pt idx="1600">
                  <c:v>2.9</c:v>
                </c:pt>
                <c:pt idx="1601">
                  <c:v>2.9</c:v>
                </c:pt>
                <c:pt idx="1602">
                  <c:v>2.8</c:v>
                </c:pt>
                <c:pt idx="1603">
                  <c:v>2.8</c:v>
                </c:pt>
                <c:pt idx="1604">
                  <c:v>2.8</c:v>
                </c:pt>
                <c:pt idx="1605">
                  <c:v>2.8</c:v>
                </c:pt>
                <c:pt idx="1606">
                  <c:v>2.8</c:v>
                </c:pt>
                <c:pt idx="1607">
                  <c:v>2.8</c:v>
                </c:pt>
                <c:pt idx="1608">
                  <c:v>2.8</c:v>
                </c:pt>
                <c:pt idx="1609">
                  <c:v>2.9</c:v>
                </c:pt>
                <c:pt idx="1610">
                  <c:v>2.8</c:v>
                </c:pt>
                <c:pt idx="1611">
                  <c:v>2.9</c:v>
                </c:pt>
                <c:pt idx="1612">
                  <c:v>2.8</c:v>
                </c:pt>
                <c:pt idx="1613">
                  <c:v>2.9</c:v>
                </c:pt>
                <c:pt idx="1614">
                  <c:v>2.8</c:v>
                </c:pt>
                <c:pt idx="1615">
                  <c:v>2.8</c:v>
                </c:pt>
                <c:pt idx="1616">
                  <c:v>2.8</c:v>
                </c:pt>
                <c:pt idx="1617">
                  <c:v>2.8</c:v>
                </c:pt>
                <c:pt idx="1618">
                  <c:v>2.8</c:v>
                </c:pt>
                <c:pt idx="1619">
                  <c:v>2.8</c:v>
                </c:pt>
                <c:pt idx="1620">
                  <c:v>2.8</c:v>
                </c:pt>
                <c:pt idx="1621">
                  <c:v>2.8</c:v>
                </c:pt>
                <c:pt idx="1622">
                  <c:v>2.8</c:v>
                </c:pt>
                <c:pt idx="1623">
                  <c:v>2.8</c:v>
                </c:pt>
                <c:pt idx="1624">
                  <c:v>2.8</c:v>
                </c:pt>
                <c:pt idx="1625">
                  <c:v>2.8</c:v>
                </c:pt>
                <c:pt idx="1626">
                  <c:v>2.8</c:v>
                </c:pt>
                <c:pt idx="1627">
                  <c:v>2.9</c:v>
                </c:pt>
                <c:pt idx="1628">
                  <c:v>2.9</c:v>
                </c:pt>
                <c:pt idx="1629">
                  <c:v>2.9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2.9</c:v>
                </c:pt>
                <c:pt idx="1641">
                  <c:v>2.9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3.1</c:v>
                </c:pt>
                <c:pt idx="1657">
                  <c:v>3.1</c:v>
                </c:pt>
                <c:pt idx="1658">
                  <c:v>3.1</c:v>
                </c:pt>
                <c:pt idx="1659">
                  <c:v>3.1</c:v>
                </c:pt>
                <c:pt idx="1660">
                  <c:v>3.1</c:v>
                </c:pt>
                <c:pt idx="1661">
                  <c:v>3.1</c:v>
                </c:pt>
                <c:pt idx="1662">
                  <c:v>3.1</c:v>
                </c:pt>
                <c:pt idx="1663">
                  <c:v>3.1</c:v>
                </c:pt>
                <c:pt idx="1664">
                  <c:v>3.1</c:v>
                </c:pt>
                <c:pt idx="1665">
                  <c:v>3.1</c:v>
                </c:pt>
                <c:pt idx="1666">
                  <c:v>3.1</c:v>
                </c:pt>
                <c:pt idx="1667">
                  <c:v>3.1</c:v>
                </c:pt>
                <c:pt idx="1668">
                  <c:v>3.1</c:v>
                </c:pt>
                <c:pt idx="1669">
                  <c:v>3.1</c:v>
                </c:pt>
                <c:pt idx="1670">
                  <c:v>3.1</c:v>
                </c:pt>
                <c:pt idx="1671">
                  <c:v>3.1</c:v>
                </c:pt>
                <c:pt idx="1672">
                  <c:v>3.1</c:v>
                </c:pt>
                <c:pt idx="1673">
                  <c:v>3.1</c:v>
                </c:pt>
                <c:pt idx="1674">
                  <c:v>3.1</c:v>
                </c:pt>
                <c:pt idx="1675">
                  <c:v>3.1</c:v>
                </c:pt>
                <c:pt idx="1676">
                  <c:v>3.1</c:v>
                </c:pt>
                <c:pt idx="1677">
                  <c:v>3.1</c:v>
                </c:pt>
                <c:pt idx="1678">
                  <c:v>3.1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2.9</c:v>
                </c:pt>
                <c:pt idx="1685">
                  <c:v>2.9</c:v>
                </c:pt>
                <c:pt idx="1686">
                  <c:v>2.9</c:v>
                </c:pt>
                <c:pt idx="1687">
                  <c:v>2.9</c:v>
                </c:pt>
                <c:pt idx="1688">
                  <c:v>2.9</c:v>
                </c:pt>
                <c:pt idx="1689">
                  <c:v>3</c:v>
                </c:pt>
                <c:pt idx="1690">
                  <c:v>2.9</c:v>
                </c:pt>
                <c:pt idx="1691">
                  <c:v>2.9</c:v>
                </c:pt>
                <c:pt idx="1692">
                  <c:v>2.8</c:v>
                </c:pt>
                <c:pt idx="1693">
                  <c:v>2.8</c:v>
                </c:pt>
                <c:pt idx="1694">
                  <c:v>2.8</c:v>
                </c:pt>
                <c:pt idx="1695">
                  <c:v>2.8</c:v>
                </c:pt>
                <c:pt idx="1696">
                  <c:v>2.8</c:v>
                </c:pt>
                <c:pt idx="1697">
                  <c:v>2.8</c:v>
                </c:pt>
                <c:pt idx="1698">
                  <c:v>2.8</c:v>
                </c:pt>
                <c:pt idx="1699">
                  <c:v>2.8</c:v>
                </c:pt>
                <c:pt idx="1700">
                  <c:v>2.8</c:v>
                </c:pt>
                <c:pt idx="1701">
                  <c:v>2.8</c:v>
                </c:pt>
                <c:pt idx="1702">
                  <c:v>2.8</c:v>
                </c:pt>
                <c:pt idx="1703">
                  <c:v>2.7</c:v>
                </c:pt>
                <c:pt idx="1704">
                  <c:v>2.7</c:v>
                </c:pt>
                <c:pt idx="1705">
                  <c:v>2.7</c:v>
                </c:pt>
                <c:pt idx="1706">
                  <c:v>2.8</c:v>
                </c:pt>
                <c:pt idx="1707">
                  <c:v>2.7</c:v>
                </c:pt>
                <c:pt idx="1708">
                  <c:v>2.7</c:v>
                </c:pt>
                <c:pt idx="1709">
                  <c:v>2.7</c:v>
                </c:pt>
                <c:pt idx="1710">
                  <c:v>2.7</c:v>
                </c:pt>
                <c:pt idx="1711">
                  <c:v>2.7</c:v>
                </c:pt>
                <c:pt idx="1712">
                  <c:v>2.7</c:v>
                </c:pt>
                <c:pt idx="1713">
                  <c:v>2.7</c:v>
                </c:pt>
                <c:pt idx="1714">
                  <c:v>2.7</c:v>
                </c:pt>
                <c:pt idx="1715">
                  <c:v>2.7</c:v>
                </c:pt>
                <c:pt idx="1716">
                  <c:v>2.7</c:v>
                </c:pt>
                <c:pt idx="1717">
                  <c:v>2.8</c:v>
                </c:pt>
                <c:pt idx="1718">
                  <c:v>2.8</c:v>
                </c:pt>
                <c:pt idx="1719">
                  <c:v>2.7</c:v>
                </c:pt>
                <c:pt idx="1720">
                  <c:v>2.7</c:v>
                </c:pt>
                <c:pt idx="1721">
                  <c:v>2.7</c:v>
                </c:pt>
                <c:pt idx="1722">
                  <c:v>2.8</c:v>
                </c:pt>
                <c:pt idx="1723">
                  <c:v>2.8</c:v>
                </c:pt>
                <c:pt idx="1724">
                  <c:v>2.7</c:v>
                </c:pt>
                <c:pt idx="1725">
                  <c:v>2.8</c:v>
                </c:pt>
                <c:pt idx="1726">
                  <c:v>2.8</c:v>
                </c:pt>
                <c:pt idx="1727">
                  <c:v>2.8</c:v>
                </c:pt>
                <c:pt idx="1728">
                  <c:v>2.8</c:v>
                </c:pt>
                <c:pt idx="1729">
                  <c:v>2.8</c:v>
                </c:pt>
                <c:pt idx="1730">
                  <c:v>2.8</c:v>
                </c:pt>
                <c:pt idx="1731">
                  <c:v>2.8</c:v>
                </c:pt>
                <c:pt idx="1732">
                  <c:v>2.8</c:v>
                </c:pt>
                <c:pt idx="1733">
                  <c:v>2.8</c:v>
                </c:pt>
                <c:pt idx="1734">
                  <c:v>2.8</c:v>
                </c:pt>
                <c:pt idx="1735">
                  <c:v>2.8</c:v>
                </c:pt>
                <c:pt idx="1736">
                  <c:v>2.8</c:v>
                </c:pt>
                <c:pt idx="1737">
                  <c:v>2.8</c:v>
                </c:pt>
                <c:pt idx="1738">
                  <c:v>2.8</c:v>
                </c:pt>
                <c:pt idx="1739">
                  <c:v>2.8</c:v>
                </c:pt>
                <c:pt idx="1740">
                  <c:v>2.8</c:v>
                </c:pt>
                <c:pt idx="1741">
                  <c:v>2.8</c:v>
                </c:pt>
                <c:pt idx="1742">
                  <c:v>2.9</c:v>
                </c:pt>
                <c:pt idx="1743">
                  <c:v>2.8</c:v>
                </c:pt>
                <c:pt idx="1744">
                  <c:v>2.9</c:v>
                </c:pt>
                <c:pt idx="1745">
                  <c:v>2.8</c:v>
                </c:pt>
                <c:pt idx="1746">
                  <c:v>2.8</c:v>
                </c:pt>
                <c:pt idx="1747">
                  <c:v>2.8</c:v>
                </c:pt>
                <c:pt idx="1748">
                  <c:v>2.8</c:v>
                </c:pt>
                <c:pt idx="1749">
                  <c:v>2.8</c:v>
                </c:pt>
                <c:pt idx="1750">
                  <c:v>2.7</c:v>
                </c:pt>
                <c:pt idx="1751">
                  <c:v>2.7</c:v>
                </c:pt>
                <c:pt idx="1752">
                  <c:v>2.7</c:v>
                </c:pt>
                <c:pt idx="1753">
                  <c:v>2.7</c:v>
                </c:pt>
                <c:pt idx="1754">
                  <c:v>2.8</c:v>
                </c:pt>
                <c:pt idx="1755">
                  <c:v>2.7</c:v>
                </c:pt>
                <c:pt idx="1756">
                  <c:v>2.7</c:v>
                </c:pt>
                <c:pt idx="1757">
                  <c:v>2.8</c:v>
                </c:pt>
                <c:pt idx="1758">
                  <c:v>2.7</c:v>
                </c:pt>
                <c:pt idx="1759">
                  <c:v>2.7</c:v>
                </c:pt>
                <c:pt idx="1760">
                  <c:v>2.7</c:v>
                </c:pt>
                <c:pt idx="1761">
                  <c:v>2.7</c:v>
                </c:pt>
                <c:pt idx="1762">
                  <c:v>2.7</c:v>
                </c:pt>
                <c:pt idx="1763">
                  <c:v>2.7</c:v>
                </c:pt>
                <c:pt idx="1764">
                  <c:v>2.7</c:v>
                </c:pt>
                <c:pt idx="1765">
                  <c:v>2.7</c:v>
                </c:pt>
                <c:pt idx="1766">
                  <c:v>2.6</c:v>
                </c:pt>
                <c:pt idx="1767">
                  <c:v>2.6</c:v>
                </c:pt>
                <c:pt idx="1768">
                  <c:v>2.7</c:v>
                </c:pt>
                <c:pt idx="1769">
                  <c:v>2.7</c:v>
                </c:pt>
                <c:pt idx="1770">
                  <c:v>2.7</c:v>
                </c:pt>
                <c:pt idx="1771">
                  <c:v>2.7</c:v>
                </c:pt>
                <c:pt idx="1772">
                  <c:v>2.7</c:v>
                </c:pt>
                <c:pt idx="1773">
                  <c:v>2.7</c:v>
                </c:pt>
                <c:pt idx="1774">
                  <c:v>2.7</c:v>
                </c:pt>
                <c:pt idx="1775">
                  <c:v>2.7</c:v>
                </c:pt>
                <c:pt idx="1776">
                  <c:v>2.7</c:v>
                </c:pt>
                <c:pt idx="1777">
                  <c:v>2.7</c:v>
                </c:pt>
                <c:pt idx="1778">
                  <c:v>2.7</c:v>
                </c:pt>
                <c:pt idx="1779">
                  <c:v>2.7</c:v>
                </c:pt>
                <c:pt idx="1780">
                  <c:v>2.7</c:v>
                </c:pt>
                <c:pt idx="1781">
                  <c:v>2.8</c:v>
                </c:pt>
                <c:pt idx="1782">
                  <c:v>2.8</c:v>
                </c:pt>
                <c:pt idx="1783">
                  <c:v>2.8</c:v>
                </c:pt>
                <c:pt idx="1784">
                  <c:v>2.8</c:v>
                </c:pt>
                <c:pt idx="1785">
                  <c:v>2.8</c:v>
                </c:pt>
                <c:pt idx="1786">
                  <c:v>2.8</c:v>
                </c:pt>
                <c:pt idx="1787">
                  <c:v>2.7</c:v>
                </c:pt>
                <c:pt idx="1788">
                  <c:v>2.7</c:v>
                </c:pt>
                <c:pt idx="1789">
                  <c:v>2.7</c:v>
                </c:pt>
                <c:pt idx="1790">
                  <c:v>2.7</c:v>
                </c:pt>
                <c:pt idx="1791">
                  <c:v>2.7</c:v>
                </c:pt>
                <c:pt idx="1792">
                  <c:v>2.7</c:v>
                </c:pt>
                <c:pt idx="1793">
                  <c:v>2.7</c:v>
                </c:pt>
                <c:pt idx="1794">
                  <c:v>2.7</c:v>
                </c:pt>
                <c:pt idx="1795">
                  <c:v>2.7</c:v>
                </c:pt>
                <c:pt idx="1796">
                  <c:v>2.7</c:v>
                </c:pt>
                <c:pt idx="1797">
                  <c:v>2.7</c:v>
                </c:pt>
                <c:pt idx="1798">
                  <c:v>2.7</c:v>
                </c:pt>
                <c:pt idx="1799">
                  <c:v>2.7</c:v>
                </c:pt>
                <c:pt idx="1800">
                  <c:v>2.7</c:v>
                </c:pt>
                <c:pt idx="1801">
                  <c:v>2.7</c:v>
                </c:pt>
                <c:pt idx="1802">
                  <c:v>2.7</c:v>
                </c:pt>
                <c:pt idx="1803">
                  <c:v>2.7</c:v>
                </c:pt>
                <c:pt idx="1804">
                  <c:v>2.8</c:v>
                </c:pt>
                <c:pt idx="1805">
                  <c:v>2.7</c:v>
                </c:pt>
                <c:pt idx="1806">
                  <c:v>2.7</c:v>
                </c:pt>
                <c:pt idx="1807">
                  <c:v>2.7</c:v>
                </c:pt>
                <c:pt idx="1808">
                  <c:v>2.7</c:v>
                </c:pt>
                <c:pt idx="1809">
                  <c:v>2.7</c:v>
                </c:pt>
                <c:pt idx="1810">
                  <c:v>2.7</c:v>
                </c:pt>
                <c:pt idx="1811">
                  <c:v>2.7</c:v>
                </c:pt>
                <c:pt idx="1812">
                  <c:v>2.6</c:v>
                </c:pt>
                <c:pt idx="1813">
                  <c:v>2.7</c:v>
                </c:pt>
                <c:pt idx="1814">
                  <c:v>2.7</c:v>
                </c:pt>
                <c:pt idx="1815">
                  <c:v>2.6</c:v>
                </c:pt>
                <c:pt idx="1816">
                  <c:v>2.6</c:v>
                </c:pt>
                <c:pt idx="1817">
                  <c:v>2.6</c:v>
                </c:pt>
                <c:pt idx="1818">
                  <c:v>2.6</c:v>
                </c:pt>
                <c:pt idx="1819">
                  <c:v>2.6</c:v>
                </c:pt>
                <c:pt idx="1820">
                  <c:v>2.6</c:v>
                </c:pt>
                <c:pt idx="1821">
                  <c:v>2.6</c:v>
                </c:pt>
                <c:pt idx="1822">
                  <c:v>2.7</c:v>
                </c:pt>
                <c:pt idx="1823">
                  <c:v>2.7</c:v>
                </c:pt>
                <c:pt idx="1824">
                  <c:v>2.7</c:v>
                </c:pt>
                <c:pt idx="1825">
                  <c:v>2.7</c:v>
                </c:pt>
                <c:pt idx="1826">
                  <c:v>2.7</c:v>
                </c:pt>
                <c:pt idx="1827">
                  <c:v>2.8</c:v>
                </c:pt>
                <c:pt idx="1828">
                  <c:v>2.7</c:v>
                </c:pt>
                <c:pt idx="1829">
                  <c:v>2.7</c:v>
                </c:pt>
                <c:pt idx="1830">
                  <c:v>2.7</c:v>
                </c:pt>
                <c:pt idx="1831">
                  <c:v>2.7</c:v>
                </c:pt>
                <c:pt idx="1832">
                  <c:v>2.7</c:v>
                </c:pt>
                <c:pt idx="1833">
                  <c:v>2.7</c:v>
                </c:pt>
                <c:pt idx="1834">
                  <c:v>2.7</c:v>
                </c:pt>
                <c:pt idx="1835">
                  <c:v>2.7</c:v>
                </c:pt>
                <c:pt idx="1836">
                  <c:v>2.7</c:v>
                </c:pt>
                <c:pt idx="1837">
                  <c:v>2.7</c:v>
                </c:pt>
                <c:pt idx="1838">
                  <c:v>2.7</c:v>
                </c:pt>
                <c:pt idx="1839">
                  <c:v>2.6</c:v>
                </c:pt>
                <c:pt idx="1840">
                  <c:v>2.7</c:v>
                </c:pt>
                <c:pt idx="1841">
                  <c:v>2.7</c:v>
                </c:pt>
                <c:pt idx="1842">
                  <c:v>2.7</c:v>
                </c:pt>
                <c:pt idx="1843">
                  <c:v>2.7</c:v>
                </c:pt>
                <c:pt idx="1844">
                  <c:v>2.7</c:v>
                </c:pt>
                <c:pt idx="1845">
                  <c:v>2.7</c:v>
                </c:pt>
                <c:pt idx="1846">
                  <c:v>2.7</c:v>
                </c:pt>
                <c:pt idx="1847">
                  <c:v>2.6</c:v>
                </c:pt>
                <c:pt idx="1848">
                  <c:v>2.6</c:v>
                </c:pt>
                <c:pt idx="1849">
                  <c:v>2.6</c:v>
                </c:pt>
                <c:pt idx="1850">
                  <c:v>2.6</c:v>
                </c:pt>
                <c:pt idx="1851">
                  <c:v>2.7</c:v>
                </c:pt>
                <c:pt idx="1852">
                  <c:v>2.6</c:v>
                </c:pt>
                <c:pt idx="1853">
                  <c:v>2.6</c:v>
                </c:pt>
                <c:pt idx="1854">
                  <c:v>2.6</c:v>
                </c:pt>
                <c:pt idx="1855">
                  <c:v>2.6</c:v>
                </c:pt>
                <c:pt idx="1856">
                  <c:v>2.6</c:v>
                </c:pt>
                <c:pt idx="1857">
                  <c:v>2.6</c:v>
                </c:pt>
                <c:pt idx="1858">
                  <c:v>2.6</c:v>
                </c:pt>
                <c:pt idx="1859">
                  <c:v>2.6</c:v>
                </c:pt>
                <c:pt idx="1860">
                  <c:v>2.6</c:v>
                </c:pt>
                <c:pt idx="1861">
                  <c:v>2.6</c:v>
                </c:pt>
                <c:pt idx="1862">
                  <c:v>2.6</c:v>
                </c:pt>
                <c:pt idx="1863">
                  <c:v>2.6</c:v>
                </c:pt>
                <c:pt idx="1864">
                  <c:v>2.6</c:v>
                </c:pt>
                <c:pt idx="1865">
                  <c:v>2.6</c:v>
                </c:pt>
                <c:pt idx="1866">
                  <c:v>2.6</c:v>
                </c:pt>
                <c:pt idx="1867">
                  <c:v>2.6</c:v>
                </c:pt>
                <c:pt idx="1868">
                  <c:v>2.6</c:v>
                </c:pt>
                <c:pt idx="1869">
                  <c:v>2.6</c:v>
                </c:pt>
                <c:pt idx="1870">
                  <c:v>2.5</c:v>
                </c:pt>
                <c:pt idx="1871">
                  <c:v>2.5</c:v>
                </c:pt>
                <c:pt idx="1872">
                  <c:v>2.5</c:v>
                </c:pt>
                <c:pt idx="1873">
                  <c:v>2.5</c:v>
                </c:pt>
                <c:pt idx="1874">
                  <c:v>2.4</c:v>
                </c:pt>
                <c:pt idx="1875">
                  <c:v>2.4</c:v>
                </c:pt>
                <c:pt idx="1876">
                  <c:v>2.2999999999999998</c:v>
                </c:pt>
                <c:pt idx="1877">
                  <c:v>2.4</c:v>
                </c:pt>
                <c:pt idx="1878">
                  <c:v>2.4</c:v>
                </c:pt>
                <c:pt idx="1879">
                  <c:v>2.2999999999999998</c:v>
                </c:pt>
                <c:pt idx="1880">
                  <c:v>2.2999999999999998</c:v>
                </c:pt>
                <c:pt idx="1881">
                  <c:v>2.2999999999999998</c:v>
                </c:pt>
                <c:pt idx="1882">
                  <c:v>2.1</c:v>
                </c:pt>
                <c:pt idx="1883">
                  <c:v>2.1</c:v>
                </c:pt>
                <c:pt idx="1884">
                  <c:v>2.1</c:v>
                </c:pt>
                <c:pt idx="1885">
                  <c:v>2.1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1.9</c:v>
                </c:pt>
                <c:pt idx="1890">
                  <c:v>1.9</c:v>
                </c:pt>
                <c:pt idx="1891">
                  <c:v>1.9</c:v>
                </c:pt>
                <c:pt idx="1892">
                  <c:v>1.9</c:v>
                </c:pt>
                <c:pt idx="1893">
                  <c:v>1.9</c:v>
                </c:pt>
                <c:pt idx="1894">
                  <c:v>1.9</c:v>
                </c:pt>
                <c:pt idx="1895">
                  <c:v>1.9</c:v>
                </c:pt>
                <c:pt idx="1896">
                  <c:v>1.9</c:v>
                </c:pt>
                <c:pt idx="1897">
                  <c:v>1.9</c:v>
                </c:pt>
                <c:pt idx="1898">
                  <c:v>1.9</c:v>
                </c:pt>
                <c:pt idx="1899">
                  <c:v>1.9</c:v>
                </c:pt>
                <c:pt idx="1900">
                  <c:v>1.6</c:v>
                </c:pt>
                <c:pt idx="1901">
                  <c:v>1.6</c:v>
                </c:pt>
                <c:pt idx="1902">
                  <c:v>1.6</c:v>
                </c:pt>
                <c:pt idx="1903">
                  <c:v>1.6</c:v>
                </c:pt>
                <c:pt idx="1904">
                  <c:v>1.6</c:v>
                </c:pt>
                <c:pt idx="1905">
                  <c:v>1.6</c:v>
                </c:pt>
                <c:pt idx="1906">
                  <c:v>1.6</c:v>
                </c:pt>
                <c:pt idx="1907">
                  <c:v>1.6</c:v>
                </c:pt>
                <c:pt idx="1908">
                  <c:v>1.6</c:v>
                </c:pt>
                <c:pt idx="1909">
                  <c:v>1.6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28C-4D63-AEE9-6A2EA65527AB}"/>
            </c:ext>
          </c:extLst>
        </c:ser>
        <c:ser>
          <c:idx val="2"/>
          <c:order val="2"/>
          <c:tx>
            <c:strRef>
              <c:f>'compare 550 C'!$L$1</c:f>
              <c:strCache>
                <c:ptCount val="1"/>
                <c:pt idx="0">
                  <c:v>ppm-CO-run 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550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</c:numCache>
            </c:numRef>
          </c:xVal>
          <c:yVal>
            <c:numRef>
              <c:f>'compare 550 C'!$L$2:$L$2479</c:f>
              <c:numCache>
                <c:formatCode>General</c:formatCode>
                <c:ptCount val="2478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0.6</c:v>
                </c:pt>
                <c:pt idx="26">
                  <c:v>0.6</c:v>
                </c:pt>
                <c:pt idx="27">
                  <c:v>0.6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0.9</c:v>
                </c:pt>
                <c:pt idx="40">
                  <c:v>0.8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1.2</c:v>
                </c:pt>
                <c:pt idx="52">
                  <c:v>1.2</c:v>
                </c:pt>
                <c:pt idx="53">
                  <c:v>1.3</c:v>
                </c:pt>
                <c:pt idx="54">
                  <c:v>1.3</c:v>
                </c:pt>
                <c:pt idx="55">
                  <c:v>1.4</c:v>
                </c:pt>
                <c:pt idx="56">
                  <c:v>1.5</c:v>
                </c:pt>
                <c:pt idx="57">
                  <c:v>1.5</c:v>
                </c:pt>
                <c:pt idx="58">
                  <c:v>1.5</c:v>
                </c:pt>
                <c:pt idx="59">
                  <c:v>1.5</c:v>
                </c:pt>
                <c:pt idx="60">
                  <c:v>1.6</c:v>
                </c:pt>
                <c:pt idx="61">
                  <c:v>1.7</c:v>
                </c:pt>
                <c:pt idx="62">
                  <c:v>1.7</c:v>
                </c:pt>
                <c:pt idx="63">
                  <c:v>1.7</c:v>
                </c:pt>
                <c:pt idx="64">
                  <c:v>1.8</c:v>
                </c:pt>
                <c:pt idx="65">
                  <c:v>1.8</c:v>
                </c:pt>
                <c:pt idx="66">
                  <c:v>1.9</c:v>
                </c:pt>
                <c:pt idx="67">
                  <c:v>1.9</c:v>
                </c:pt>
                <c:pt idx="68">
                  <c:v>2</c:v>
                </c:pt>
                <c:pt idx="69">
                  <c:v>2.1</c:v>
                </c:pt>
                <c:pt idx="70">
                  <c:v>2.2000000000000002</c:v>
                </c:pt>
                <c:pt idx="71">
                  <c:v>2.2999999999999998</c:v>
                </c:pt>
                <c:pt idx="72">
                  <c:v>2.4</c:v>
                </c:pt>
                <c:pt idx="73">
                  <c:v>2.5</c:v>
                </c:pt>
                <c:pt idx="74">
                  <c:v>2.6</c:v>
                </c:pt>
                <c:pt idx="75">
                  <c:v>2.7</c:v>
                </c:pt>
                <c:pt idx="76">
                  <c:v>2.9</c:v>
                </c:pt>
                <c:pt idx="77">
                  <c:v>3</c:v>
                </c:pt>
                <c:pt idx="78">
                  <c:v>3.2</c:v>
                </c:pt>
                <c:pt idx="79">
                  <c:v>3.4</c:v>
                </c:pt>
                <c:pt idx="80">
                  <c:v>3.5</c:v>
                </c:pt>
                <c:pt idx="81">
                  <c:v>3.7</c:v>
                </c:pt>
                <c:pt idx="82">
                  <c:v>3.9</c:v>
                </c:pt>
                <c:pt idx="83">
                  <c:v>4</c:v>
                </c:pt>
                <c:pt idx="84">
                  <c:v>4.3</c:v>
                </c:pt>
                <c:pt idx="85">
                  <c:v>4.5</c:v>
                </c:pt>
                <c:pt idx="86">
                  <c:v>4.8</c:v>
                </c:pt>
                <c:pt idx="87">
                  <c:v>5</c:v>
                </c:pt>
                <c:pt idx="88">
                  <c:v>5.3</c:v>
                </c:pt>
                <c:pt idx="89">
                  <c:v>5.6</c:v>
                </c:pt>
                <c:pt idx="90">
                  <c:v>5.9</c:v>
                </c:pt>
                <c:pt idx="91">
                  <c:v>6.2</c:v>
                </c:pt>
                <c:pt idx="92">
                  <c:v>6.5</c:v>
                </c:pt>
                <c:pt idx="93">
                  <c:v>6.8</c:v>
                </c:pt>
                <c:pt idx="94">
                  <c:v>7.2</c:v>
                </c:pt>
                <c:pt idx="95">
                  <c:v>7.6</c:v>
                </c:pt>
                <c:pt idx="96">
                  <c:v>8</c:v>
                </c:pt>
                <c:pt idx="97">
                  <c:v>8.3000000000000007</c:v>
                </c:pt>
                <c:pt idx="98">
                  <c:v>8.8000000000000007</c:v>
                </c:pt>
                <c:pt idx="99">
                  <c:v>9.1999999999999993</c:v>
                </c:pt>
                <c:pt idx="100">
                  <c:v>9.6</c:v>
                </c:pt>
                <c:pt idx="101">
                  <c:v>10</c:v>
                </c:pt>
                <c:pt idx="102">
                  <c:v>10.4</c:v>
                </c:pt>
                <c:pt idx="103">
                  <c:v>10.9</c:v>
                </c:pt>
                <c:pt idx="104">
                  <c:v>11.3</c:v>
                </c:pt>
                <c:pt idx="105">
                  <c:v>11.7</c:v>
                </c:pt>
                <c:pt idx="106">
                  <c:v>12.2</c:v>
                </c:pt>
                <c:pt idx="107">
                  <c:v>12.6</c:v>
                </c:pt>
                <c:pt idx="108">
                  <c:v>13.1</c:v>
                </c:pt>
                <c:pt idx="109">
                  <c:v>13.6</c:v>
                </c:pt>
                <c:pt idx="110">
                  <c:v>14.2</c:v>
                </c:pt>
                <c:pt idx="111">
                  <c:v>14.7</c:v>
                </c:pt>
                <c:pt idx="112">
                  <c:v>15.1</c:v>
                </c:pt>
                <c:pt idx="113">
                  <c:v>15.6</c:v>
                </c:pt>
                <c:pt idx="114">
                  <c:v>16.2</c:v>
                </c:pt>
                <c:pt idx="115">
                  <c:v>16.7</c:v>
                </c:pt>
                <c:pt idx="116">
                  <c:v>17.2</c:v>
                </c:pt>
                <c:pt idx="117">
                  <c:v>17.8</c:v>
                </c:pt>
                <c:pt idx="118">
                  <c:v>18.3</c:v>
                </c:pt>
                <c:pt idx="119">
                  <c:v>18.899999999999999</c:v>
                </c:pt>
                <c:pt idx="120">
                  <c:v>19.5</c:v>
                </c:pt>
                <c:pt idx="121">
                  <c:v>20</c:v>
                </c:pt>
                <c:pt idx="122">
                  <c:v>20.6</c:v>
                </c:pt>
                <c:pt idx="123">
                  <c:v>21.1</c:v>
                </c:pt>
                <c:pt idx="124">
                  <c:v>21.7</c:v>
                </c:pt>
                <c:pt idx="125">
                  <c:v>22.2</c:v>
                </c:pt>
                <c:pt idx="126">
                  <c:v>22.8</c:v>
                </c:pt>
                <c:pt idx="127">
                  <c:v>23.4</c:v>
                </c:pt>
                <c:pt idx="128">
                  <c:v>23.9</c:v>
                </c:pt>
                <c:pt idx="129">
                  <c:v>24.5</c:v>
                </c:pt>
                <c:pt idx="130">
                  <c:v>25.1</c:v>
                </c:pt>
                <c:pt idx="131">
                  <c:v>25.7</c:v>
                </c:pt>
                <c:pt idx="132">
                  <c:v>26.5</c:v>
                </c:pt>
                <c:pt idx="133">
                  <c:v>27.1</c:v>
                </c:pt>
                <c:pt idx="134">
                  <c:v>27.4</c:v>
                </c:pt>
                <c:pt idx="135">
                  <c:v>27.9</c:v>
                </c:pt>
                <c:pt idx="136">
                  <c:v>28.5</c:v>
                </c:pt>
                <c:pt idx="137">
                  <c:v>29</c:v>
                </c:pt>
                <c:pt idx="138">
                  <c:v>29.6</c:v>
                </c:pt>
                <c:pt idx="139">
                  <c:v>30.4</c:v>
                </c:pt>
                <c:pt idx="140">
                  <c:v>30.7</c:v>
                </c:pt>
                <c:pt idx="141">
                  <c:v>31.3</c:v>
                </c:pt>
                <c:pt idx="142">
                  <c:v>31.8</c:v>
                </c:pt>
                <c:pt idx="143">
                  <c:v>32.4</c:v>
                </c:pt>
                <c:pt idx="144">
                  <c:v>32.9</c:v>
                </c:pt>
                <c:pt idx="145">
                  <c:v>33.5</c:v>
                </c:pt>
                <c:pt idx="146">
                  <c:v>34.1</c:v>
                </c:pt>
                <c:pt idx="147">
                  <c:v>34.6</c:v>
                </c:pt>
                <c:pt idx="148">
                  <c:v>35.200000000000003</c:v>
                </c:pt>
                <c:pt idx="149">
                  <c:v>35.799999999999997</c:v>
                </c:pt>
                <c:pt idx="150">
                  <c:v>36.4</c:v>
                </c:pt>
                <c:pt idx="151">
                  <c:v>36.9</c:v>
                </c:pt>
                <c:pt idx="152">
                  <c:v>37.5</c:v>
                </c:pt>
                <c:pt idx="153">
                  <c:v>38</c:v>
                </c:pt>
                <c:pt idx="154">
                  <c:v>38.5</c:v>
                </c:pt>
                <c:pt idx="155">
                  <c:v>39.1</c:v>
                </c:pt>
                <c:pt idx="156">
                  <c:v>39.6</c:v>
                </c:pt>
                <c:pt idx="157">
                  <c:v>40.200000000000003</c:v>
                </c:pt>
                <c:pt idx="158">
                  <c:v>41.1</c:v>
                </c:pt>
                <c:pt idx="159">
                  <c:v>41.6</c:v>
                </c:pt>
                <c:pt idx="160">
                  <c:v>42.1</c:v>
                </c:pt>
                <c:pt idx="161">
                  <c:v>42.7</c:v>
                </c:pt>
                <c:pt idx="162">
                  <c:v>43</c:v>
                </c:pt>
                <c:pt idx="163">
                  <c:v>43.5</c:v>
                </c:pt>
                <c:pt idx="164">
                  <c:v>44.1</c:v>
                </c:pt>
                <c:pt idx="165">
                  <c:v>44.7</c:v>
                </c:pt>
                <c:pt idx="166">
                  <c:v>45.2</c:v>
                </c:pt>
                <c:pt idx="167">
                  <c:v>45.8</c:v>
                </c:pt>
                <c:pt idx="168">
                  <c:v>46.4</c:v>
                </c:pt>
                <c:pt idx="169">
                  <c:v>46.9</c:v>
                </c:pt>
                <c:pt idx="170">
                  <c:v>47.5</c:v>
                </c:pt>
                <c:pt idx="171">
                  <c:v>48</c:v>
                </c:pt>
                <c:pt idx="172">
                  <c:v>48.5</c:v>
                </c:pt>
                <c:pt idx="173">
                  <c:v>49.1</c:v>
                </c:pt>
                <c:pt idx="174">
                  <c:v>49.6</c:v>
                </c:pt>
                <c:pt idx="175">
                  <c:v>50.2</c:v>
                </c:pt>
                <c:pt idx="176">
                  <c:v>50.7</c:v>
                </c:pt>
                <c:pt idx="177">
                  <c:v>51.2</c:v>
                </c:pt>
                <c:pt idx="178">
                  <c:v>51.8</c:v>
                </c:pt>
                <c:pt idx="179">
                  <c:v>52.3</c:v>
                </c:pt>
                <c:pt idx="180">
                  <c:v>52.9</c:v>
                </c:pt>
                <c:pt idx="181">
                  <c:v>53.4</c:v>
                </c:pt>
                <c:pt idx="182">
                  <c:v>54.2</c:v>
                </c:pt>
                <c:pt idx="183">
                  <c:v>54.7</c:v>
                </c:pt>
                <c:pt idx="184">
                  <c:v>55.3</c:v>
                </c:pt>
                <c:pt idx="185">
                  <c:v>56.4</c:v>
                </c:pt>
                <c:pt idx="186">
                  <c:v>56.4</c:v>
                </c:pt>
                <c:pt idx="187">
                  <c:v>56.6</c:v>
                </c:pt>
                <c:pt idx="188">
                  <c:v>57.2</c:v>
                </c:pt>
                <c:pt idx="189">
                  <c:v>57.6</c:v>
                </c:pt>
                <c:pt idx="190">
                  <c:v>58.5</c:v>
                </c:pt>
                <c:pt idx="191">
                  <c:v>59</c:v>
                </c:pt>
                <c:pt idx="192">
                  <c:v>59.2</c:v>
                </c:pt>
                <c:pt idx="193">
                  <c:v>59.7</c:v>
                </c:pt>
                <c:pt idx="194">
                  <c:v>60.2</c:v>
                </c:pt>
                <c:pt idx="195">
                  <c:v>60.7</c:v>
                </c:pt>
                <c:pt idx="196">
                  <c:v>61.2</c:v>
                </c:pt>
                <c:pt idx="197">
                  <c:v>61.7</c:v>
                </c:pt>
                <c:pt idx="198">
                  <c:v>62.2</c:v>
                </c:pt>
                <c:pt idx="199">
                  <c:v>62.7</c:v>
                </c:pt>
                <c:pt idx="200">
                  <c:v>63.2</c:v>
                </c:pt>
                <c:pt idx="201">
                  <c:v>64</c:v>
                </c:pt>
                <c:pt idx="202">
                  <c:v>64.2</c:v>
                </c:pt>
                <c:pt idx="203">
                  <c:v>64.7</c:v>
                </c:pt>
                <c:pt idx="204">
                  <c:v>65.7</c:v>
                </c:pt>
                <c:pt idx="205">
                  <c:v>65.599999999999994</c:v>
                </c:pt>
                <c:pt idx="206">
                  <c:v>66.099999999999994</c:v>
                </c:pt>
                <c:pt idx="207">
                  <c:v>66.599999999999994</c:v>
                </c:pt>
                <c:pt idx="208">
                  <c:v>67</c:v>
                </c:pt>
                <c:pt idx="209">
                  <c:v>67.8</c:v>
                </c:pt>
                <c:pt idx="210">
                  <c:v>67.900000000000006</c:v>
                </c:pt>
                <c:pt idx="211">
                  <c:v>68.400000000000006</c:v>
                </c:pt>
                <c:pt idx="212">
                  <c:v>68.900000000000006</c:v>
                </c:pt>
                <c:pt idx="213">
                  <c:v>69.400000000000006</c:v>
                </c:pt>
                <c:pt idx="214">
                  <c:v>69.8</c:v>
                </c:pt>
                <c:pt idx="215">
                  <c:v>70.3</c:v>
                </c:pt>
                <c:pt idx="216">
                  <c:v>70.8</c:v>
                </c:pt>
                <c:pt idx="217">
                  <c:v>71.3</c:v>
                </c:pt>
                <c:pt idx="218">
                  <c:v>71.7</c:v>
                </c:pt>
                <c:pt idx="219">
                  <c:v>72.099999999999994</c:v>
                </c:pt>
                <c:pt idx="220">
                  <c:v>72.599999999999994</c:v>
                </c:pt>
                <c:pt idx="221">
                  <c:v>73.099999999999994</c:v>
                </c:pt>
                <c:pt idx="222">
                  <c:v>73.5</c:v>
                </c:pt>
                <c:pt idx="223">
                  <c:v>73.900000000000006</c:v>
                </c:pt>
                <c:pt idx="224">
                  <c:v>74.3</c:v>
                </c:pt>
                <c:pt idx="225">
                  <c:v>74.900000000000006</c:v>
                </c:pt>
                <c:pt idx="226">
                  <c:v>75.599999999999994</c:v>
                </c:pt>
                <c:pt idx="227">
                  <c:v>75.8</c:v>
                </c:pt>
                <c:pt idx="228">
                  <c:v>76.2</c:v>
                </c:pt>
                <c:pt idx="229">
                  <c:v>76.400000000000006</c:v>
                </c:pt>
                <c:pt idx="230">
                  <c:v>76.900000000000006</c:v>
                </c:pt>
                <c:pt idx="231">
                  <c:v>78</c:v>
                </c:pt>
                <c:pt idx="232">
                  <c:v>78</c:v>
                </c:pt>
                <c:pt idx="233">
                  <c:v>78.2</c:v>
                </c:pt>
                <c:pt idx="234">
                  <c:v>78.599999999999994</c:v>
                </c:pt>
                <c:pt idx="235">
                  <c:v>79.099999999999994</c:v>
                </c:pt>
                <c:pt idx="236">
                  <c:v>79.5</c:v>
                </c:pt>
                <c:pt idx="237">
                  <c:v>79.900000000000006</c:v>
                </c:pt>
                <c:pt idx="238">
                  <c:v>80.5</c:v>
                </c:pt>
                <c:pt idx="239">
                  <c:v>80.7</c:v>
                </c:pt>
                <c:pt idx="240">
                  <c:v>81.099999999999994</c:v>
                </c:pt>
                <c:pt idx="241">
                  <c:v>81.5</c:v>
                </c:pt>
                <c:pt idx="242">
                  <c:v>81.900000000000006</c:v>
                </c:pt>
                <c:pt idx="243">
                  <c:v>82.4</c:v>
                </c:pt>
                <c:pt idx="244">
                  <c:v>82.8</c:v>
                </c:pt>
                <c:pt idx="245">
                  <c:v>83.5</c:v>
                </c:pt>
                <c:pt idx="246">
                  <c:v>83.7</c:v>
                </c:pt>
                <c:pt idx="247">
                  <c:v>84.1</c:v>
                </c:pt>
                <c:pt idx="248">
                  <c:v>84.5</c:v>
                </c:pt>
                <c:pt idx="249">
                  <c:v>84.9</c:v>
                </c:pt>
                <c:pt idx="250">
                  <c:v>85.4</c:v>
                </c:pt>
                <c:pt idx="251">
                  <c:v>85.8</c:v>
                </c:pt>
                <c:pt idx="252">
                  <c:v>86.3</c:v>
                </c:pt>
                <c:pt idx="253">
                  <c:v>86.7</c:v>
                </c:pt>
                <c:pt idx="254">
                  <c:v>87.1</c:v>
                </c:pt>
                <c:pt idx="255">
                  <c:v>87.6</c:v>
                </c:pt>
                <c:pt idx="256">
                  <c:v>88</c:v>
                </c:pt>
                <c:pt idx="257">
                  <c:v>88.6</c:v>
                </c:pt>
                <c:pt idx="258">
                  <c:v>88.8</c:v>
                </c:pt>
                <c:pt idx="259">
                  <c:v>89.3</c:v>
                </c:pt>
                <c:pt idx="260">
                  <c:v>89.8</c:v>
                </c:pt>
                <c:pt idx="261">
                  <c:v>90.2</c:v>
                </c:pt>
                <c:pt idx="262">
                  <c:v>90.6</c:v>
                </c:pt>
                <c:pt idx="263">
                  <c:v>91.1</c:v>
                </c:pt>
                <c:pt idx="264">
                  <c:v>91.5</c:v>
                </c:pt>
                <c:pt idx="265">
                  <c:v>91.9</c:v>
                </c:pt>
                <c:pt idx="266">
                  <c:v>92.6</c:v>
                </c:pt>
                <c:pt idx="267">
                  <c:v>93</c:v>
                </c:pt>
                <c:pt idx="268">
                  <c:v>93.2</c:v>
                </c:pt>
                <c:pt idx="269">
                  <c:v>93.6</c:v>
                </c:pt>
                <c:pt idx="270">
                  <c:v>94.2</c:v>
                </c:pt>
                <c:pt idx="271">
                  <c:v>95.1</c:v>
                </c:pt>
                <c:pt idx="272">
                  <c:v>95.7</c:v>
                </c:pt>
                <c:pt idx="273">
                  <c:v>95.7</c:v>
                </c:pt>
                <c:pt idx="274">
                  <c:v>95.6</c:v>
                </c:pt>
                <c:pt idx="275">
                  <c:v>96</c:v>
                </c:pt>
                <c:pt idx="276">
                  <c:v>97</c:v>
                </c:pt>
                <c:pt idx="277">
                  <c:v>97.2</c:v>
                </c:pt>
                <c:pt idx="278">
                  <c:v>97.6</c:v>
                </c:pt>
                <c:pt idx="279">
                  <c:v>97.6</c:v>
                </c:pt>
                <c:pt idx="280">
                  <c:v>97.9</c:v>
                </c:pt>
                <c:pt idx="281">
                  <c:v>98.9</c:v>
                </c:pt>
                <c:pt idx="282">
                  <c:v>99.6</c:v>
                </c:pt>
                <c:pt idx="283">
                  <c:v>99.8</c:v>
                </c:pt>
                <c:pt idx="284">
                  <c:v>99.9</c:v>
                </c:pt>
                <c:pt idx="285">
                  <c:v>100.6</c:v>
                </c:pt>
                <c:pt idx="286">
                  <c:v>100.9</c:v>
                </c:pt>
                <c:pt idx="287">
                  <c:v>101.2</c:v>
                </c:pt>
                <c:pt idx="288">
                  <c:v>101.3</c:v>
                </c:pt>
                <c:pt idx="289">
                  <c:v>101.8</c:v>
                </c:pt>
                <c:pt idx="290">
                  <c:v>102.1</c:v>
                </c:pt>
                <c:pt idx="291">
                  <c:v>102.3</c:v>
                </c:pt>
                <c:pt idx="292">
                  <c:v>102.6</c:v>
                </c:pt>
                <c:pt idx="293">
                  <c:v>102.7</c:v>
                </c:pt>
                <c:pt idx="294">
                  <c:v>102.7</c:v>
                </c:pt>
                <c:pt idx="295">
                  <c:v>102.8</c:v>
                </c:pt>
                <c:pt idx="296">
                  <c:v>103.4</c:v>
                </c:pt>
                <c:pt idx="297">
                  <c:v>104</c:v>
                </c:pt>
                <c:pt idx="298">
                  <c:v>104.2</c:v>
                </c:pt>
                <c:pt idx="299">
                  <c:v>104.4</c:v>
                </c:pt>
                <c:pt idx="300">
                  <c:v>104.5</c:v>
                </c:pt>
                <c:pt idx="301">
                  <c:v>104.6</c:v>
                </c:pt>
                <c:pt idx="302">
                  <c:v>104.9</c:v>
                </c:pt>
                <c:pt idx="303">
                  <c:v>104.9</c:v>
                </c:pt>
                <c:pt idx="304">
                  <c:v>105</c:v>
                </c:pt>
                <c:pt idx="305">
                  <c:v>105.1</c:v>
                </c:pt>
                <c:pt idx="306">
                  <c:v>105.2</c:v>
                </c:pt>
                <c:pt idx="307">
                  <c:v>105.3</c:v>
                </c:pt>
                <c:pt idx="308">
                  <c:v>105.4</c:v>
                </c:pt>
                <c:pt idx="309">
                  <c:v>105.8</c:v>
                </c:pt>
                <c:pt idx="310">
                  <c:v>105.7</c:v>
                </c:pt>
                <c:pt idx="311">
                  <c:v>105.7</c:v>
                </c:pt>
                <c:pt idx="312">
                  <c:v>105.8</c:v>
                </c:pt>
                <c:pt idx="313">
                  <c:v>105.8</c:v>
                </c:pt>
                <c:pt idx="314">
                  <c:v>105.8</c:v>
                </c:pt>
                <c:pt idx="315">
                  <c:v>105.9</c:v>
                </c:pt>
                <c:pt idx="316">
                  <c:v>105.9</c:v>
                </c:pt>
                <c:pt idx="317">
                  <c:v>105.9</c:v>
                </c:pt>
                <c:pt idx="318">
                  <c:v>106</c:v>
                </c:pt>
                <c:pt idx="319">
                  <c:v>106</c:v>
                </c:pt>
                <c:pt idx="320">
                  <c:v>106</c:v>
                </c:pt>
                <c:pt idx="321">
                  <c:v>106.1</c:v>
                </c:pt>
                <c:pt idx="322">
                  <c:v>106</c:v>
                </c:pt>
                <c:pt idx="323">
                  <c:v>106</c:v>
                </c:pt>
                <c:pt idx="324">
                  <c:v>105.9</c:v>
                </c:pt>
                <c:pt idx="325">
                  <c:v>105.8</c:v>
                </c:pt>
                <c:pt idx="326">
                  <c:v>105.7</c:v>
                </c:pt>
                <c:pt idx="327">
                  <c:v>105.7</c:v>
                </c:pt>
                <c:pt idx="328">
                  <c:v>105.7</c:v>
                </c:pt>
                <c:pt idx="329">
                  <c:v>105.6</c:v>
                </c:pt>
                <c:pt idx="330">
                  <c:v>105.5</c:v>
                </c:pt>
                <c:pt idx="331">
                  <c:v>105.3</c:v>
                </c:pt>
                <c:pt idx="332">
                  <c:v>105.2</c:v>
                </c:pt>
                <c:pt idx="333">
                  <c:v>105</c:v>
                </c:pt>
                <c:pt idx="334">
                  <c:v>104.8</c:v>
                </c:pt>
                <c:pt idx="335">
                  <c:v>104.6</c:v>
                </c:pt>
                <c:pt idx="336">
                  <c:v>104.4</c:v>
                </c:pt>
                <c:pt idx="337">
                  <c:v>104.2</c:v>
                </c:pt>
                <c:pt idx="338">
                  <c:v>104</c:v>
                </c:pt>
                <c:pt idx="339">
                  <c:v>103.8</c:v>
                </c:pt>
                <c:pt idx="340">
                  <c:v>103.5</c:v>
                </c:pt>
                <c:pt idx="341">
                  <c:v>103.2</c:v>
                </c:pt>
                <c:pt idx="342">
                  <c:v>102.9</c:v>
                </c:pt>
                <c:pt idx="343">
                  <c:v>102.6</c:v>
                </c:pt>
                <c:pt idx="344">
                  <c:v>102.2</c:v>
                </c:pt>
                <c:pt idx="345">
                  <c:v>101.9</c:v>
                </c:pt>
                <c:pt idx="346">
                  <c:v>101.6</c:v>
                </c:pt>
                <c:pt idx="347">
                  <c:v>101.2</c:v>
                </c:pt>
                <c:pt idx="348">
                  <c:v>100.8</c:v>
                </c:pt>
                <c:pt idx="349">
                  <c:v>100.3</c:v>
                </c:pt>
                <c:pt idx="350">
                  <c:v>99.9</c:v>
                </c:pt>
                <c:pt idx="351">
                  <c:v>99.4</c:v>
                </c:pt>
                <c:pt idx="352">
                  <c:v>98.9</c:v>
                </c:pt>
                <c:pt idx="353">
                  <c:v>98.4</c:v>
                </c:pt>
                <c:pt idx="354">
                  <c:v>97.9</c:v>
                </c:pt>
                <c:pt idx="355">
                  <c:v>97.4</c:v>
                </c:pt>
                <c:pt idx="356">
                  <c:v>96.8</c:v>
                </c:pt>
                <c:pt idx="357">
                  <c:v>96.3</c:v>
                </c:pt>
                <c:pt idx="358">
                  <c:v>95.7</c:v>
                </c:pt>
                <c:pt idx="359">
                  <c:v>95.2</c:v>
                </c:pt>
                <c:pt idx="360">
                  <c:v>94.6</c:v>
                </c:pt>
                <c:pt idx="361">
                  <c:v>94</c:v>
                </c:pt>
                <c:pt idx="362">
                  <c:v>93.3</c:v>
                </c:pt>
                <c:pt idx="363">
                  <c:v>92.7</c:v>
                </c:pt>
                <c:pt idx="364">
                  <c:v>92</c:v>
                </c:pt>
                <c:pt idx="365">
                  <c:v>91.4</c:v>
                </c:pt>
                <c:pt idx="366">
                  <c:v>90.7</c:v>
                </c:pt>
                <c:pt idx="367">
                  <c:v>90</c:v>
                </c:pt>
                <c:pt idx="368">
                  <c:v>89.2</c:v>
                </c:pt>
                <c:pt idx="369">
                  <c:v>88.5</c:v>
                </c:pt>
                <c:pt idx="370">
                  <c:v>87.7</c:v>
                </c:pt>
                <c:pt idx="371">
                  <c:v>87</c:v>
                </c:pt>
                <c:pt idx="372">
                  <c:v>86.3</c:v>
                </c:pt>
                <c:pt idx="373">
                  <c:v>85.5</c:v>
                </c:pt>
                <c:pt idx="374">
                  <c:v>84.7</c:v>
                </c:pt>
                <c:pt idx="375">
                  <c:v>83.9</c:v>
                </c:pt>
                <c:pt idx="376">
                  <c:v>83.1</c:v>
                </c:pt>
                <c:pt idx="377">
                  <c:v>82.3</c:v>
                </c:pt>
                <c:pt idx="378">
                  <c:v>81.5</c:v>
                </c:pt>
                <c:pt idx="379">
                  <c:v>80.7</c:v>
                </c:pt>
                <c:pt idx="380">
                  <c:v>79.8</c:v>
                </c:pt>
                <c:pt idx="381">
                  <c:v>79</c:v>
                </c:pt>
                <c:pt idx="382">
                  <c:v>78.099999999999994</c:v>
                </c:pt>
                <c:pt idx="383">
                  <c:v>77.2</c:v>
                </c:pt>
                <c:pt idx="384">
                  <c:v>76.3</c:v>
                </c:pt>
                <c:pt idx="385">
                  <c:v>75.400000000000006</c:v>
                </c:pt>
                <c:pt idx="386">
                  <c:v>74.400000000000006</c:v>
                </c:pt>
                <c:pt idx="387">
                  <c:v>73.400000000000006</c:v>
                </c:pt>
                <c:pt idx="388">
                  <c:v>72.5</c:v>
                </c:pt>
                <c:pt idx="389">
                  <c:v>71.599999999999994</c:v>
                </c:pt>
                <c:pt idx="390">
                  <c:v>70.599999999999994</c:v>
                </c:pt>
                <c:pt idx="391">
                  <c:v>69.7</c:v>
                </c:pt>
                <c:pt idx="392">
                  <c:v>68.8</c:v>
                </c:pt>
                <c:pt idx="393">
                  <c:v>67.8</c:v>
                </c:pt>
                <c:pt idx="394">
                  <c:v>66.900000000000006</c:v>
                </c:pt>
                <c:pt idx="395">
                  <c:v>66</c:v>
                </c:pt>
                <c:pt idx="396">
                  <c:v>65.099999999999994</c:v>
                </c:pt>
                <c:pt idx="397">
                  <c:v>64.099999999999994</c:v>
                </c:pt>
                <c:pt idx="398">
                  <c:v>63.2</c:v>
                </c:pt>
                <c:pt idx="399">
                  <c:v>62.3</c:v>
                </c:pt>
                <c:pt idx="400">
                  <c:v>61.3</c:v>
                </c:pt>
                <c:pt idx="401">
                  <c:v>60.3</c:v>
                </c:pt>
                <c:pt idx="402">
                  <c:v>59.3</c:v>
                </c:pt>
                <c:pt idx="403">
                  <c:v>58.3</c:v>
                </c:pt>
                <c:pt idx="404">
                  <c:v>57.4</c:v>
                </c:pt>
                <c:pt idx="405">
                  <c:v>56.5</c:v>
                </c:pt>
                <c:pt idx="406">
                  <c:v>55.6</c:v>
                </c:pt>
                <c:pt idx="407">
                  <c:v>54.7</c:v>
                </c:pt>
                <c:pt idx="408">
                  <c:v>53.8</c:v>
                </c:pt>
                <c:pt idx="409">
                  <c:v>52.4</c:v>
                </c:pt>
                <c:pt idx="410">
                  <c:v>50.9</c:v>
                </c:pt>
                <c:pt idx="411">
                  <c:v>50.9</c:v>
                </c:pt>
                <c:pt idx="412">
                  <c:v>50</c:v>
                </c:pt>
                <c:pt idx="413">
                  <c:v>49.1</c:v>
                </c:pt>
                <c:pt idx="414">
                  <c:v>48.1</c:v>
                </c:pt>
                <c:pt idx="415">
                  <c:v>47.2</c:v>
                </c:pt>
                <c:pt idx="416">
                  <c:v>45.9</c:v>
                </c:pt>
                <c:pt idx="417">
                  <c:v>43.6</c:v>
                </c:pt>
                <c:pt idx="418">
                  <c:v>42.3</c:v>
                </c:pt>
                <c:pt idx="419">
                  <c:v>41.1</c:v>
                </c:pt>
                <c:pt idx="420">
                  <c:v>40.700000000000003</c:v>
                </c:pt>
                <c:pt idx="421">
                  <c:v>39.5</c:v>
                </c:pt>
                <c:pt idx="422">
                  <c:v>38.700000000000003</c:v>
                </c:pt>
                <c:pt idx="423">
                  <c:v>37.9</c:v>
                </c:pt>
                <c:pt idx="424">
                  <c:v>37.1</c:v>
                </c:pt>
                <c:pt idx="425">
                  <c:v>36.4</c:v>
                </c:pt>
                <c:pt idx="426">
                  <c:v>35.700000000000003</c:v>
                </c:pt>
                <c:pt idx="427">
                  <c:v>35</c:v>
                </c:pt>
                <c:pt idx="428">
                  <c:v>34.299999999999997</c:v>
                </c:pt>
                <c:pt idx="429">
                  <c:v>33.5</c:v>
                </c:pt>
                <c:pt idx="430">
                  <c:v>32.799999999999997</c:v>
                </c:pt>
                <c:pt idx="431">
                  <c:v>32.200000000000003</c:v>
                </c:pt>
                <c:pt idx="432">
                  <c:v>31.5</c:v>
                </c:pt>
                <c:pt idx="433">
                  <c:v>30.9</c:v>
                </c:pt>
                <c:pt idx="434">
                  <c:v>30.3</c:v>
                </c:pt>
                <c:pt idx="435">
                  <c:v>29.7</c:v>
                </c:pt>
                <c:pt idx="436">
                  <c:v>29.2</c:v>
                </c:pt>
                <c:pt idx="437">
                  <c:v>28.6</c:v>
                </c:pt>
                <c:pt idx="438">
                  <c:v>28.1</c:v>
                </c:pt>
                <c:pt idx="439">
                  <c:v>27.6</c:v>
                </c:pt>
                <c:pt idx="440">
                  <c:v>27.1</c:v>
                </c:pt>
                <c:pt idx="441">
                  <c:v>26.6</c:v>
                </c:pt>
                <c:pt idx="442">
                  <c:v>26.1</c:v>
                </c:pt>
                <c:pt idx="443">
                  <c:v>25.6</c:v>
                </c:pt>
                <c:pt idx="444">
                  <c:v>25.2</c:v>
                </c:pt>
                <c:pt idx="445">
                  <c:v>24.8</c:v>
                </c:pt>
                <c:pt idx="446">
                  <c:v>24.4</c:v>
                </c:pt>
                <c:pt idx="447">
                  <c:v>24</c:v>
                </c:pt>
                <c:pt idx="448">
                  <c:v>23.7</c:v>
                </c:pt>
                <c:pt idx="449">
                  <c:v>23.3</c:v>
                </c:pt>
                <c:pt idx="450">
                  <c:v>23</c:v>
                </c:pt>
                <c:pt idx="451">
                  <c:v>22.6</c:v>
                </c:pt>
                <c:pt idx="452">
                  <c:v>22.3</c:v>
                </c:pt>
                <c:pt idx="453">
                  <c:v>21.9</c:v>
                </c:pt>
                <c:pt idx="454">
                  <c:v>21.6</c:v>
                </c:pt>
                <c:pt idx="455">
                  <c:v>21.4</c:v>
                </c:pt>
                <c:pt idx="456">
                  <c:v>21.1</c:v>
                </c:pt>
                <c:pt idx="457">
                  <c:v>20.9</c:v>
                </c:pt>
                <c:pt idx="458">
                  <c:v>20.6</c:v>
                </c:pt>
                <c:pt idx="459">
                  <c:v>20.399999999999999</c:v>
                </c:pt>
                <c:pt idx="460">
                  <c:v>20.2</c:v>
                </c:pt>
                <c:pt idx="461">
                  <c:v>19.899999999999999</c:v>
                </c:pt>
                <c:pt idx="462">
                  <c:v>19.7</c:v>
                </c:pt>
                <c:pt idx="463">
                  <c:v>19.5</c:v>
                </c:pt>
                <c:pt idx="464">
                  <c:v>19.3</c:v>
                </c:pt>
                <c:pt idx="465">
                  <c:v>19.2</c:v>
                </c:pt>
                <c:pt idx="466">
                  <c:v>19.2</c:v>
                </c:pt>
                <c:pt idx="467">
                  <c:v>18.899999999999999</c:v>
                </c:pt>
                <c:pt idx="468">
                  <c:v>18.7</c:v>
                </c:pt>
                <c:pt idx="469">
                  <c:v>18.5</c:v>
                </c:pt>
                <c:pt idx="470">
                  <c:v>18.3</c:v>
                </c:pt>
                <c:pt idx="471">
                  <c:v>18.100000000000001</c:v>
                </c:pt>
                <c:pt idx="472">
                  <c:v>17.899999999999999</c:v>
                </c:pt>
                <c:pt idx="473">
                  <c:v>17.7</c:v>
                </c:pt>
                <c:pt idx="474">
                  <c:v>17.600000000000001</c:v>
                </c:pt>
                <c:pt idx="475">
                  <c:v>17.5</c:v>
                </c:pt>
                <c:pt idx="476">
                  <c:v>17.3</c:v>
                </c:pt>
                <c:pt idx="477">
                  <c:v>17.2</c:v>
                </c:pt>
                <c:pt idx="478">
                  <c:v>17.100000000000001</c:v>
                </c:pt>
                <c:pt idx="479">
                  <c:v>16.899999999999999</c:v>
                </c:pt>
                <c:pt idx="480">
                  <c:v>16.8</c:v>
                </c:pt>
                <c:pt idx="481">
                  <c:v>16.7</c:v>
                </c:pt>
                <c:pt idx="482">
                  <c:v>16.7</c:v>
                </c:pt>
                <c:pt idx="483">
                  <c:v>16.600000000000001</c:v>
                </c:pt>
                <c:pt idx="484">
                  <c:v>16.5</c:v>
                </c:pt>
                <c:pt idx="485">
                  <c:v>16.3</c:v>
                </c:pt>
                <c:pt idx="486">
                  <c:v>16</c:v>
                </c:pt>
                <c:pt idx="487">
                  <c:v>15.9</c:v>
                </c:pt>
                <c:pt idx="488">
                  <c:v>15.8</c:v>
                </c:pt>
                <c:pt idx="489">
                  <c:v>15.7</c:v>
                </c:pt>
                <c:pt idx="490">
                  <c:v>15.6</c:v>
                </c:pt>
                <c:pt idx="491">
                  <c:v>15.5</c:v>
                </c:pt>
                <c:pt idx="492">
                  <c:v>15.5</c:v>
                </c:pt>
                <c:pt idx="493">
                  <c:v>15.4</c:v>
                </c:pt>
                <c:pt idx="494">
                  <c:v>15.4</c:v>
                </c:pt>
                <c:pt idx="495">
                  <c:v>15</c:v>
                </c:pt>
                <c:pt idx="496">
                  <c:v>15</c:v>
                </c:pt>
                <c:pt idx="497">
                  <c:v>14.7</c:v>
                </c:pt>
                <c:pt idx="498">
                  <c:v>14.6</c:v>
                </c:pt>
                <c:pt idx="499">
                  <c:v>14.5</c:v>
                </c:pt>
                <c:pt idx="500">
                  <c:v>14.5</c:v>
                </c:pt>
                <c:pt idx="501">
                  <c:v>14.3</c:v>
                </c:pt>
                <c:pt idx="502">
                  <c:v>14.2</c:v>
                </c:pt>
                <c:pt idx="503">
                  <c:v>14</c:v>
                </c:pt>
                <c:pt idx="504">
                  <c:v>14</c:v>
                </c:pt>
                <c:pt idx="505">
                  <c:v>14</c:v>
                </c:pt>
                <c:pt idx="506">
                  <c:v>13.8</c:v>
                </c:pt>
                <c:pt idx="507">
                  <c:v>13.7</c:v>
                </c:pt>
                <c:pt idx="508">
                  <c:v>13.7</c:v>
                </c:pt>
                <c:pt idx="509">
                  <c:v>13.6</c:v>
                </c:pt>
                <c:pt idx="510">
                  <c:v>13.6</c:v>
                </c:pt>
                <c:pt idx="511">
                  <c:v>13.5</c:v>
                </c:pt>
                <c:pt idx="512">
                  <c:v>13.3</c:v>
                </c:pt>
                <c:pt idx="513">
                  <c:v>13.3</c:v>
                </c:pt>
                <c:pt idx="514">
                  <c:v>13</c:v>
                </c:pt>
                <c:pt idx="515">
                  <c:v>12.8</c:v>
                </c:pt>
                <c:pt idx="516">
                  <c:v>12.7</c:v>
                </c:pt>
                <c:pt idx="517">
                  <c:v>12.6</c:v>
                </c:pt>
                <c:pt idx="518">
                  <c:v>12.6</c:v>
                </c:pt>
                <c:pt idx="519">
                  <c:v>12.5</c:v>
                </c:pt>
                <c:pt idx="520">
                  <c:v>12.3</c:v>
                </c:pt>
                <c:pt idx="521">
                  <c:v>12.3</c:v>
                </c:pt>
                <c:pt idx="522">
                  <c:v>12.3</c:v>
                </c:pt>
                <c:pt idx="523">
                  <c:v>12.1</c:v>
                </c:pt>
                <c:pt idx="524">
                  <c:v>12</c:v>
                </c:pt>
                <c:pt idx="525">
                  <c:v>11.9</c:v>
                </c:pt>
                <c:pt idx="526">
                  <c:v>11.9</c:v>
                </c:pt>
                <c:pt idx="527">
                  <c:v>11.8</c:v>
                </c:pt>
                <c:pt idx="528">
                  <c:v>11.6</c:v>
                </c:pt>
                <c:pt idx="529">
                  <c:v>11.6</c:v>
                </c:pt>
                <c:pt idx="530">
                  <c:v>11.5</c:v>
                </c:pt>
                <c:pt idx="531">
                  <c:v>11.4</c:v>
                </c:pt>
                <c:pt idx="532">
                  <c:v>11.3</c:v>
                </c:pt>
                <c:pt idx="533">
                  <c:v>11.2</c:v>
                </c:pt>
                <c:pt idx="534">
                  <c:v>11.2</c:v>
                </c:pt>
                <c:pt idx="535">
                  <c:v>11.2</c:v>
                </c:pt>
                <c:pt idx="536">
                  <c:v>11.1</c:v>
                </c:pt>
                <c:pt idx="537">
                  <c:v>10.9</c:v>
                </c:pt>
                <c:pt idx="538">
                  <c:v>10.8</c:v>
                </c:pt>
                <c:pt idx="539">
                  <c:v>10.7</c:v>
                </c:pt>
                <c:pt idx="540">
                  <c:v>10.7</c:v>
                </c:pt>
                <c:pt idx="541">
                  <c:v>10.4</c:v>
                </c:pt>
                <c:pt idx="542">
                  <c:v>10.3</c:v>
                </c:pt>
                <c:pt idx="543">
                  <c:v>10.199999999999999</c:v>
                </c:pt>
                <c:pt idx="544">
                  <c:v>10.199999999999999</c:v>
                </c:pt>
                <c:pt idx="545">
                  <c:v>10.1</c:v>
                </c:pt>
                <c:pt idx="546">
                  <c:v>10</c:v>
                </c:pt>
                <c:pt idx="547">
                  <c:v>10</c:v>
                </c:pt>
                <c:pt idx="548">
                  <c:v>9.9</c:v>
                </c:pt>
                <c:pt idx="549">
                  <c:v>9.8000000000000007</c:v>
                </c:pt>
                <c:pt idx="550">
                  <c:v>9.6999999999999993</c:v>
                </c:pt>
                <c:pt idx="551">
                  <c:v>9.6999999999999993</c:v>
                </c:pt>
                <c:pt idx="552">
                  <c:v>9.6</c:v>
                </c:pt>
                <c:pt idx="553">
                  <c:v>9.5</c:v>
                </c:pt>
                <c:pt idx="554">
                  <c:v>9.5</c:v>
                </c:pt>
                <c:pt idx="555">
                  <c:v>9.4</c:v>
                </c:pt>
                <c:pt idx="556">
                  <c:v>9.4</c:v>
                </c:pt>
                <c:pt idx="557">
                  <c:v>9.4</c:v>
                </c:pt>
                <c:pt idx="558">
                  <c:v>9.3000000000000007</c:v>
                </c:pt>
                <c:pt idx="559">
                  <c:v>9.1999999999999993</c:v>
                </c:pt>
                <c:pt idx="560">
                  <c:v>9.1999999999999993</c:v>
                </c:pt>
                <c:pt idx="561">
                  <c:v>9.1</c:v>
                </c:pt>
                <c:pt idx="562">
                  <c:v>9</c:v>
                </c:pt>
                <c:pt idx="563">
                  <c:v>9</c:v>
                </c:pt>
                <c:pt idx="564">
                  <c:v>9</c:v>
                </c:pt>
                <c:pt idx="565">
                  <c:v>8.8000000000000007</c:v>
                </c:pt>
                <c:pt idx="566">
                  <c:v>8.9</c:v>
                </c:pt>
                <c:pt idx="567">
                  <c:v>8.8000000000000007</c:v>
                </c:pt>
                <c:pt idx="568">
                  <c:v>8.8000000000000007</c:v>
                </c:pt>
                <c:pt idx="569">
                  <c:v>8.6999999999999993</c:v>
                </c:pt>
                <c:pt idx="570">
                  <c:v>8.6</c:v>
                </c:pt>
                <c:pt idx="571">
                  <c:v>8.5</c:v>
                </c:pt>
                <c:pt idx="572">
                  <c:v>8.4</c:v>
                </c:pt>
                <c:pt idx="573">
                  <c:v>8.3000000000000007</c:v>
                </c:pt>
                <c:pt idx="574">
                  <c:v>8.1999999999999993</c:v>
                </c:pt>
                <c:pt idx="575">
                  <c:v>8.1</c:v>
                </c:pt>
                <c:pt idx="576">
                  <c:v>8.1</c:v>
                </c:pt>
                <c:pt idx="577">
                  <c:v>8.1</c:v>
                </c:pt>
                <c:pt idx="578">
                  <c:v>8</c:v>
                </c:pt>
                <c:pt idx="579">
                  <c:v>7.9</c:v>
                </c:pt>
                <c:pt idx="580">
                  <c:v>7.8</c:v>
                </c:pt>
                <c:pt idx="581">
                  <c:v>7.8</c:v>
                </c:pt>
                <c:pt idx="582">
                  <c:v>7.8</c:v>
                </c:pt>
                <c:pt idx="583">
                  <c:v>7.8</c:v>
                </c:pt>
                <c:pt idx="584">
                  <c:v>7.7</c:v>
                </c:pt>
                <c:pt idx="585">
                  <c:v>7.6</c:v>
                </c:pt>
                <c:pt idx="586">
                  <c:v>7.6</c:v>
                </c:pt>
                <c:pt idx="587">
                  <c:v>7.5</c:v>
                </c:pt>
                <c:pt idx="588">
                  <c:v>7.5</c:v>
                </c:pt>
                <c:pt idx="589">
                  <c:v>7.5</c:v>
                </c:pt>
                <c:pt idx="590">
                  <c:v>7.4</c:v>
                </c:pt>
                <c:pt idx="591">
                  <c:v>7.4</c:v>
                </c:pt>
                <c:pt idx="592">
                  <c:v>7.4</c:v>
                </c:pt>
                <c:pt idx="593">
                  <c:v>7.3</c:v>
                </c:pt>
                <c:pt idx="594">
                  <c:v>7.3</c:v>
                </c:pt>
                <c:pt idx="595">
                  <c:v>7.3</c:v>
                </c:pt>
                <c:pt idx="596">
                  <c:v>7.2</c:v>
                </c:pt>
                <c:pt idx="597">
                  <c:v>7.2</c:v>
                </c:pt>
                <c:pt idx="598">
                  <c:v>7.1</c:v>
                </c:pt>
                <c:pt idx="599">
                  <c:v>7.1</c:v>
                </c:pt>
                <c:pt idx="600">
                  <c:v>7.1</c:v>
                </c:pt>
                <c:pt idx="601">
                  <c:v>7.1</c:v>
                </c:pt>
                <c:pt idx="602">
                  <c:v>7.1</c:v>
                </c:pt>
                <c:pt idx="603">
                  <c:v>7</c:v>
                </c:pt>
                <c:pt idx="604">
                  <c:v>7</c:v>
                </c:pt>
                <c:pt idx="605">
                  <c:v>7</c:v>
                </c:pt>
                <c:pt idx="606">
                  <c:v>6.9</c:v>
                </c:pt>
                <c:pt idx="607">
                  <c:v>6.9</c:v>
                </c:pt>
                <c:pt idx="608">
                  <c:v>6.9</c:v>
                </c:pt>
                <c:pt idx="609">
                  <c:v>6.9</c:v>
                </c:pt>
                <c:pt idx="610">
                  <c:v>6.8</c:v>
                </c:pt>
                <c:pt idx="611">
                  <c:v>6.8</c:v>
                </c:pt>
                <c:pt idx="612">
                  <c:v>6.7</c:v>
                </c:pt>
                <c:pt idx="613">
                  <c:v>6.7</c:v>
                </c:pt>
                <c:pt idx="614">
                  <c:v>6.6</c:v>
                </c:pt>
                <c:pt idx="615">
                  <c:v>6.6</c:v>
                </c:pt>
                <c:pt idx="616">
                  <c:v>6.5</c:v>
                </c:pt>
                <c:pt idx="617">
                  <c:v>6.5</c:v>
                </c:pt>
                <c:pt idx="618">
                  <c:v>6.5</c:v>
                </c:pt>
                <c:pt idx="619">
                  <c:v>6.5</c:v>
                </c:pt>
                <c:pt idx="620">
                  <c:v>6.5</c:v>
                </c:pt>
                <c:pt idx="621">
                  <c:v>6.4</c:v>
                </c:pt>
                <c:pt idx="622">
                  <c:v>6.4</c:v>
                </c:pt>
                <c:pt idx="623">
                  <c:v>6.4</c:v>
                </c:pt>
                <c:pt idx="624">
                  <c:v>6.3</c:v>
                </c:pt>
                <c:pt idx="625">
                  <c:v>6.3</c:v>
                </c:pt>
                <c:pt idx="626">
                  <c:v>6.2</c:v>
                </c:pt>
                <c:pt idx="627">
                  <c:v>6.2</c:v>
                </c:pt>
                <c:pt idx="628">
                  <c:v>6.2</c:v>
                </c:pt>
                <c:pt idx="629">
                  <c:v>6.2</c:v>
                </c:pt>
                <c:pt idx="630">
                  <c:v>6.2</c:v>
                </c:pt>
                <c:pt idx="631">
                  <c:v>6.1</c:v>
                </c:pt>
                <c:pt idx="632">
                  <c:v>6.1</c:v>
                </c:pt>
                <c:pt idx="633">
                  <c:v>6.1</c:v>
                </c:pt>
                <c:pt idx="634">
                  <c:v>6.1</c:v>
                </c:pt>
                <c:pt idx="635">
                  <c:v>6.1</c:v>
                </c:pt>
                <c:pt idx="636">
                  <c:v>6.1</c:v>
                </c:pt>
                <c:pt idx="637">
                  <c:v>6</c:v>
                </c:pt>
                <c:pt idx="638">
                  <c:v>6</c:v>
                </c:pt>
                <c:pt idx="639">
                  <c:v>5.9</c:v>
                </c:pt>
                <c:pt idx="640">
                  <c:v>5.9</c:v>
                </c:pt>
                <c:pt idx="641">
                  <c:v>5.9</c:v>
                </c:pt>
                <c:pt idx="642">
                  <c:v>5.8</c:v>
                </c:pt>
                <c:pt idx="643">
                  <c:v>5.8</c:v>
                </c:pt>
                <c:pt idx="644">
                  <c:v>5.8</c:v>
                </c:pt>
                <c:pt idx="645">
                  <c:v>5.8</c:v>
                </c:pt>
                <c:pt idx="646">
                  <c:v>5.7</c:v>
                </c:pt>
                <c:pt idx="647">
                  <c:v>5.7</c:v>
                </c:pt>
                <c:pt idx="648">
                  <c:v>5.7</c:v>
                </c:pt>
                <c:pt idx="649">
                  <c:v>5.7</c:v>
                </c:pt>
                <c:pt idx="650">
                  <c:v>5.6</c:v>
                </c:pt>
                <c:pt idx="651">
                  <c:v>5.6</c:v>
                </c:pt>
                <c:pt idx="652">
                  <c:v>5.6</c:v>
                </c:pt>
                <c:pt idx="653">
                  <c:v>5.6</c:v>
                </c:pt>
                <c:pt idx="654">
                  <c:v>5.6</c:v>
                </c:pt>
                <c:pt idx="655">
                  <c:v>5.6</c:v>
                </c:pt>
                <c:pt idx="656">
                  <c:v>5.5</c:v>
                </c:pt>
                <c:pt idx="657">
                  <c:v>5.5</c:v>
                </c:pt>
                <c:pt idx="658">
                  <c:v>5.5</c:v>
                </c:pt>
                <c:pt idx="659">
                  <c:v>5.5</c:v>
                </c:pt>
                <c:pt idx="660">
                  <c:v>5.5</c:v>
                </c:pt>
                <c:pt idx="661">
                  <c:v>5.4</c:v>
                </c:pt>
                <c:pt idx="662">
                  <c:v>5.4</c:v>
                </c:pt>
                <c:pt idx="663">
                  <c:v>5.4</c:v>
                </c:pt>
                <c:pt idx="664">
                  <c:v>5.4</c:v>
                </c:pt>
                <c:pt idx="665">
                  <c:v>5.4</c:v>
                </c:pt>
                <c:pt idx="666">
                  <c:v>5.4</c:v>
                </c:pt>
                <c:pt idx="667">
                  <c:v>5.4</c:v>
                </c:pt>
                <c:pt idx="668">
                  <c:v>5.4</c:v>
                </c:pt>
                <c:pt idx="669">
                  <c:v>5.4</c:v>
                </c:pt>
                <c:pt idx="670">
                  <c:v>5.4</c:v>
                </c:pt>
                <c:pt idx="671">
                  <c:v>5.4</c:v>
                </c:pt>
                <c:pt idx="672">
                  <c:v>5.4</c:v>
                </c:pt>
                <c:pt idx="673">
                  <c:v>5.3</c:v>
                </c:pt>
                <c:pt idx="674">
                  <c:v>5.3</c:v>
                </c:pt>
                <c:pt idx="675">
                  <c:v>5.3</c:v>
                </c:pt>
                <c:pt idx="676">
                  <c:v>5.3</c:v>
                </c:pt>
                <c:pt idx="677">
                  <c:v>5.3</c:v>
                </c:pt>
                <c:pt idx="678">
                  <c:v>5.2</c:v>
                </c:pt>
                <c:pt idx="679">
                  <c:v>5.2</c:v>
                </c:pt>
                <c:pt idx="680">
                  <c:v>5.2</c:v>
                </c:pt>
                <c:pt idx="681">
                  <c:v>5.2</c:v>
                </c:pt>
                <c:pt idx="682">
                  <c:v>5.2</c:v>
                </c:pt>
                <c:pt idx="683">
                  <c:v>5.2</c:v>
                </c:pt>
                <c:pt idx="684">
                  <c:v>5.2</c:v>
                </c:pt>
                <c:pt idx="685">
                  <c:v>5.2</c:v>
                </c:pt>
                <c:pt idx="686">
                  <c:v>5.2</c:v>
                </c:pt>
                <c:pt idx="687">
                  <c:v>5.2</c:v>
                </c:pt>
                <c:pt idx="688">
                  <c:v>5.2</c:v>
                </c:pt>
                <c:pt idx="689">
                  <c:v>5.2</c:v>
                </c:pt>
                <c:pt idx="690">
                  <c:v>5.0999999999999996</c:v>
                </c:pt>
                <c:pt idx="691">
                  <c:v>5.0999999999999996</c:v>
                </c:pt>
                <c:pt idx="692">
                  <c:v>5.0999999999999996</c:v>
                </c:pt>
                <c:pt idx="693">
                  <c:v>5.0999999999999996</c:v>
                </c:pt>
                <c:pt idx="694">
                  <c:v>5.0999999999999996</c:v>
                </c:pt>
                <c:pt idx="695">
                  <c:v>5.0999999999999996</c:v>
                </c:pt>
                <c:pt idx="696">
                  <c:v>5</c:v>
                </c:pt>
                <c:pt idx="697">
                  <c:v>5</c:v>
                </c:pt>
                <c:pt idx="698">
                  <c:v>5.0999999999999996</c:v>
                </c:pt>
                <c:pt idx="699">
                  <c:v>5.0999999999999996</c:v>
                </c:pt>
                <c:pt idx="700">
                  <c:v>5.0999999999999996</c:v>
                </c:pt>
                <c:pt idx="701">
                  <c:v>5</c:v>
                </c:pt>
                <c:pt idx="702">
                  <c:v>5</c:v>
                </c:pt>
                <c:pt idx="703">
                  <c:v>5</c:v>
                </c:pt>
                <c:pt idx="704">
                  <c:v>5</c:v>
                </c:pt>
                <c:pt idx="705">
                  <c:v>5</c:v>
                </c:pt>
                <c:pt idx="706">
                  <c:v>5</c:v>
                </c:pt>
                <c:pt idx="707">
                  <c:v>5</c:v>
                </c:pt>
                <c:pt idx="708">
                  <c:v>5.0999999999999996</c:v>
                </c:pt>
                <c:pt idx="709">
                  <c:v>5</c:v>
                </c:pt>
                <c:pt idx="710">
                  <c:v>5</c:v>
                </c:pt>
                <c:pt idx="711">
                  <c:v>5</c:v>
                </c:pt>
                <c:pt idx="712">
                  <c:v>5</c:v>
                </c:pt>
                <c:pt idx="713">
                  <c:v>5</c:v>
                </c:pt>
                <c:pt idx="714">
                  <c:v>5</c:v>
                </c:pt>
                <c:pt idx="715">
                  <c:v>4.9000000000000004</c:v>
                </c:pt>
                <c:pt idx="716">
                  <c:v>4.8</c:v>
                </c:pt>
                <c:pt idx="717">
                  <c:v>4.8</c:v>
                </c:pt>
                <c:pt idx="718">
                  <c:v>4.8</c:v>
                </c:pt>
                <c:pt idx="719">
                  <c:v>4.8</c:v>
                </c:pt>
                <c:pt idx="720">
                  <c:v>4.8</c:v>
                </c:pt>
                <c:pt idx="721">
                  <c:v>4.7</c:v>
                </c:pt>
                <c:pt idx="722">
                  <c:v>4.7</c:v>
                </c:pt>
                <c:pt idx="723">
                  <c:v>4.7</c:v>
                </c:pt>
                <c:pt idx="724">
                  <c:v>4.7</c:v>
                </c:pt>
                <c:pt idx="725">
                  <c:v>4.7</c:v>
                </c:pt>
                <c:pt idx="726">
                  <c:v>4.7</c:v>
                </c:pt>
                <c:pt idx="727">
                  <c:v>4.7</c:v>
                </c:pt>
                <c:pt idx="728">
                  <c:v>4.5999999999999996</c:v>
                </c:pt>
                <c:pt idx="729">
                  <c:v>4.5999999999999996</c:v>
                </c:pt>
                <c:pt idx="730">
                  <c:v>4.5999999999999996</c:v>
                </c:pt>
                <c:pt idx="731">
                  <c:v>4.5</c:v>
                </c:pt>
                <c:pt idx="732">
                  <c:v>4.5</c:v>
                </c:pt>
                <c:pt idx="733">
                  <c:v>4.5</c:v>
                </c:pt>
                <c:pt idx="734">
                  <c:v>4.5999999999999996</c:v>
                </c:pt>
                <c:pt idx="735">
                  <c:v>4.5999999999999996</c:v>
                </c:pt>
                <c:pt idx="736">
                  <c:v>4.5</c:v>
                </c:pt>
                <c:pt idx="737">
                  <c:v>4.5</c:v>
                </c:pt>
                <c:pt idx="738">
                  <c:v>4.4000000000000004</c:v>
                </c:pt>
                <c:pt idx="739">
                  <c:v>4.5</c:v>
                </c:pt>
                <c:pt idx="740">
                  <c:v>4.5</c:v>
                </c:pt>
                <c:pt idx="741">
                  <c:v>4.4000000000000004</c:v>
                </c:pt>
                <c:pt idx="742">
                  <c:v>4.3</c:v>
                </c:pt>
                <c:pt idx="743">
                  <c:v>4.3</c:v>
                </c:pt>
                <c:pt idx="744">
                  <c:v>4.2</c:v>
                </c:pt>
                <c:pt idx="745">
                  <c:v>4.2</c:v>
                </c:pt>
                <c:pt idx="746">
                  <c:v>4.2</c:v>
                </c:pt>
                <c:pt idx="747">
                  <c:v>4.2</c:v>
                </c:pt>
                <c:pt idx="748">
                  <c:v>4.2</c:v>
                </c:pt>
                <c:pt idx="749">
                  <c:v>4.2</c:v>
                </c:pt>
                <c:pt idx="750">
                  <c:v>4.2</c:v>
                </c:pt>
                <c:pt idx="751">
                  <c:v>4.3</c:v>
                </c:pt>
                <c:pt idx="752">
                  <c:v>4.3</c:v>
                </c:pt>
                <c:pt idx="753">
                  <c:v>4.3</c:v>
                </c:pt>
                <c:pt idx="754">
                  <c:v>4.3</c:v>
                </c:pt>
                <c:pt idx="755">
                  <c:v>4.2</c:v>
                </c:pt>
                <c:pt idx="756">
                  <c:v>4.2</c:v>
                </c:pt>
                <c:pt idx="757">
                  <c:v>4.3</c:v>
                </c:pt>
                <c:pt idx="758">
                  <c:v>4.3</c:v>
                </c:pt>
                <c:pt idx="759">
                  <c:v>4.3</c:v>
                </c:pt>
                <c:pt idx="760">
                  <c:v>4.2</c:v>
                </c:pt>
                <c:pt idx="761">
                  <c:v>4.2</c:v>
                </c:pt>
                <c:pt idx="762">
                  <c:v>4.3</c:v>
                </c:pt>
                <c:pt idx="763">
                  <c:v>4.2</c:v>
                </c:pt>
                <c:pt idx="764">
                  <c:v>4.2</c:v>
                </c:pt>
                <c:pt idx="765">
                  <c:v>4.2</c:v>
                </c:pt>
                <c:pt idx="766">
                  <c:v>4.2</c:v>
                </c:pt>
                <c:pt idx="767">
                  <c:v>4.2</c:v>
                </c:pt>
                <c:pt idx="768">
                  <c:v>4.2</c:v>
                </c:pt>
                <c:pt idx="769">
                  <c:v>4.3</c:v>
                </c:pt>
                <c:pt idx="770">
                  <c:v>4.3</c:v>
                </c:pt>
                <c:pt idx="771">
                  <c:v>4.3</c:v>
                </c:pt>
                <c:pt idx="772">
                  <c:v>4.3</c:v>
                </c:pt>
                <c:pt idx="773">
                  <c:v>4.3</c:v>
                </c:pt>
                <c:pt idx="774">
                  <c:v>4.3</c:v>
                </c:pt>
                <c:pt idx="775">
                  <c:v>4.3</c:v>
                </c:pt>
                <c:pt idx="776">
                  <c:v>4.3</c:v>
                </c:pt>
                <c:pt idx="777">
                  <c:v>4.3</c:v>
                </c:pt>
                <c:pt idx="778">
                  <c:v>4.3</c:v>
                </c:pt>
                <c:pt idx="779">
                  <c:v>4.3</c:v>
                </c:pt>
                <c:pt idx="780">
                  <c:v>4.3</c:v>
                </c:pt>
                <c:pt idx="781">
                  <c:v>4.3</c:v>
                </c:pt>
                <c:pt idx="782">
                  <c:v>4.3</c:v>
                </c:pt>
                <c:pt idx="783">
                  <c:v>4.0999999999999996</c:v>
                </c:pt>
                <c:pt idx="784">
                  <c:v>4.0999999999999996</c:v>
                </c:pt>
                <c:pt idx="785">
                  <c:v>4.0999999999999996</c:v>
                </c:pt>
                <c:pt idx="786">
                  <c:v>4.0999999999999996</c:v>
                </c:pt>
                <c:pt idx="787">
                  <c:v>4.0999999999999996</c:v>
                </c:pt>
                <c:pt idx="788">
                  <c:v>4.0999999999999996</c:v>
                </c:pt>
                <c:pt idx="789">
                  <c:v>4.0999999999999996</c:v>
                </c:pt>
                <c:pt idx="790">
                  <c:v>4.0999999999999996</c:v>
                </c:pt>
                <c:pt idx="791">
                  <c:v>4.2</c:v>
                </c:pt>
                <c:pt idx="792">
                  <c:v>4.2</c:v>
                </c:pt>
                <c:pt idx="793">
                  <c:v>4.2</c:v>
                </c:pt>
                <c:pt idx="794">
                  <c:v>4.2</c:v>
                </c:pt>
                <c:pt idx="795">
                  <c:v>4.2</c:v>
                </c:pt>
                <c:pt idx="796">
                  <c:v>4.2</c:v>
                </c:pt>
                <c:pt idx="797">
                  <c:v>4.2</c:v>
                </c:pt>
                <c:pt idx="798">
                  <c:v>4.2</c:v>
                </c:pt>
                <c:pt idx="799">
                  <c:v>4.2</c:v>
                </c:pt>
                <c:pt idx="800">
                  <c:v>4.2</c:v>
                </c:pt>
                <c:pt idx="801">
                  <c:v>4.2</c:v>
                </c:pt>
                <c:pt idx="802">
                  <c:v>4.0999999999999996</c:v>
                </c:pt>
                <c:pt idx="803">
                  <c:v>4.0999999999999996</c:v>
                </c:pt>
                <c:pt idx="804">
                  <c:v>4.0999999999999996</c:v>
                </c:pt>
                <c:pt idx="805">
                  <c:v>4.0999999999999996</c:v>
                </c:pt>
                <c:pt idx="806">
                  <c:v>4.0999999999999996</c:v>
                </c:pt>
                <c:pt idx="807">
                  <c:v>4.0999999999999996</c:v>
                </c:pt>
                <c:pt idx="808">
                  <c:v>4.0999999999999996</c:v>
                </c:pt>
                <c:pt idx="809">
                  <c:v>4.0999999999999996</c:v>
                </c:pt>
                <c:pt idx="810">
                  <c:v>4.0999999999999996</c:v>
                </c:pt>
                <c:pt idx="811">
                  <c:v>4</c:v>
                </c:pt>
                <c:pt idx="812">
                  <c:v>4</c:v>
                </c:pt>
                <c:pt idx="813">
                  <c:v>4</c:v>
                </c:pt>
                <c:pt idx="814">
                  <c:v>4</c:v>
                </c:pt>
                <c:pt idx="815">
                  <c:v>4</c:v>
                </c:pt>
                <c:pt idx="816">
                  <c:v>4</c:v>
                </c:pt>
                <c:pt idx="817">
                  <c:v>4</c:v>
                </c:pt>
                <c:pt idx="818">
                  <c:v>4</c:v>
                </c:pt>
                <c:pt idx="819">
                  <c:v>4</c:v>
                </c:pt>
                <c:pt idx="820">
                  <c:v>4</c:v>
                </c:pt>
                <c:pt idx="821">
                  <c:v>3.9</c:v>
                </c:pt>
                <c:pt idx="822">
                  <c:v>4</c:v>
                </c:pt>
                <c:pt idx="823">
                  <c:v>4</c:v>
                </c:pt>
                <c:pt idx="824">
                  <c:v>3.9</c:v>
                </c:pt>
                <c:pt idx="825">
                  <c:v>3.9</c:v>
                </c:pt>
                <c:pt idx="826">
                  <c:v>3.9</c:v>
                </c:pt>
                <c:pt idx="827">
                  <c:v>3.9</c:v>
                </c:pt>
                <c:pt idx="828">
                  <c:v>3.9</c:v>
                </c:pt>
                <c:pt idx="829">
                  <c:v>3.9</c:v>
                </c:pt>
                <c:pt idx="830">
                  <c:v>3.9</c:v>
                </c:pt>
                <c:pt idx="831">
                  <c:v>3.9</c:v>
                </c:pt>
                <c:pt idx="832">
                  <c:v>3.8</c:v>
                </c:pt>
                <c:pt idx="833">
                  <c:v>3.8</c:v>
                </c:pt>
                <c:pt idx="834">
                  <c:v>3.8</c:v>
                </c:pt>
                <c:pt idx="835">
                  <c:v>3.8</c:v>
                </c:pt>
                <c:pt idx="836">
                  <c:v>3.8</c:v>
                </c:pt>
                <c:pt idx="837">
                  <c:v>3.8</c:v>
                </c:pt>
                <c:pt idx="838">
                  <c:v>3.8</c:v>
                </c:pt>
                <c:pt idx="839">
                  <c:v>3.9</c:v>
                </c:pt>
                <c:pt idx="840">
                  <c:v>3.9</c:v>
                </c:pt>
                <c:pt idx="841">
                  <c:v>3.9</c:v>
                </c:pt>
                <c:pt idx="842">
                  <c:v>3.9</c:v>
                </c:pt>
                <c:pt idx="843">
                  <c:v>3.8</c:v>
                </c:pt>
                <c:pt idx="844">
                  <c:v>3.9</c:v>
                </c:pt>
                <c:pt idx="845">
                  <c:v>3.9</c:v>
                </c:pt>
                <c:pt idx="846">
                  <c:v>3.9</c:v>
                </c:pt>
                <c:pt idx="847">
                  <c:v>3.9</c:v>
                </c:pt>
                <c:pt idx="848">
                  <c:v>3.8</c:v>
                </c:pt>
                <c:pt idx="849">
                  <c:v>3.8</c:v>
                </c:pt>
                <c:pt idx="850">
                  <c:v>3.8</c:v>
                </c:pt>
                <c:pt idx="851">
                  <c:v>3.8</c:v>
                </c:pt>
                <c:pt idx="852">
                  <c:v>3.8</c:v>
                </c:pt>
                <c:pt idx="853">
                  <c:v>3.8</c:v>
                </c:pt>
                <c:pt idx="854">
                  <c:v>3.8</c:v>
                </c:pt>
                <c:pt idx="855">
                  <c:v>3.8</c:v>
                </c:pt>
                <c:pt idx="856">
                  <c:v>3.8</c:v>
                </c:pt>
                <c:pt idx="857">
                  <c:v>3.8</c:v>
                </c:pt>
                <c:pt idx="858">
                  <c:v>3.8</c:v>
                </c:pt>
                <c:pt idx="859">
                  <c:v>3.7</c:v>
                </c:pt>
                <c:pt idx="860">
                  <c:v>3.7</c:v>
                </c:pt>
                <c:pt idx="861">
                  <c:v>3.7</c:v>
                </c:pt>
                <c:pt idx="862">
                  <c:v>3.8</c:v>
                </c:pt>
                <c:pt idx="863">
                  <c:v>3.8</c:v>
                </c:pt>
                <c:pt idx="864">
                  <c:v>3.8</c:v>
                </c:pt>
                <c:pt idx="865">
                  <c:v>3.8</c:v>
                </c:pt>
                <c:pt idx="866">
                  <c:v>3.8</c:v>
                </c:pt>
                <c:pt idx="867">
                  <c:v>3.8</c:v>
                </c:pt>
                <c:pt idx="868">
                  <c:v>3.8</c:v>
                </c:pt>
                <c:pt idx="869">
                  <c:v>3.8</c:v>
                </c:pt>
                <c:pt idx="870">
                  <c:v>3.8</c:v>
                </c:pt>
                <c:pt idx="871">
                  <c:v>3.8</c:v>
                </c:pt>
                <c:pt idx="872">
                  <c:v>3.8</c:v>
                </c:pt>
                <c:pt idx="873">
                  <c:v>3.8</c:v>
                </c:pt>
                <c:pt idx="874">
                  <c:v>3.8</c:v>
                </c:pt>
                <c:pt idx="875">
                  <c:v>3.7</c:v>
                </c:pt>
                <c:pt idx="876">
                  <c:v>3.8</c:v>
                </c:pt>
                <c:pt idx="877">
                  <c:v>3.7</c:v>
                </c:pt>
                <c:pt idx="878">
                  <c:v>3.8</c:v>
                </c:pt>
                <c:pt idx="879">
                  <c:v>3.8</c:v>
                </c:pt>
                <c:pt idx="880">
                  <c:v>3.8</c:v>
                </c:pt>
                <c:pt idx="881">
                  <c:v>3.8</c:v>
                </c:pt>
                <c:pt idx="882">
                  <c:v>3.8</c:v>
                </c:pt>
                <c:pt idx="883">
                  <c:v>3.8</c:v>
                </c:pt>
                <c:pt idx="884">
                  <c:v>3.8</c:v>
                </c:pt>
                <c:pt idx="885">
                  <c:v>3.8</c:v>
                </c:pt>
                <c:pt idx="886">
                  <c:v>3.8</c:v>
                </c:pt>
                <c:pt idx="887">
                  <c:v>3.8</c:v>
                </c:pt>
                <c:pt idx="888">
                  <c:v>3.8</c:v>
                </c:pt>
                <c:pt idx="889">
                  <c:v>3.8</c:v>
                </c:pt>
                <c:pt idx="890">
                  <c:v>3.9</c:v>
                </c:pt>
                <c:pt idx="891">
                  <c:v>3.8</c:v>
                </c:pt>
                <c:pt idx="892">
                  <c:v>3.8</c:v>
                </c:pt>
                <c:pt idx="893">
                  <c:v>3.8</c:v>
                </c:pt>
                <c:pt idx="894">
                  <c:v>3.8</c:v>
                </c:pt>
                <c:pt idx="895">
                  <c:v>3.8</c:v>
                </c:pt>
                <c:pt idx="896">
                  <c:v>3.8</c:v>
                </c:pt>
                <c:pt idx="897">
                  <c:v>3.8</c:v>
                </c:pt>
                <c:pt idx="898">
                  <c:v>3.8</c:v>
                </c:pt>
                <c:pt idx="899">
                  <c:v>3.8</c:v>
                </c:pt>
                <c:pt idx="900">
                  <c:v>3.8</c:v>
                </c:pt>
                <c:pt idx="901">
                  <c:v>3.8</c:v>
                </c:pt>
                <c:pt idx="902">
                  <c:v>3.8</c:v>
                </c:pt>
                <c:pt idx="903">
                  <c:v>3.8</c:v>
                </c:pt>
                <c:pt idx="904">
                  <c:v>3.8</c:v>
                </c:pt>
                <c:pt idx="905">
                  <c:v>3.8</c:v>
                </c:pt>
                <c:pt idx="906">
                  <c:v>3.9</c:v>
                </c:pt>
                <c:pt idx="907">
                  <c:v>3.8</c:v>
                </c:pt>
                <c:pt idx="908">
                  <c:v>3.8</c:v>
                </c:pt>
                <c:pt idx="909">
                  <c:v>3.8</c:v>
                </c:pt>
                <c:pt idx="910">
                  <c:v>3.8</c:v>
                </c:pt>
                <c:pt idx="911">
                  <c:v>3.8</c:v>
                </c:pt>
                <c:pt idx="912">
                  <c:v>3.8</c:v>
                </c:pt>
                <c:pt idx="913">
                  <c:v>3.8</c:v>
                </c:pt>
                <c:pt idx="914">
                  <c:v>3.8</c:v>
                </c:pt>
                <c:pt idx="915">
                  <c:v>3.8</c:v>
                </c:pt>
                <c:pt idx="916">
                  <c:v>3.8</c:v>
                </c:pt>
                <c:pt idx="917">
                  <c:v>3.8</c:v>
                </c:pt>
                <c:pt idx="918">
                  <c:v>3.8</c:v>
                </c:pt>
                <c:pt idx="919">
                  <c:v>3.8</c:v>
                </c:pt>
                <c:pt idx="920">
                  <c:v>3.8</c:v>
                </c:pt>
                <c:pt idx="921">
                  <c:v>3.8</c:v>
                </c:pt>
                <c:pt idx="922">
                  <c:v>3.8</c:v>
                </c:pt>
                <c:pt idx="923">
                  <c:v>3.8</c:v>
                </c:pt>
                <c:pt idx="924">
                  <c:v>3.8</c:v>
                </c:pt>
                <c:pt idx="925">
                  <c:v>3.8</c:v>
                </c:pt>
                <c:pt idx="926">
                  <c:v>3.8</c:v>
                </c:pt>
                <c:pt idx="927">
                  <c:v>3.8</c:v>
                </c:pt>
                <c:pt idx="928">
                  <c:v>3.8</c:v>
                </c:pt>
                <c:pt idx="929">
                  <c:v>3.8</c:v>
                </c:pt>
                <c:pt idx="930">
                  <c:v>3.8</c:v>
                </c:pt>
                <c:pt idx="931">
                  <c:v>3.8</c:v>
                </c:pt>
                <c:pt idx="932">
                  <c:v>3.8</c:v>
                </c:pt>
                <c:pt idx="933">
                  <c:v>3.8</c:v>
                </c:pt>
                <c:pt idx="934">
                  <c:v>3.8</c:v>
                </c:pt>
                <c:pt idx="935">
                  <c:v>3.8</c:v>
                </c:pt>
                <c:pt idx="936">
                  <c:v>3.8</c:v>
                </c:pt>
                <c:pt idx="937">
                  <c:v>3.8</c:v>
                </c:pt>
                <c:pt idx="938">
                  <c:v>3.8</c:v>
                </c:pt>
                <c:pt idx="939">
                  <c:v>3.8</c:v>
                </c:pt>
                <c:pt idx="940">
                  <c:v>3.8</c:v>
                </c:pt>
                <c:pt idx="941">
                  <c:v>3.8</c:v>
                </c:pt>
                <c:pt idx="942">
                  <c:v>3.8</c:v>
                </c:pt>
                <c:pt idx="943">
                  <c:v>3.8</c:v>
                </c:pt>
                <c:pt idx="944">
                  <c:v>3.8</c:v>
                </c:pt>
                <c:pt idx="945">
                  <c:v>3.8</c:v>
                </c:pt>
                <c:pt idx="946">
                  <c:v>3.8</c:v>
                </c:pt>
                <c:pt idx="947">
                  <c:v>3.8</c:v>
                </c:pt>
                <c:pt idx="948">
                  <c:v>3.8</c:v>
                </c:pt>
                <c:pt idx="949">
                  <c:v>3.8</c:v>
                </c:pt>
                <c:pt idx="950">
                  <c:v>3.7</c:v>
                </c:pt>
                <c:pt idx="951">
                  <c:v>3.7</c:v>
                </c:pt>
                <c:pt idx="952">
                  <c:v>3.7</c:v>
                </c:pt>
                <c:pt idx="953">
                  <c:v>3.7</c:v>
                </c:pt>
                <c:pt idx="954">
                  <c:v>3.7</c:v>
                </c:pt>
                <c:pt idx="955">
                  <c:v>3.7</c:v>
                </c:pt>
                <c:pt idx="956">
                  <c:v>3.7</c:v>
                </c:pt>
                <c:pt idx="957">
                  <c:v>3.7</c:v>
                </c:pt>
                <c:pt idx="958">
                  <c:v>3.7</c:v>
                </c:pt>
                <c:pt idx="959">
                  <c:v>3.6</c:v>
                </c:pt>
                <c:pt idx="960">
                  <c:v>3.6</c:v>
                </c:pt>
                <c:pt idx="961">
                  <c:v>3.7</c:v>
                </c:pt>
                <c:pt idx="962">
                  <c:v>3.7</c:v>
                </c:pt>
                <c:pt idx="963">
                  <c:v>3.7</c:v>
                </c:pt>
                <c:pt idx="964">
                  <c:v>3.7</c:v>
                </c:pt>
                <c:pt idx="965">
                  <c:v>3.7</c:v>
                </c:pt>
                <c:pt idx="966">
                  <c:v>3.7</c:v>
                </c:pt>
                <c:pt idx="967">
                  <c:v>3.7</c:v>
                </c:pt>
                <c:pt idx="968">
                  <c:v>3.7</c:v>
                </c:pt>
                <c:pt idx="969">
                  <c:v>3.8</c:v>
                </c:pt>
                <c:pt idx="970">
                  <c:v>3.8</c:v>
                </c:pt>
                <c:pt idx="971">
                  <c:v>3.7</c:v>
                </c:pt>
                <c:pt idx="972">
                  <c:v>3.8</c:v>
                </c:pt>
                <c:pt idx="973">
                  <c:v>3.8</c:v>
                </c:pt>
                <c:pt idx="974">
                  <c:v>3.8</c:v>
                </c:pt>
                <c:pt idx="975">
                  <c:v>3.7</c:v>
                </c:pt>
                <c:pt idx="976">
                  <c:v>3.7</c:v>
                </c:pt>
                <c:pt idx="977">
                  <c:v>3.7</c:v>
                </c:pt>
                <c:pt idx="978">
                  <c:v>3.7</c:v>
                </c:pt>
                <c:pt idx="979">
                  <c:v>3.7</c:v>
                </c:pt>
                <c:pt idx="980">
                  <c:v>3.7</c:v>
                </c:pt>
                <c:pt idx="981">
                  <c:v>3.7</c:v>
                </c:pt>
                <c:pt idx="982">
                  <c:v>3.7</c:v>
                </c:pt>
                <c:pt idx="983">
                  <c:v>3.7</c:v>
                </c:pt>
                <c:pt idx="984">
                  <c:v>3.7</c:v>
                </c:pt>
                <c:pt idx="985">
                  <c:v>3.7</c:v>
                </c:pt>
                <c:pt idx="986">
                  <c:v>3.7</c:v>
                </c:pt>
                <c:pt idx="987">
                  <c:v>3.6</c:v>
                </c:pt>
                <c:pt idx="988">
                  <c:v>3.6</c:v>
                </c:pt>
                <c:pt idx="989">
                  <c:v>3.6</c:v>
                </c:pt>
                <c:pt idx="990">
                  <c:v>3.6</c:v>
                </c:pt>
                <c:pt idx="991">
                  <c:v>3.7</c:v>
                </c:pt>
                <c:pt idx="992">
                  <c:v>3.6</c:v>
                </c:pt>
                <c:pt idx="993">
                  <c:v>3.6</c:v>
                </c:pt>
                <c:pt idx="994">
                  <c:v>3.6</c:v>
                </c:pt>
                <c:pt idx="995">
                  <c:v>3.5</c:v>
                </c:pt>
                <c:pt idx="996">
                  <c:v>3.5</c:v>
                </c:pt>
                <c:pt idx="997">
                  <c:v>3.5</c:v>
                </c:pt>
                <c:pt idx="998">
                  <c:v>3.5</c:v>
                </c:pt>
                <c:pt idx="999">
                  <c:v>3.5</c:v>
                </c:pt>
                <c:pt idx="1000">
                  <c:v>3.5</c:v>
                </c:pt>
                <c:pt idx="1001">
                  <c:v>3.5</c:v>
                </c:pt>
                <c:pt idx="1002">
                  <c:v>3.5</c:v>
                </c:pt>
                <c:pt idx="1003">
                  <c:v>3.5</c:v>
                </c:pt>
                <c:pt idx="1004">
                  <c:v>3.5</c:v>
                </c:pt>
                <c:pt idx="1005">
                  <c:v>3.5</c:v>
                </c:pt>
                <c:pt idx="1006">
                  <c:v>3.5</c:v>
                </c:pt>
                <c:pt idx="1007">
                  <c:v>3.5</c:v>
                </c:pt>
                <c:pt idx="1008">
                  <c:v>3.5</c:v>
                </c:pt>
                <c:pt idx="1009">
                  <c:v>3.5</c:v>
                </c:pt>
                <c:pt idx="1010">
                  <c:v>3.4</c:v>
                </c:pt>
                <c:pt idx="1011">
                  <c:v>3.5</c:v>
                </c:pt>
                <c:pt idx="1012">
                  <c:v>3.5</c:v>
                </c:pt>
                <c:pt idx="1013">
                  <c:v>3.5</c:v>
                </c:pt>
                <c:pt idx="1014">
                  <c:v>3.5</c:v>
                </c:pt>
                <c:pt idx="1015">
                  <c:v>3.5</c:v>
                </c:pt>
                <c:pt idx="1016">
                  <c:v>3.4</c:v>
                </c:pt>
                <c:pt idx="1017">
                  <c:v>3.4</c:v>
                </c:pt>
                <c:pt idx="1018">
                  <c:v>3.5</c:v>
                </c:pt>
                <c:pt idx="1019">
                  <c:v>3.5</c:v>
                </c:pt>
                <c:pt idx="1020">
                  <c:v>3.4</c:v>
                </c:pt>
                <c:pt idx="1021">
                  <c:v>3.4</c:v>
                </c:pt>
                <c:pt idx="1022">
                  <c:v>3.4</c:v>
                </c:pt>
                <c:pt idx="1023">
                  <c:v>3.4</c:v>
                </c:pt>
                <c:pt idx="1024">
                  <c:v>3.4</c:v>
                </c:pt>
                <c:pt idx="1025">
                  <c:v>3.4</c:v>
                </c:pt>
                <c:pt idx="1026">
                  <c:v>3.4</c:v>
                </c:pt>
                <c:pt idx="1027">
                  <c:v>3.4</c:v>
                </c:pt>
                <c:pt idx="1028">
                  <c:v>3.4</c:v>
                </c:pt>
                <c:pt idx="1029">
                  <c:v>3.5</c:v>
                </c:pt>
                <c:pt idx="1030">
                  <c:v>3.5</c:v>
                </c:pt>
                <c:pt idx="1031">
                  <c:v>3.4</c:v>
                </c:pt>
                <c:pt idx="1032">
                  <c:v>3.4</c:v>
                </c:pt>
                <c:pt idx="1033">
                  <c:v>3.5</c:v>
                </c:pt>
                <c:pt idx="1034">
                  <c:v>3.4</c:v>
                </c:pt>
                <c:pt idx="1035">
                  <c:v>3.4</c:v>
                </c:pt>
                <c:pt idx="1036">
                  <c:v>3.4</c:v>
                </c:pt>
                <c:pt idx="1037">
                  <c:v>3.5</c:v>
                </c:pt>
                <c:pt idx="1038">
                  <c:v>3.5</c:v>
                </c:pt>
                <c:pt idx="1039">
                  <c:v>3.4</c:v>
                </c:pt>
                <c:pt idx="1040">
                  <c:v>3.4</c:v>
                </c:pt>
                <c:pt idx="1041">
                  <c:v>3.4</c:v>
                </c:pt>
                <c:pt idx="1042">
                  <c:v>3.4</c:v>
                </c:pt>
                <c:pt idx="1043">
                  <c:v>3.3</c:v>
                </c:pt>
                <c:pt idx="1044">
                  <c:v>3.3</c:v>
                </c:pt>
                <c:pt idx="1045">
                  <c:v>3.3</c:v>
                </c:pt>
                <c:pt idx="1046">
                  <c:v>3.3</c:v>
                </c:pt>
                <c:pt idx="1047">
                  <c:v>3.4</c:v>
                </c:pt>
                <c:pt idx="1048">
                  <c:v>3.3</c:v>
                </c:pt>
                <c:pt idx="1049">
                  <c:v>3.3</c:v>
                </c:pt>
                <c:pt idx="1050">
                  <c:v>3.4</c:v>
                </c:pt>
                <c:pt idx="1051">
                  <c:v>3.4</c:v>
                </c:pt>
                <c:pt idx="1052">
                  <c:v>3.4</c:v>
                </c:pt>
                <c:pt idx="1053">
                  <c:v>3.4</c:v>
                </c:pt>
                <c:pt idx="1054">
                  <c:v>3.4</c:v>
                </c:pt>
                <c:pt idx="1055">
                  <c:v>3.4</c:v>
                </c:pt>
                <c:pt idx="1056">
                  <c:v>3.4</c:v>
                </c:pt>
                <c:pt idx="1057">
                  <c:v>3.4</c:v>
                </c:pt>
                <c:pt idx="1058">
                  <c:v>3.5</c:v>
                </c:pt>
                <c:pt idx="1059">
                  <c:v>3.4</c:v>
                </c:pt>
                <c:pt idx="1060">
                  <c:v>3.4</c:v>
                </c:pt>
                <c:pt idx="1061">
                  <c:v>3.5</c:v>
                </c:pt>
                <c:pt idx="1062">
                  <c:v>3.5</c:v>
                </c:pt>
                <c:pt idx="1063">
                  <c:v>3.5</c:v>
                </c:pt>
                <c:pt idx="1064">
                  <c:v>3.5</c:v>
                </c:pt>
                <c:pt idx="1065">
                  <c:v>3.4</c:v>
                </c:pt>
                <c:pt idx="1066">
                  <c:v>3.4</c:v>
                </c:pt>
                <c:pt idx="1067">
                  <c:v>3.4</c:v>
                </c:pt>
                <c:pt idx="1068">
                  <c:v>3.4</c:v>
                </c:pt>
                <c:pt idx="1069">
                  <c:v>3.4</c:v>
                </c:pt>
                <c:pt idx="1070">
                  <c:v>3.5</c:v>
                </c:pt>
                <c:pt idx="1071">
                  <c:v>3.6</c:v>
                </c:pt>
                <c:pt idx="1072">
                  <c:v>3.6</c:v>
                </c:pt>
                <c:pt idx="1073">
                  <c:v>3.6</c:v>
                </c:pt>
                <c:pt idx="1074">
                  <c:v>3.6</c:v>
                </c:pt>
                <c:pt idx="1075">
                  <c:v>3.6</c:v>
                </c:pt>
                <c:pt idx="1076">
                  <c:v>3.6</c:v>
                </c:pt>
                <c:pt idx="1077">
                  <c:v>3.6</c:v>
                </c:pt>
                <c:pt idx="1078">
                  <c:v>3.5</c:v>
                </c:pt>
                <c:pt idx="1079">
                  <c:v>3.5</c:v>
                </c:pt>
                <c:pt idx="1080">
                  <c:v>3.5</c:v>
                </c:pt>
                <c:pt idx="1081">
                  <c:v>3.5</c:v>
                </c:pt>
                <c:pt idx="1082">
                  <c:v>3.5</c:v>
                </c:pt>
                <c:pt idx="1083">
                  <c:v>3.4</c:v>
                </c:pt>
                <c:pt idx="1084">
                  <c:v>3.4</c:v>
                </c:pt>
                <c:pt idx="1085">
                  <c:v>3.3</c:v>
                </c:pt>
                <c:pt idx="1086">
                  <c:v>3.4</c:v>
                </c:pt>
                <c:pt idx="1087">
                  <c:v>3.4</c:v>
                </c:pt>
                <c:pt idx="1088">
                  <c:v>3.4</c:v>
                </c:pt>
                <c:pt idx="1089">
                  <c:v>3.4</c:v>
                </c:pt>
                <c:pt idx="1090">
                  <c:v>3.3</c:v>
                </c:pt>
                <c:pt idx="1091">
                  <c:v>3.3</c:v>
                </c:pt>
                <c:pt idx="1092">
                  <c:v>3.3</c:v>
                </c:pt>
                <c:pt idx="1093">
                  <c:v>3.3</c:v>
                </c:pt>
                <c:pt idx="1094">
                  <c:v>3.3</c:v>
                </c:pt>
                <c:pt idx="1095">
                  <c:v>3.3</c:v>
                </c:pt>
                <c:pt idx="1096">
                  <c:v>3.3</c:v>
                </c:pt>
                <c:pt idx="1097">
                  <c:v>3.3</c:v>
                </c:pt>
                <c:pt idx="1098">
                  <c:v>3.3</c:v>
                </c:pt>
                <c:pt idx="1099">
                  <c:v>3.3</c:v>
                </c:pt>
                <c:pt idx="1100">
                  <c:v>3.2</c:v>
                </c:pt>
                <c:pt idx="1101">
                  <c:v>3.2</c:v>
                </c:pt>
                <c:pt idx="1102">
                  <c:v>3.2</c:v>
                </c:pt>
                <c:pt idx="1103">
                  <c:v>3.2</c:v>
                </c:pt>
                <c:pt idx="1104">
                  <c:v>3.2</c:v>
                </c:pt>
                <c:pt idx="1105">
                  <c:v>3.2</c:v>
                </c:pt>
                <c:pt idx="1106">
                  <c:v>3.2</c:v>
                </c:pt>
                <c:pt idx="1107">
                  <c:v>3.2</c:v>
                </c:pt>
                <c:pt idx="1108">
                  <c:v>3.2</c:v>
                </c:pt>
                <c:pt idx="1109">
                  <c:v>3.3</c:v>
                </c:pt>
                <c:pt idx="1110">
                  <c:v>3.3</c:v>
                </c:pt>
                <c:pt idx="1111">
                  <c:v>3.3</c:v>
                </c:pt>
                <c:pt idx="1112">
                  <c:v>3.3</c:v>
                </c:pt>
                <c:pt idx="1113">
                  <c:v>3.4</c:v>
                </c:pt>
                <c:pt idx="1114">
                  <c:v>3.4</c:v>
                </c:pt>
                <c:pt idx="1115">
                  <c:v>3.4</c:v>
                </c:pt>
                <c:pt idx="1116">
                  <c:v>3.3</c:v>
                </c:pt>
                <c:pt idx="1117">
                  <c:v>3.3</c:v>
                </c:pt>
                <c:pt idx="1118">
                  <c:v>3.3</c:v>
                </c:pt>
                <c:pt idx="1119">
                  <c:v>3.3</c:v>
                </c:pt>
                <c:pt idx="1120">
                  <c:v>3.4</c:v>
                </c:pt>
                <c:pt idx="1121">
                  <c:v>3.4</c:v>
                </c:pt>
                <c:pt idx="1122">
                  <c:v>3.4</c:v>
                </c:pt>
                <c:pt idx="1123">
                  <c:v>3.4</c:v>
                </c:pt>
                <c:pt idx="1124">
                  <c:v>3.4</c:v>
                </c:pt>
                <c:pt idx="1125">
                  <c:v>3.4</c:v>
                </c:pt>
                <c:pt idx="1126">
                  <c:v>3.4</c:v>
                </c:pt>
                <c:pt idx="1127">
                  <c:v>3.4</c:v>
                </c:pt>
                <c:pt idx="1128">
                  <c:v>3.4</c:v>
                </c:pt>
                <c:pt idx="1129">
                  <c:v>3.5</c:v>
                </c:pt>
                <c:pt idx="1130">
                  <c:v>3.4</c:v>
                </c:pt>
                <c:pt idx="1131">
                  <c:v>3.4</c:v>
                </c:pt>
                <c:pt idx="1132">
                  <c:v>3.4</c:v>
                </c:pt>
                <c:pt idx="1133">
                  <c:v>3.4</c:v>
                </c:pt>
                <c:pt idx="1134">
                  <c:v>3.4</c:v>
                </c:pt>
                <c:pt idx="1135">
                  <c:v>3.4</c:v>
                </c:pt>
                <c:pt idx="1136">
                  <c:v>3.4</c:v>
                </c:pt>
                <c:pt idx="1137">
                  <c:v>3.5</c:v>
                </c:pt>
                <c:pt idx="1138">
                  <c:v>3.5</c:v>
                </c:pt>
                <c:pt idx="1139">
                  <c:v>3.5</c:v>
                </c:pt>
                <c:pt idx="1140">
                  <c:v>3.5</c:v>
                </c:pt>
                <c:pt idx="1141">
                  <c:v>3.5</c:v>
                </c:pt>
                <c:pt idx="1142">
                  <c:v>3.5</c:v>
                </c:pt>
                <c:pt idx="1143">
                  <c:v>3.5</c:v>
                </c:pt>
                <c:pt idx="1144">
                  <c:v>3.5</c:v>
                </c:pt>
                <c:pt idx="1145">
                  <c:v>3.5</c:v>
                </c:pt>
                <c:pt idx="1146">
                  <c:v>3.5</c:v>
                </c:pt>
                <c:pt idx="1147">
                  <c:v>3.4</c:v>
                </c:pt>
                <c:pt idx="1148">
                  <c:v>3.4</c:v>
                </c:pt>
                <c:pt idx="1149">
                  <c:v>3.4</c:v>
                </c:pt>
                <c:pt idx="1150">
                  <c:v>3.4</c:v>
                </c:pt>
                <c:pt idx="1151">
                  <c:v>3.4</c:v>
                </c:pt>
                <c:pt idx="1152">
                  <c:v>3.4</c:v>
                </c:pt>
                <c:pt idx="1153">
                  <c:v>3.4</c:v>
                </c:pt>
                <c:pt idx="1154">
                  <c:v>3.4</c:v>
                </c:pt>
                <c:pt idx="1155">
                  <c:v>3.4</c:v>
                </c:pt>
                <c:pt idx="1156">
                  <c:v>3.4</c:v>
                </c:pt>
                <c:pt idx="1157">
                  <c:v>3.4</c:v>
                </c:pt>
                <c:pt idx="1158">
                  <c:v>3.3</c:v>
                </c:pt>
                <c:pt idx="1159">
                  <c:v>3.3</c:v>
                </c:pt>
                <c:pt idx="1160">
                  <c:v>3.3</c:v>
                </c:pt>
                <c:pt idx="1161">
                  <c:v>3.3</c:v>
                </c:pt>
                <c:pt idx="1162">
                  <c:v>3.3</c:v>
                </c:pt>
                <c:pt idx="1163">
                  <c:v>3.3</c:v>
                </c:pt>
                <c:pt idx="1164">
                  <c:v>3.3</c:v>
                </c:pt>
                <c:pt idx="1165">
                  <c:v>3.3</c:v>
                </c:pt>
                <c:pt idx="1166">
                  <c:v>3.3</c:v>
                </c:pt>
                <c:pt idx="1167">
                  <c:v>3.3</c:v>
                </c:pt>
                <c:pt idx="1168">
                  <c:v>3.3</c:v>
                </c:pt>
                <c:pt idx="1169">
                  <c:v>3.3</c:v>
                </c:pt>
                <c:pt idx="1170">
                  <c:v>3.3</c:v>
                </c:pt>
                <c:pt idx="1171">
                  <c:v>3.3</c:v>
                </c:pt>
                <c:pt idx="1172">
                  <c:v>3.3</c:v>
                </c:pt>
                <c:pt idx="1173">
                  <c:v>3.3</c:v>
                </c:pt>
                <c:pt idx="1174">
                  <c:v>3.3</c:v>
                </c:pt>
                <c:pt idx="1175">
                  <c:v>3.3</c:v>
                </c:pt>
                <c:pt idx="1176">
                  <c:v>3.3</c:v>
                </c:pt>
                <c:pt idx="1177">
                  <c:v>3.2</c:v>
                </c:pt>
                <c:pt idx="1178">
                  <c:v>3.3</c:v>
                </c:pt>
                <c:pt idx="1179">
                  <c:v>3.3</c:v>
                </c:pt>
                <c:pt idx="1180">
                  <c:v>3.3</c:v>
                </c:pt>
                <c:pt idx="1181">
                  <c:v>3.3</c:v>
                </c:pt>
                <c:pt idx="1182">
                  <c:v>3.3</c:v>
                </c:pt>
                <c:pt idx="1183">
                  <c:v>3.3</c:v>
                </c:pt>
                <c:pt idx="1184">
                  <c:v>3.3</c:v>
                </c:pt>
                <c:pt idx="1185">
                  <c:v>3.3</c:v>
                </c:pt>
                <c:pt idx="1186">
                  <c:v>3.3</c:v>
                </c:pt>
                <c:pt idx="1187">
                  <c:v>3.3</c:v>
                </c:pt>
                <c:pt idx="1188">
                  <c:v>3.3</c:v>
                </c:pt>
                <c:pt idx="1189">
                  <c:v>3.3</c:v>
                </c:pt>
                <c:pt idx="1190">
                  <c:v>3.3</c:v>
                </c:pt>
                <c:pt idx="1191">
                  <c:v>3.3</c:v>
                </c:pt>
                <c:pt idx="1192">
                  <c:v>3.3</c:v>
                </c:pt>
                <c:pt idx="1193">
                  <c:v>3.3</c:v>
                </c:pt>
                <c:pt idx="1194">
                  <c:v>3.3</c:v>
                </c:pt>
                <c:pt idx="1195">
                  <c:v>3.3</c:v>
                </c:pt>
                <c:pt idx="1196">
                  <c:v>3.3</c:v>
                </c:pt>
                <c:pt idx="1197">
                  <c:v>3.3</c:v>
                </c:pt>
                <c:pt idx="1198">
                  <c:v>3.3</c:v>
                </c:pt>
                <c:pt idx="1199">
                  <c:v>3.3</c:v>
                </c:pt>
                <c:pt idx="1200">
                  <c:v>3.3</c:v>
                </c:pt>
                <c:pt idx="1201">
                  <c:v>3.3</c:v>
                </c:pt>
                <c:pt idx="1202">
                  <c:v>3.3</c:v>
                </c:pt>
                <c:pt idx="1203">
                  <c:v>3.3</c:v>
                </c:pt>
                <c:pt idx="1204">
                  <c:v>3.3</c:v>
                </c:pt>
                <c:pt idx="1205">
                  <c:v>3.3</c:v>
                </c:pt>
                <c:pt idx="1206">
                  <c:v>3.3</c:v>
                </c:pt>
                <c:pt idx="1207">
                  <c:v>3.3</c:v>
                </c:pt>
                <c:pt idx="1208">
                  <c:v>3.3</c:v>
                </c:pt>
                <c:pt idx="1209">
                  <c:v>3.3</c:v>
                </c:pt>
                <c:pt idx="1210">
                  <c:v>3.3</c:v>
                </c:pt>
                <c:pt idx="1211">
                  <c:v>3.2</c:v>
                </c:pt>
                <c:pt idx="1212">
                  <c:v>3.2</c:v>
                </c:pt>
                <c:pt idx="1213">
                  <c:v>3.2</c:v>
                </c:pt>
                <c:pt idx="1214">
                  <c:v>3.2</c:v>
                </c:pt>
                <c:pt idx="1215">
                  <c:v>3.2</c:v>
                </c:pt>
                <c:pt idx="1216">
                  <c:v>3.1</c:v>
                </c:pt>
                <c:pt idx="1217">
                  <c:v>3.1</c:v>
                </c:pt>
                <c:pt idx="1218">
                  <c:v>3.1</c:v>
                </c:pt>
                <c:pt idx="1219">
                  <c:v>3.1</c:v>
                </c:pt>
                <c:pt idx="1220">
                  <c:v>3.1</c:v>
                </c:pt>
                <c:pt idx="1221">
                  <c:v>3.2</c:v>
                </c:pt>
                <c:pt idx="1222">
                  <c:v>3.1</c:v>
                </c:pt>
                <c:pt idx="1223">
                  <c:v>3.1</c:v>
                </c:pt>
                <c:pt idx="1224">
                  <c:v>3.1</c:v>
                </c:pt>
                <c:pt idx="1225">
                  <c:v>3.1</c:v>
                </c:pt>
                <c:pt idx="1226">
                  <c:v>3.1</c:v>
                </c:pt>
                <c:pt idx="1227">
                  <c:v>3.1</c:v>
                </c:pt>
                <c:pt idx="1228">
                  <c:v>3.1</c:v>
                </c:pt>
                <c:pt idx="1229">
                  <c:v>3.1</c:v>
                </c:pt>
                <c:pt idx="1230">
                  <c:v>3.1</c:v>
                </c:pt>
                <c:pt idx="1231">
                  <c:v>3.1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2.9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3.1</c:v>
                </c:pt>
                <c:pt idx="1247">
                  <c:v>3.1</c:v>
                </c:pt>
                <c:pt idx="1248">
                  <c:v>3.1</c:v>
                </c:pt>
                <c:pt idx="1249">
                  <c:v>3.1</c:v>
                </c:pt>
                <c:pt idx="1250">
                  <c:v>3.1</c:v>
                </c:pt>
                <c:pt idx="1251">
                  <c:v>3.1</c:v>
                </c:pt>
                <c:pt idx="1252">
                  <c:v>3.1</c:v>
                </c:pt>
                <c:pt idx="1253">
                  <c:v>3.1</c:v>
                </c:pt>
                <c:pt idx="1254">
                  <c:v>3.1</c:v>
                </c:pt>
                <c:pt idx="1255">
                  <c:v>3.2</c:v>
                </c:pt>
                <c:pt idx="1256">
                  <c:v>3.2</c:v>
                </c:pt>
                <c:pt idx="1257">
                  <c:v>3.2</c:v>
                </c:pt>
                <c:pt idx="1258">
                  <c:v>3.2</c:v>
                </c:pt>
                <c:pt idx="1259">
                  <c:v>3.2</c:v>
                </c:pt>
                <c:pt idx="1260">
                  <c:v>3.2</c:v>
                </c:pt>
                <c:pt idx="1261">
                  <c:v>3.2</c:v>
                </c:pt>
                <c:pt idx="1262">
                  <c:v>3.2</c:v>
                </c:pt>
                <c:pt idx="1263">
                  <c:v>3.2</c:v>
                </c:pt>
                <c:pt idx="1264">
                  <c:v>3.2</c:v>
                </c:pt>
                <c:pt idx="1265">
                  <c:v>3.2</c:v>
                </c:pt>
                <c:pt idx="1266">
                  <c:v>3.2</c:v>
                </c:pt>
                <c:pt idx="1267">
                  <c:v>3.2</c:v>
                </c:pt>
                <c:pt idx="1268">
                  <c:v>3.2</c:v>
                </c:pt>
                <c:pt idx="1269">
                  <c:v>3.2</c:v>
                </c:pt>
                <c:pt idx="1270">
                  <c:v>3.3</c:v>
                </c:pt>
                <c:pt idx="1271">
                  <c:v>3.3</c:v>
                </c:pt>
                <c:pt idx="1272">
                  <c:v>3.3</c:v>
                </c:pt>
                <c:pt idx="1273">
                  <c:v>3.3</c:v>
                </c:pt>
                <c:pt idx="1274">
                  <c:v>3.3</c:v>
                </c:pt>
                <c:pt idx="1275">
                  <c:v>3.2</c:v>
                </c:pt>
                <c:pt idx="1276">
                  <c:v>3.1</c:v>
                </c:pt>
                <c:pt idx="1277">
                  <c:v>3.1</c:v>
                </c:pt>
                <c:pt idx="1278">
                  <c:v>3.1</c:v>
                </c:pt>
                <c:pt idx="1279">
                  <c:v>3.1</c:v>
                </c:pt>
                <c:pt idx="1280">
                  <c:v>3.1</c:v>
                </c:pt>
                <c:pt idx="1281">
                  <c:v>3.2</c:v>
                </c:pt>
                <c:pt idx="1282">
                  <c:v>3.1</c:v>
                </c:pt>
                <c:pt idx="1283">
                  <c:v>3.1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2.9</c:v>
                </c:pt>
                <c:pt idx="1288">
                  <c:v>2.9</c:v>
                </c:pt>
                <c:pt idx="1289">
                  <c:v>2.9</c:v>
                </c:pt>
                <c:pt idx="1290">
                  <c:v>2.9</c:v>
                </c:pt>
                <c:pt idx="1291">
                  <c:v>2.9</c:v>
                </c:pt>
                <c:pt idx="1292">
                  <c:v>2.9</c:v>
                </c:pt>
                <c:pt idx="1293">
                  <c:v>2.9</c:v>
                </c:pt>
                <c:pt idx="1294">
                  <c:v>2.9</c:v>
                </c:pt>
                <c:pt idx="1295">
                  <c:v>2.9</c:v>
                </c:pt>
                <c:pt idx="1296">
                  <c:v>2.9</c:v>
                </c:pt>
                <c:pt idx="1297">
                  <c:v>2.9</c:v>
                </c:pt>
                <c:pt idx="1298">
                  <c:v>2.9</c:v>
                </c:pt>
                <c:pt idx="1299">
                  <c:v>2.9</c:v>
                </c:pt>
                <c:pt idx="1300">
                  <c:v>2.9</c:v>
                </c:pt>
                <c:pt idx="1301">
                  <c:v>2.9</c:v>
                </c:pt>
                <c:pt idx="1302">
                  <c:v>3</c:v>
                </c:pt>
                <c:pt idx="1303">
                  <c:v>2.9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2.9</c:v>
                </c:pt>
                <c:pt idx="1308">
                  <c:v>2.9</c:v>
                </c:pt>
                <c:pt idx="1309">
                  <c:v>3</c:v>
                </c:pt>
                <c:pt idx="1310">
                  <c:v>2.9</c:v>
                </c:pt>
                <c:pt idx="1311">
                  <c:v>2.9</c:v>
                </c:pt>
                <c:pt idx="1312">
                  <c:v>2.9</c:v>
                </c:pt>
                <c:pt idx="1313">
                  <c:v>3</c:v>
                </c:pt>
                <c:pt idx="1314">
                  <c:v>3</c:v>
                </c:pt>
                <c:pt idx="1315">
                  <c:v>3.1</c:v>
                </c:pt>
                <c:pt idx="1316">
                  <c:v>3.1</c:v>
                </c:pt>
                <c:pt idx="1317">
                  <c:v>3.1</c:v>
                </c:pt>
                <c:pt idx="1318">
                  <c:v>3.1</c:v>
                </c:pt>
                <c:pt idx="1319">
                  <c:v>3.1</c:v>
                </c:pt>
                <c:pt idx="1320">
                  <c:v>3</c:v>
                </c:pt>
                <c:pt idx="1321">
                  <c:v>3</c:v>
                </c:pt>
                <c:pt idx="1322">
                  <c:v>3.1</c:v>
                </c:pt>
                <c:pt idx="1323">
                  <c:v>3.1</c:v>
                </c:pt>
                <c:pt idx="1324">
                  <c:v>3.1</c:v>
                </c:pt>
                <c:pt idx="1325">
                  <c:v>3.1</c:v>
                </c:pt>
                <c:pt idx="1326">
                  <c:v>3.1</c:v>
                </c:pt>
                <c:pt idx="1327">
                  <c:v>3.1</c:v>
                </c:pt>
                <c:pt idx="1328">
                  <c:v>3.1</c:v>
                </c:pt>
                <c:pt idx="1329">
                  <c:v>3.1</c:v>
                </c:pt>
                <c:pt idx="1330">
                  <c:v>3.1</c:v>
                </c:pt>
                <c:pt idx="1331">
                  <c:v>3.1</c:v>
                </c:pt>
                <c:pt idx="1332">
                  <c:v>3.1</c:v>
                </c:pt>
                <c:pt idx="1333">
                  <c:v>3</c:v>
                </c:pt>
                <c:pt idx="1334">
                  <c:v>3.1</c:v>
                </c:pt>
                <c:pt idx="1335">
                  <c:v>3.1</c:v>
                </c:pt>
                <c:pt idx="1336">
                  <c:v>3.1</c:v>
                </c:pt>
                <c:pt idx="1337">
                  <c:v>3</c:v>
                </c:pt>
                <c:pt idx="1338">
                  <c:v>3.1</c:v>
                </c:pt>
                <c:pt idx="1339">
                  <c:v>3</c:v>
                </c:pt>
                <c:pt idx="1340">
                  <c:v>3.1</c:v>
                </c:pt>
                <c:pt idx="1341">
                  <c:v>3.1</c:v>
                </c:pt>
                <c:pt idx="1342">
                  <c:v>3.1</c:v>
                </c:pt>
                <c:pt idx="1343">
                  <c:v>3.1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3.1</c:v>
                </c:pt>
                <c:pt idx="1350">
                  <c:v>3.1</c:v>
                </c:pt>
                <c:pt idx="1351">
                  <c:v>3.1</c:v>
                </c:pt>
                <c:pt idx="1352">
                  <c:v>3.1</c:v>
                </c:pt>
                <c:pt idx="1353">
                  <c:v>3.1</c:v>
                </c:pt>
                <c:pt idx="1354">
                  <c:v>3.1</c:v>
                </c:pt>
                <c:pt idx="1355">
                  <c:v>3.1</c:v>
                </c:pt>
                <c:pt idx="1356">
                  <c:v>3.1</c:v>
                </c:pt>
                <c:pt idx="1357">
                  <c:v>3.1</c:v>
                </c:pt>
                <c:pt idx="1358">
                  <c:v>3.1</c:v>
                </c:pt>
                <c:pt idx="1359">
                  <c:v>3.1</c:v>
                </c:pt>
                <c:pt idx="1360">
                  <c:v>3.1</c:v>
                </c:pt>
                <c:pt idx="1361">
                  <c:v>3.1</c:v>
                </c:pt>
                <c:pt idx="1362">
                  <c:v>3.1</c:v>
                </c:pt>
                <c:pt idx="1363">
                  <c:v>3.1</c:v>
                </c:pt>
                <c:pt idx="1364">
                  <c:v>3.1</c:v>
                </c:pt>
                <c:pt idx="1365">
                  <c:v>3.1</c:v>
                </c:pt>
                <c:pt idx="1366">
                  <c:v>3.2</c:v>
                </c:pt>
                <c:pt idx="1367">
                  <c:v>3.2</c:v>
                </c:pt>
                <c:pt idx="1368">
                  <c:v>3.2</c:v>
                </c:pt>
                <c:pt idx="1369">
                  <c:v>3.2</c:v>
                </c:pt>
                <c:pt idx="1370">
                  <c:v>3.2</c:v>
                </c:pt>
                <c:pt idx="1371">
                  <c:v>3.1</c:v>
                </c:pt>
                <c:pt idx="1372">
                  <c:v>3.1</c:v>
                </c:pt>
                <c:pt idx="1373">
                  <c:v>3.1</c:v>
                </c:pt>
                <c:pt idx="1374">
                  <c:v>3.2</c:v>
                </c:pt>
                <c:pt idx="1375">
                  <c:v>3.1</c:v>
                </c:pt>
                <c:pt idx="1376">
                  <c:v>3.2</c:v>
                </c:pt>
                <c:pt idx="1377">
                  <c:v>3.1</c:v>
                </c:pt>
                <c:pt idx="1378">
                  <c:v>3.1</c:v>
                </c:pt>
                <c:pt idx="1379">
                  <c:v>3.1</c:v>
                </c:pt>
                <c:pt idx="1380">
                  <c:v>3.1</c:v>
                </c:pt>
                <c:pt idx="1381">
                  <c:v>3.1</c:v>
                </c:pt>
                <c:pt idx="1382">
                  <c:v>3.2</c:v>
                </c:pt>
                <c:pt idx="1383">
                  <c:v>3.2</c:v>
                </c:pt>
                <c:pt idx="1384">
                  <c:v>3.2</c:v>
                </c:pt>
                <c:pt idx="1385">
                  <c:v>3.1</c:v>
                </c:pt>
                <c:pt idx="1386">
                  <c:v>3.1</c:v>
                </c:pt>
                <c:pt idx="1387">
                  <c:v>3.1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2.9</c:v>
                </c:pt>
                <c:pt idx="1399">
                  <c:v>2.8</c:v>
                </c:pt>
                <c:pt idx="1400">
                  <c:v>2.9</c:v>
                </c:pt>
                <c:pt idx="1401">
                  <c:v>2.9</c:v>
                </c:pt>
                <c:pt idx="1402">
                  <c:v>2.9</c:v>
                </c:pt>
                <c:pt idx="1403">
                  <c:v>2.9</c:v>
                </c:pt>
                <c:pt idx="1404">
                  <c:v>2.9</c:v>
                </c:pt>
                <c:pt idx="1405">
                  <c:v>2.9</c:v>
                </c:pt>
                <c:pt idx="1406">
                  <c:v>2.9</c:v>
                </c:pt>
                <c:pt idx="1407">
                  <c:v>2.9</c:v>
                </c:pt>
                <c:pt idx="1408">
                  <c:v>2.9</c:v>
                </c:pt>
                <c:pt idx="1409">
                  <c:v>2.9</c:v>
                </c:pt>
                <c:pt idx="1410">
                  <c:v>2.9</c:v>
                </c:pt>
                <c:pt idx="1411">
                  <c:v>2.9</c:v>
                </c:pt>
                <c:pt idx="1412">
                  <c:v>2.9</c:v>
                </c:pt>
                <c:pt idx="1413">
                  <c:v>2.9</c:v>
                </c:pt>
                <c:pt idx="1414">
                  <c:v>2.8</c:v>
                </c:pt>
                <c:pt idx="1415">
                  <c:v>2.9</c:v>
                </c:pt>
                <c:pt idx="1416">
                  <c:v>2.9</c:v>
                </c:pt>
                <c:pt idx="1417">
                  <c:v>2.9</c:v>
                </c:pt>
                <c:pt idx="1418">
                  <c:v>2.9</c:v>
                </c:pt>
                <c:pt idx="1419">
                  <c:v>2.9</c:v>
                </c:pt>
                <c:pt idx="1420">
                  <c:v>2.9</c:v>
                </c:pt>
                <c:pt idx="1421">
                  <c:v>2.9</c:v>
                </c:pt>
                <c:pt idx="1422">
                  <c:v>3</c:v>
                </c:pt>
                <c:pt idx="1423">
                  <c:v>2.9</c:v>
                </c:pt>
                <c:pt idx="1424">
                  <c:v>2.9</c:v>
                </c:pt>
                <c:pt idx="1425">
                  <c:v>2.9</c:v>
                </c:pt>
                <c:pt idx="1426">
                  <c:v>2.9</c:v>
                </c:pt>
                <c:pt idx="1427">
                  <c:v>2.9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2.9</c:v>
                </c:pt>
                <c:pt idx="1441">
                  <c:v>2.9</c:v>
                </c:pt>
                <c:pt idx="1442">
                  <c:v>2.9</c:v>
                </c:pt>
                <c:pt idx="1443">
                  <c:v>2.9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2.9</c:v>
                </c:pt>
                <c:pt idx="1449">
                  <c:v>3</c:v>
                </c:pt>
                <c:pt idx="1450">
                  <c:v>3</c:v>
                </c:pt>
                <c:pt idx="1451">
                  <c:v>2.9</c:v>
                </c:pt>
                <c:pt idx="1452">
                  <c:v>2.9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2.9</c:v>
                </c:pt>
                <c:pt idx="1457">
                  <c:v>2.9</c:v>
                </c:pt>
                <c:pt idx="1458">
                  <c:v>2.9</c:v>
                </c:pt>
                <c:pt idx="1459">
                  <c:v>2.9</c:v>
                </c:pt>
                <c:pt idx="1460">
                  <c:v>2.9</c:v>
                </c:pt>
                <c:pt idx="1461">
                  <c:v>2.9</c:v>
                </c:pt>
                <c:pt idx="1462">
                  <c:v>2.9</c:v>
                </c:pt>
                <c:pt idx="1463">
                  <c:v>2.9</c:v>
                </c:pt>
                <c:pt idx="1464">
                  <c:v>2.9</c:v>
                </c:pt>
                <c:pt idx="1465">
                  <c:v>2.9</c:v>
                </c:pt>
                <c:pt idx="1466">
                  <c:v>2.9</c:v>
                </c:pt>
                <c:pt idx="1467">
                  <c:v>2.8</c:v>
                </c:pt>
                <c:pt idx="1468">
                  <c:v>2.8</c:v>
                </c:pt>
                <c:pt idx="1469">
                  <c:v>2.8</c:v>
                </c:pt>
                <c:pt idx="1470">
                  <c:v>2.9</c:v>
                </c:pt>
                <c:pt idx="1471">
                  <c:v>2.9</c:v>
                </c:pt>
                <c:pt idx="1472">
                  <c:v>2.9</c:v>
                </c:pt>
                <c:pt idx="1473">
                  <c:v>2.9</c:v>
                </c:pt>
                <c:pt idx="1474">
                  <c:v>2.9</c:v>
                </c:pt>
                <c:pt idx="1475">
                  <c:v>2.9</c:v>
                </c:pt>
                <c:pt idx="1476">
                  <c:v>2.9</c:v>
                </c:pt>
                <c:pt idx="1477">
                  <c:v>2.8</c:v>
                </c:pt>
                <c:pt idx="1478">
                  <c:v>2.8</c:v>
                </c:pt>
                <c:pt idx="1479">
                  <c:v>2.8</c:v>
                </c:pt>
                <c:pt idx="1480">
                  <c:v>2.8</c:v>
                </c:pt>
                <c:pt idx="1481">
                  <c:v>2.8</c:v>
                </c:pt>
                <c:pt idx="1482">
                  <c:v>2.8</c:v>
                </c:pt>
                <c:pt idx="1483">
                  <c:v>2.9</c:v>
                </c:pt>
                <c:pt idx="1484">
                  <c:v>2.9</c:v>
                </c:pt>
                <c:pt idx="1485">
                  <c:v>2.9</c:v>
                </c:pt>
                <c:pt idx="1486">
                  <c:v>2.9</c:v>
                </c:pt>
                <c:pt idx="1487">
                  <c:v>2.9</c:v>
                </c:pt>
                <c:pt idx="1488">
                  <c:v>2.9</c:v>
                </c:pt>
                <c:pt idx="1489">
                  <c:v>2.9</c:v>
                </c:pt>
                <c:pt idx="1490">
                  <c:v>2.9</c:v>
                </c:pt>
                <c:pt idx="1491">
                  <c:v>2.9</c:v>
                </c:pt>
                <c:pt idx="1492">
                  <c:v>2.9</c:v>
                </c:pt>
                <c:pt idx="1493">
                  <c:v>2.9</c:v>
                </c:pt>
                <c:pt idx="1494">
                  <c:v>2.9</c:v>
                </c:pt>
                <c:pt idx="1495">
                  <c:v>2.9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2.9</c:v>
                </c:pt>
                <c:pt idx="1501">
                  <c:v>2.9</c:v>
                </c:pt>
                <c:pt idx="1502">
                  <c:v>2.9</c:v>
                </c:pt>
                <c:pt idx="1503">
                  <c:v>2.9</c:v>
                </c:pt>
                <c:pt idx="1504">
                  <c:v>2.9</c:v>
                </c:pt>
                <c:pt idx="1505">
                  <c:v>2.9</c:v>
                </c:pt>
                <c:pt idx="1506">
                  <c:v>2.9</c:v>
                </c:pt>
                <c:pt idx="1507">
                  <c:v>2.9</c:v>
                </c:pt>
                <c:pt idx="1508">
                  <c:v>2.9</c:v>
                </c:pt>
                <c:pt idx="1509">
                  <c:v>2.9</c:v>
                </c:pt>
                <c:pt idx="1510">
                  <c:v>2.9</c:v>
                </c:pt>
                <c:pt idx="1511">
                  <c:v>2.9</c:v>
                </c:pt>
                <c:pt idx="1512">
                  <c:v>2.9</c:v>
                </c:pt>
                <c:pt idx="1513">
                  <c:v>2.9</c:v>
                </c:pt>
                <c:pt idx="1514">
                  <c:v>2.9</c:v>
                </c:pt>
                <c:pt idx="1515">
                  <c:v>2.9</c:v>
                </c:pt>
                <c:pt idx="1516">
                  <c:v>2.9</c:v>
                </c:pt>
                <c:pt idx="1517">
                  <c:v>2.9</c:v>
                </c:pt>
                <c:pt idx="1518">
                  <c:v>2.9</c:v>
                </c:pt>
                <c:pt idx="1519">
                  <c:v>2.9</c:v>
                </c:pt>
                <c:pt idx="1520">
                  <c:v>2.9</c:v>
                </c:pt>
                <c:pt idx="1521">
                  <c:v>2.9</c:v>
                </c:pt>
                <c:pt idx="1522">
                  <c:v>2.9</c:v>
                </c:pt>
                <c:pt idx="1523">
                  <c:v>2.9</c:v>
                </c:pt>
                <c:pt idx="1524">
                  <c:v>2.8</c:v>
                </c:pt>
                <c:pt idx="1525">
                  <c:v>2.8</c:v>
                </c:pt>
                <c:pt idx="1526">
                  <c:v>2.8</c:v>
                </c:pt>
                <c:pt idx="1527">
                  <c:v>2.8</c:v>
                </c:pt>
                <c:pt idx="1528">
                  <c:v>2.8</c:v>
                </c:pt>
                <c:pt idx="1529">
                  <c:v>2.8</c:v>
                </c:pt>
                <c:pt idx="1530">
                  <c:v>2.9</c:v>
                </c:pt>
                <c:pt idx="1531">
                  <c:v>2.8</c:v>
                </c:pt>
                <c:pt idx="1532">
                  <c:v>2.8</c:v>
                </c:pt>
                <c:pt idx="1533">
                  <c:v>2.8</c:v>
                </c:pt>
                <c:pt idx="1534">
                  <c:v>2.8</c:v>
                </c:pt>
                <c:pt idx="1535">
                  <c:v>2.8</c:v>
                </c:pt>
                <c:pt idx="1536">
                  <c:v>2.8</c:v>
                </c:pt>
                <c:pt idx="1537">
                  <c:v>2.8</c:v>
                </c:pt>
                <c:pt idx="1538">
                  <c:v>2.7</c:v>
                </c:pt>
                <c:pt idx="1539">
                  <c:v>2.7</c:v>
                </c:pt>
                <c:pt idx="1540">
                  <c:v>2.6</c:v>
                </c:pt>
                <c:pt idx="1541">
                  <c:v>2.7</c:v>
                </c:pt>
                <c:pt idx="1542">
                  <c:v>2.7</c:v>
                </c:pt>
                <c:pt idx="1543">
                  <c:v>2.7</c:v>
                </c:pt>
                <c:pt idx="1544">
                  <c:v>2.7</c:v>
                </c:pt>
                <c:pt idx="1545">
                  <c:v>2.7</c:v>
                </c:pt>
                <c:pt idx="1546">
                  <c:v>2.7</c:v>
                </c:pt>
                <c:pt idx="1547">
                  <c:v>2.7</c:v>
                </c:pt>
                <c:pt idx="1548">
                  <c:v>2.6</c:v>
                </c:pt>
                <c:pt idx="1549">
                  <c:v>2.6</c:v>
                </c:pt>
                <c:pt idx="1550">
                  <c:v>2.6</c:v>
                </c:pt>
                <c:pt idx="1551">
                  <c:v>2.6</c:v>
                </c:pt>
                <c:pt idx="1552">
                  <c:v>2.7</c:v>
                </c:pt>
                <c:pt idx="1553">
                  <c:v>2.6</c:v>
                </c:pt>
                <c:pt idx="1554">
                  <c:v>2.7</c:v>
                </c:pt>
                <c:pt idx="1555">
                  <c:v>2.7</c:v>
                </c:pt>
                <c:pt idx="1556">
                  <c:v>2.7</c:v>
                </c:pt>
                <c:pt idx="1557">
                  <c:v>2.7</c:v>
                </c:pt>
                <c:pt idx="1558">
                  <c:v>2.7</c:v>
                </c:pt>
                <c:pt idx="1559">
                  <c:v>2.7</c:v>
                </c:pt>
                <c:pt idx="1560">
                  <c:v>2.7</c:v>
                </c:pt>
                <c:pt idx="1561">
                  <c:v>2.7</c:v>
                </c:pt>
                <c:pt idx="1562">
                  <c:v>2.7</c:v>
                </c:pt>
                <c:pt idx="1563">
                  <c:v>2.7</c:v>
                </c:pt>
                <c:pt idx="1564">
                  <c:v>2.7</c:v>
                </c:pt>
                <c:pt idx="1565">
                  <c:v>2.8</c:v>
                </c:pt>
                <c:pt idx="1566">
                  <c:v>2.8</c:v>
                </c:pt>
                <c:pt idx="1567">
                  <c:v>2.8</c:v>
                </c:pt>
                <c:pt idx="1568">
                  <c:v>2.8</c:v>
                </c:pt>
                <c:pt idx="1569">
                  <c:v>2.8</c:v>
                </c:pt>
                <c:pt idx="1570">
                  <c:v>2.8</c:v>
                </c:pt>
                <c:pt idx="1571">
                  <c:v>2.8</c:v>
                </c:pt>
                <c:pt idx="1572">
                  <c:v>2.8</c:v>
                </c:pt>
                <c:pt idx="1573">
                  <c:v>2.7</c:v>
                </c:pt>
                <c:pt idx="1574">
                  <c:v>2.7</c:v>
                </c:pt>
                <c:pt idx="1575">
                  <c:v>2.7</c:v>
                </c:pt>
                <c:pt idx="1576">
                  <c:v>2.7</c:v>
                </c:pt>
                <c:pt idx="1577">
                  <c:v>2.7</c:v>
                </c:pt>
                <c:pt idx="1578">
                  <c:v>2.8</c:v>
                </c:pt>
                <c:pt idx="1579">
                  <c:v>2.8</c:v>
                </c:pt>
                <c:pt idx="1580">
                  <c:v>2.8</c:v>
                </c:pt>
                <c:pt idx="1581">
                  <c:v>2.8</c:v>
                </c:pt>
                <c:pt idx="1582">
                  <c:v>2.8</c:v>
                </c:pt>
                <c:pt idx="1583">
                  <c:v>2.8</c:v>
                </c:pt>
                <c:pt idx="1584">
                  <c:v>2.7</c:v>
                </c:pt>
                <c:pt idx="1585">
                  <c:v>2.7</c:v>
                </c:pt>
                <c:pt idx="1586">
                  <c:v>2.7</c:v>
                </c:pt>
                <c:pt idx="1587">
                  <c:v>2.7</c:v>
                </c:pt>
                <c:pt idx="1588">
                  <c:v>2.7</c:v>
                </c:pt>
                <c:pt idx="1589">
                  <c:v>2.7</c:v>
                </c:pt>
                <c:pt idx="1590">
                  <c:v>2.7</c:v>
                </c:pt>
                <c:pt idx="1591">
                  <c:v>2.7</c:v>
                </c:pt>
                <c:pt idx="1592">
                  <c:v>2.7</c:v>
                </c:pt>
                <c:pt idx="1593">
                  <c:v>2.7</c:v>
                </c:pt>
                <c:pt idx="1594">
                  <c:v>2.7</c:v>
                </c:pt>
                <c:pt idx="1595">
                  <c:v>2.7</c:v>
                </c:pt>
                <c:pt idx="1596">
                  <c:v>2.7</c:v>
                </c:pt>
                <c:pt idx="1597">
                  <c:v>2.7</c:v>
                </c:pt>
                <c:pt idx="1598">
                  <c:v>2.7</c:v>
                </c:pt>
                <c:pt idx="1599">
                  <c:v>2.7</c:v>
                </c:pt>
                <c:pt idx="1600">
                  <c:v>2.7</c:v>
                </c:pt>
                <c:pt idx="1601">
                  <c:v>2.7</c:v>
                </c:pt>
                <c:pt idx="1602">
                  <c:v>2.7</c:v>
                </c:pt>
                <c:pt idx="1603">
                  <c:v>2.7</c:v>
                </c:pt>
                <c:pt idx="1604">
                  <c:v>2.7</c:v>
                </c:pt>
                <c:pt idx="1605">
                  <c:v>2.7</c:v>
                </c:pt>
                <c:pt idx="1606">
                  <c:v>2.7</c:v>
                </c:pt>
                <c:pt idx="1607">
                  <c:v>2.7</c:v>
                </c:pt>
                <c:pt idx="1608">
                  <c:v>2.7</c:v>
                </c:pt>
                <c:pt idx="1609">
                  <c:v>2.7</c:v>
                </c:pt>
                <c:pt idx="1610">
                  <c:v>2.6</c:v>
                </c:pt>
                <c:pt idx="1611">
                  <c:v>2.6</c:v>
                </c:pt>
                <c:pt idx="1612">
                  <c:v>2.6</c:v>
                </c:pt>
                <c:pt idx="1613">
                  <c:v>2.6</c:v>
                </c:pt>
                <c:pt idx="1614">
                  <c:v>2.6</c:v>
                </c:pt>
                <c:pt idx="1615">
                  <c:v>2.6</c:v>
                </c:pt>
                <c:pt idx="1616">
                  <c:v>2.6</c:v>
                </c:pt>
                <c:pt idx="1617">
                  <c:v>2.6</c:v>
                </c:pt>
                <c:pt idx="1618">
                  <c:v>2.6</c:v>
                </c:pt>
                <c:pt idx="1619">
                  <c:v>2.6</c:v>
                </c:pt>
                <c:pt idx="1620">
                  <c:v>2.6</c:v>
                </c:pt>
                <c:pt idx="1621">
                  <c:v>2.6</c:v>
                </c:pt>
                <c:pt idx="1622">
                  <c:v>2.6</c:v>
                </c:pt>
                <c:pt idx="1623">
                  <c:v>2.6</c:v>
                </c:pt>
                <c:pt idx="1624">
                  <c:v>2.6</c:v>
                </c:pt>
                <c:pt idx="1625">
                  <c:v>2.6</c:v>
                </c:pt>
                <c:pt idx="1626">
                  <c:v>2.6</c:v>
                </c:pt>
                <c:pt idx="1627">
                  <c:v>2.6</c:v>
                </c:pt>
                <c:pt idx="1628">
                  <c:v>2.6</c:v>
                </c:pt>
                <c:pt idx="1629">
                  <c:v>2.6</c:v>
                </c:pt>
                <c:pt idx="1630">
                  <c:v>2.6</c:v>
                </c:pt>
                <c:pt idx="1631">
                  <c:v>2.7</c:v>
                </c:pt>
                <c:pt idx="1632">
                  <c:v>2.7</c:v>
                </c:pt>
                <c:pt idx="1633">
                  <c:v>2.7</c:v>
                </c:pt>
                <c:pt idx="1634">
                  <c:v>2.7</c:v>
                </c:pt>
                <c:pt idx="1635">
                  <c:v>2.7</c:v>
                </c:pt>
                <c:pt idx="1636">
                  <c:v>2.7</c:v>
                </c:pt>
                <c:pt idx="1637">
                  <c:v>2.7</c:v>
                </c:pt>
                <c:pt idx="1638">
                  <c:v>2.7</c:v>
                </c:pt>
                <c:pt idx="1639">
                  <c:v>2.7</c:v>
                </c:pt>
                <c:pt idx="1640">
                  <c:v>2.7</c:v>
                </c:pt>
                <c:pt idx="1641">
                  <c:v>2.7</c:v>
                </c:pt>
                <c:pt idx="1642">
                  <c:v>2.7</c:v>
                </c:pt>
                <c:pt idx="1643">
                  <c:v>2.7</c:v>
                </c:pt>
                <c:pt idx="1644">
                  <c:v>2.7</c:v>
                </c:pt>
                <c:pt idx="1645">
                  <c:v>2.7</c:v>
                </c:pt>
                <c:pt idx="1646">
                  <c:v>2.7</c:v>
                </c:pt>
                <c:pt idx="1647">
                  <c:v>2.7</c:v>
                </c:pt>
                <c:pt idx="1648">
                  <c:v>2.6</c:v>
                </c:pt>
                <c:pt idx="1649">
                  <c:v>2.7</c:v>
                </c:pt>
                <c:pt idx="1650">
                  <c:v>2.7</c:v>
                </c:pt>
                <c:pt idx="1651">
                  <c:v>2.7</c:v>
                </c:pt>
                <c:pt idx="1652">
                  <c:v>2.7</c:v>
                </c:pt>
                <c:pt idx="1653">
                  <c:v>2.7</c:v>
                </c:pt>
                <c:pt idx="1654">
                  <c:v>2.7</c:v>
                </c:pt>
                <c:pt idx="1655">
                  <c:v>2.7</c:v>
                </c:pt>
                <c:pt idx="1656">
                  <c:v>2.6</c:v>
                </c:pt>
                <c:pt idx="1657">
                  <c:v>2.6</c:v>
                </c:pt>
                <c:pt idx="1658">
                  <c:v>2.6</c:v>
                </c:pt>
                <c:pt idx="1659">
                  <c:v>2.6</c:v>
                </c:pt>
                <c:pt idx="1660">
                  <c:v>2.7</c:v>
                </c:pt>
                <c:pt idx="1661">
                  <c:v>2.6</c:v>
                </c:pt>
                <c:pt idx="1662">
                  <c:v>2.6</c:v>
                </c:pt>
                <c:pt idx="1663">
                  <c:v>2.6</c:v>
                </c:pt>
                <c:pt idx="1664">
                  <c:v>2.6</c:v>
                </c:pt>
                <c:pt idx="1665">
                  <c:v>2.5</c:v>
                </c:pt>
                <c:pt idx="1666">
                  <c:v>2.5</c:v>
                </c:pt>
                <c:pt idx="1667">
                  <c:v>2.5</c:v>
                </c:pt>
                <c:pt idx="1668">
                  <c:v>2.5</c:v>
                </c:pt>
                <c:pt idx="1669">
                  <c:v>2.5</c:v>
                </c:pt>
                <c:pt idx="1670">
                  <c:v>2.5</c:v>
                </c:pt>
                <c:pt idx="1671">
                  <c:v>2.6</c:v>
                </c:pt>
                <c:pt idx="1672">
                  <c:v>2.5</c:v>
                </c:pt>
                <c:pt idx="1673">
                  <c:v>2.5</c:v>
                </c:pt>
                <c:pt idx="1674">
                  <c:v>2.6</c:v>
                </c:pt>
                <c:pt idx="1675">
                  <c:v>2.6</c:v>
                </c:pt>
                <c:pt idx="1676">
                  <c:v>2.6</c:v>
                </c:pt>
                <c:pt idx="1677">
                  <c:v>2.6</c:v>
                </c:pt>
                <c:pt idx="1678">
                  <c:v>2.6</c:v>
                </c:pt>
                <c:pt idx="1679">
                  <c:v>2.5</c:v>
                </c:pt>
                <c:pt idx="1680">
                  <c:v>2.5</c:v>
                </c:pt>
                <c:pt idx="1681">
                  <c:v>2.5</c:v>
                </c:pt>
                <c:pt idx="1682">
                  <c:v>2.5</c:v>
                </c:pt>
                <c:pt idx="1683">
                  <c:v>2.5</c:v>
                </c:pt>
                <c:pt idx="1684">
                  <c:v>2.5</c:v>
                </c:pt>
                <c:pt idx="1685">
                  <c:v>2.5</c:v>
                </c:pt>
                <c:pt idx="1686">
                  <c:v>2.5</c:v>
                </c:pt>
                <c:pt idx="1687">
                  <c:v>2.5</c:v>
                </c:pt>
                <c:pt idx="1688">
                  <c:v>2.5</c:v>
                </c:pt>
                <c:pt idx="1689">
                  <c:v>2.5</c:v>
                </c:pt>
                <c:pt idx="1690">
                  <c:v>2.4</c:v>
                </c:pt>
                <c:pt idx="1691">
                  <c:v>2.4</c:v>
                </c:pt>
                <c:pt idx="1692">
                  <c:v>2.4</c:v>
                </c:pt>
                <c:pt idx="1693">
                  <c:v>2.4</c:v>
                </c:pt>
                <c:pt idx="1694">
                  <c:v>2.5</c:v>
                </c:pt>
                <c:pt idx="1695">
                  <c:v>2.5</c:v>
                </c:pt>
                <c:pt idx="1696">
                  <c:v>2.5</c:v>
                </c:pt>
                <c:pt idx="1697">
                  <c:v>2.5</c:v>
                </c:pt>
                <c:pt idx="1698">
                  <c:v>2.5</c:v>
                </c:pt>
                <c:pt idx="1699">
                  <c:v>2.5</c:v>
                </c:pt>
                <c:pt idx="1700">
                  <c:v>2.5</c:v>
                </c:pt>
                <c:pt idx="1701">
                  <c:v>2.5</c:v>
                </c:pt>
                <c:pt idx="1702">
                  <c:v>2.5</c:v>
                </c:pt>
                <c:pt idx="1703">
                  <c:v>2.5</c:v>
                </c:pt>
                <c:pt idx="1704">
                  <c:v>2.5</c:v>
                </c:pt>
                <c:pt idx="1705">
                  <c:v>2.5</c:v>
                </c:pt>
                <c:pt idx="1706">
                  <c:v>2.5</c:v>
                </c:pt>
                <c:pt idx="1707">
                  <c:v>2.5</c:v>
                </c:pt>
                <c:pt idx="1708">
                  <c:v>2.5</c:v>
                </c:pt>
                <c:pt idx="1709">
                  <c:v>2.5</c:v>
                </c:pt>
                <c:pt idx="1710">
                  <c:v>2.5</c:v>
                </c:pt>
                <c:pt idx="1711">
                  <c:v>2.5</c:v>
                </c:pt>
                <c:pt idx="1712">
                  <c:v>2.5</c:v>
                </c:pt>
                <c:pt idx="1713">
                  <c:v>2.5</c:v>
                </c:pt>
                <c:pt idx="1714">
                  <c:v>2.5</c:v>
                </c:pt>
                <c:pt idx="1715">
                  <c:v>2.4</c:v>
                </c:pt>
                <c:pt idx="1716">
                  <c:v>2.4</c:v>
                </c:pt>
                <c:pt idx="1717">
                  <c:v>2.5</c:v>
                </c:pt>
                <c:pt idx="1718">
                  <c:v>2.5</c:v>
                </c:pt>
                <c:pt idx="1719">
                  <c:v>2.5</c:v>
                </c:pt>
                <c:pt idx="1720">
                  <c:v>2.4</c:v>
                </c:pt>
                <c:pt idx="1721">
                  <c:v>2.4</c:v>
                </c:pt>
                <c:pt idx="1722">
                  <c:v>2.4</c:v>
                </c:pt>
                <c:pt idx="1723">
                  <c:v>2.4</c:v>
                </c:pt>
                <c:pt idx="1724">
                  <c:v>2.4</c:v>
                </c:pt>
                <c:pt idx="1725">
                  <c:v>2.4</c:v>
                </c:pt>
                <c:pt idx="1726">
                  <c:v>2.4</c:v>
                </c:pt>
                <c:pt idx="1727">
                  <c:v>2.4</c:v>
                </c:pt>
                <c:pt idx="1728">
                  <c:v>2.4</c:v>
                </c:pt>
                <c:pt idx="1729">
                  <c:v>2.4</c:v>
                </c:pt>
                <c:pt idx="1730">
                  <c:v>2.4</c:v>
                </c:pt>
                <c:pt idx="1731">
                  <c:v>2.4</c:v>
                </c:pt>
                <c:pt idx="1732">
                  <c:v>2.4</c:v>
                </c:pt>
                <c:pt idx="1733">
                  <c:v>2.4</c:v>
                </c:pt>
                <c:pt idx="1734">
                  <c:v>2.4</c:v>
                </c:pt>
                <c:pt idx="1735">
                  <c:v>2.4</c:v>
                </c:pt>
                <c:pt idx="1736">
                  <c:v>2.2999999999999998</c:v>
                </c:pt>
                <c:pt idx="1737">
                  <c:v>2.4</c:v>
                </c:pt>
                <c:pt idx="1738">
                  <c:v>2.4</c:v>
                </c:pt>
                <c:pt idx="1739">
                  <c:v>2.4</c:v>
                </c:pt>
                <c:pt idx="1740">
                  <c:v>2.4</c:v>
                </c:pt>
                <c:pt idx="1741">
                  <c:v>2.4</c:v>
                </c:pt>
                <c:pt idx="1742">
                  <c:v>2.4</c:v>
                </c:pt>
                <c:pt idx="1743">
                  <c:v>2.4</c:v>
                </c:pt>
                <c:pt idx="1744">
                  <c:v>2.4</c:v>
                </c:pt>
                <c:pt idx="1745">
                  <c:v>2.4</c:v>
                </c:pt>
                <c:pt idx="1746">
                  <c:v>2.4</c:v>
                </c:pt>
                <c:pt idx="1747">
                  <c:v>2.4</c:v>
                </c:pt>
                <c:pt idx="1748">
                  <c:v>2.5</c:v>
                </c:pt>
                <c:pt idx="1749">
                  <c:v>2.5</c:v>
                </c:pt>
                <c:pt idx="1750">
                  <c:v>2.5</c:v>
                </c:pt>
                <c:pt idx="1751">
                  <c:v>2.5</c:v>
                </c:pt>
                <c:pt idx="1752">
                  <c:v>2.5</c:v>
                </c:pt>
                <c:pt idx="1753">
                  <c:v>2.5</c:v>
                </c:pt>
                <c:pt idx="1754">
                  <c:v>2.5</c:v>
                </c:pt>
                <c:pt idx="1755">
                  <c:v>2.4</c:v>
                </c:pt>
                <c:pt idx="1756">
                  <c:v>2.4</c:v>
                </c:pt>
                <c:pt idx="1757">
                  <c:v>2.4</c:v>
                </c:pt>
                <c:pt idx="1758">
                  <c:v>2.4</c:v>
                </c:pt>
                <c:pt idx="1759">
                  <c:v>2.4</c:v>
                </c:pt>
                <c:pt idx="1760">
                  <c:v>2.4</c:v>
                </c:pt>
                <c:pt idx="1761">
                  <c:v>2.4</c:v>
                </c:pt>
                <c:pt idx="1762">
                  <c:v>2.4</c:v>
                </c:pt>
                <c:pt idx="1763">
                  <c:v>2.4</c:v>
                </c:pt>
                <c:pt idx="1764">
                  <c:v>2.4</c:v>
                </c:pt>
                <c:pt idx="1765">
                  <c:v>2.4</c:v>
                </c:pt>
                <c:pt idx="1766">
                  <c:v>2.5</c:v>
                </c:pt>
                <c:pt idx="1767">
                  <c:v>2.4</c:v>
                </c:pt>
                <c:pt idx="1768">
                  <c:v>2.4</c:v>
                </c:pt>
                <c:pt idx="1769">
                  <c:v>2.5</c:v>
                </c:pt>
                <c:pt idx="1770">
                  <c:v>2.5</c:v>
                </c:pt>
                <c:pt idx="1771">
                  <c:v>2.4</c:v>
                </c:pt>
                <c:pt idx="1772">
                  <c:v>2.4</c:v>
                </c:pt>
                <c:pt idx="1773">
                  <c:v>2.4</c:v>
                </c:pt>
                <c:pt idx="1774">
                  <c:v>2.4</c:v>
                </c:pt>
                <c:pt idx="1775">
                  <c:v>2.4</c:v>
                </c:pt>
                <c:pt idx="1776">
                  <c:v>2.4</c:v>
                </c:pt>
                <c:pt idx="1777">
                  <c:v>2.4</c:v>
                </c:pt>
                <c:pt idx="1778">
                  <c:v>2.4</c:v>
                </c:pt>
                <c:pt idx="1779">
                  <c:v>2.4</c:v>
                </c:pt>
                <c:pt idx="1780">
                  <c:v>2.5</c:v>
                </c:pt>
                <c:pt idx="1781">
                  <c:v>2.5</c:v>
                </c:pt>
                <c:pt idx="1782">
                  <c:v>2.5</c:v>
                </c:pt>
                <c:pt idx="1783">
                  <c:v>2.5</c:v>
                </c:pt>
                <c:pt idx="1784">
                  <c:v>2.5</c:v>
                </c:pt>
                <c:pt idx="1785">
                  <c:v>2.5</c:v>
                </c:pt>
                <c:pt idx="1786">
                  <c:v>2.5</c:v>
                </c:pt>
                <c:pt idx="1787">
                  <c:v>2.5</c:v>
                </c:pt>
                <c:pt idx="1788">
                  <c:v>2.5</c:v>
                </c:pt>
                <c:pt idx="1789">
                  <c:v>2.5</c:v>
                </c:pt>
                <c:pt idx="1790">
                  <c:v>2.5</c:v>
                </c:pt>
                <c:pt idx="1791">
                  <c:v>2.5</c:v>
                </c:pt>
                <c:pt idx="1792">
                  <c:v>2.5</c:v>
                </c:pt>
                <c:pt idx="1793">
                  <c:v>2.5</c:v>
                </c:pt>
                <c:pt idx="1794">
                  <c:v>2.5</c:v>
                </c:pt>
                <c:pt idx="1795">
                  <c:v>2.5</c:v>
                </c:pt>
                <c:pt idx="1796">
                  <c:v>2.5</c:v>
                </c:pt>
                <c:pt idx="1797">
                  <c:v>2.5</c:v>
                </c:pt>
                <c:pt idx="1798">
                  <c:v>2.5</c:v>
                </c:pt>
                <c:pt idx="1799">
                  <c:v>2.5</c:v>
                </c:pt>
                <c:pt idx="1800">
                  <c:v>2.5</c:v>
                </c:pt>
                <c:pt idx="1801">
                  <c:v>2.5</c:v>
                </c:pt>
                <c:pt idx="1802">
                  <c:v>2.5</c:v>
                </c:pt>
                <c:pt idx="1803">
                  <c:v>2.5</c:v>
                </c:pt>
                <c:pt idx="1804">
                  <c:v>2.5</c:v>
                </c:pt>
                <c:pt idx="1805">
                  <c:v>2.5</c:v>
                </c:pt>
                <c:pt idx="1806">
                  <c:v>2.5</c:v>
                </c:pt>
                <c:pt idx="1807">
                  <c:v>2.5</c:v>
                </c:pt>
                <c:pt idx="1808">
                  <c:v>2.5</c:v>
                </c:pt>
                <c:pt idx="1809">
                  <c:v>2.4</c:v>
                </c:pt>
                <c:pt idx="1810">
                  <c:v>2.4</c:v>
                </c:pt>
                <c:pt idx="1811">
                  <c:v>2.4</c:v>
                </c:pt>
                <c:pt idx="1812">
                  <c:v>2.4</c:v>
                </c:pt>
                <c:pt idx="1813">
                  <c:v>2.4</c:v>
                </c:pt>
                <c:pt idx="1814">
                  <c:v>2.4</c:v>
                </c:pt>
                <c:pt idx="1815">
                  <c:v>2.4</c:v>
                </c:pt>
                <c:pt idx="1816">
                  <c:v>2.4</c:v>
                </c:pt>
                <c:pt idx="1817">
                  <c:v>2.4</c:v>
                </c:pt>
                <c:pt idx="1818">
                  <c:v>2.2999999999999998</c:v>
                </c:pt>
                <c:pt idx="1819">
                  <c:v>2.2999999999999998</c:v>
                </c:pt>
                <c:pt idx="1820">
                  <c:v>2.2999999999999998</c:v>
                </c:pt>
                <c:pt idx="1821">
                  <c:v>2.4</c:v>
                </c:pt>
                <c:pt idx="1822">
                  <c:v>2.2999999999999998</c:v>
                </c:pt>
                <c:pt idx="1823">
                  <c:v>2.2999999999999998</c:v>
                </c:pt>
                <c:pt idx="1824">
                  <c:v>2.2999999999999998</c:v>
                </c:pt>
                <c:pt idx="1825">
                  <c:v>2.2999999999999998</c:v>
                </c:pt>
                <c:pt idx="1826">
                  <c:v>2.4</c:v>
                </c:pt>
                <c:pt idx="1827">
                  <c:v>2.2999999999999998</c:v>
                </c:pt>
                <c:pt idx="1828">
                  <c:v>2.2999999999999998</c:v>
                </c:pt>
                <c:pt idx="1829">
                  <c:v>2.2999999999999998</c:v>
                </c:pt>
                <c:pt idx="1830">
                  <c:v>2.2999999999999998</c:v>
                </c:pt>
                <c:pt idx="1831">
                  <c:v>2.2999999999999998</c:v>
                </c:pt>
                <c:pt idx="1832">
                  <c:v>2.2999999999999998</c:v>
                </c:pt>
                <c:pt idx="1833">
                  <c:v>2.2999999999999998</c:v>
                </c:pt>
                <c:pt idx="1834">
                  <c:v>2.2999999999999998</c:v>
                </c:pt>
                <c:pt idx="1835">
                  <c:v>2.2000000000000002</c:v>
                </c:pt>
                <c:pt idx="1836">
                  <c:v>2.2999999999999998</c:v>
                </c:pt>
                <c:pt idx="1837">
                  <c:v>2.2999999999999998</c:v>
                </c:pt>
                <c:pt idx="1838">
                  <c:v>2.2999999999999998</c:v>
                </c:pt>
                <c:pt idx="1839">
                  <c:v>2.2999999999999998</c:v>
                </c:pt>
                <c:pt idx="1840">
                  <c:v>2.2999999999999998</c:v>
                </c:pt>
                <c:pt idx="1841">
                  <c:v>2.2999999999999998</c:v>
                </c:pt>
                <c:pt idx="1842">
                  <c:v>2.2999999999999998</c:v>
                </c:pt>
                <c:pt idx="1843">
                  <c:v>2.2999999999999998</c:v>
                </c:pt>
                <c:pt idx="1844">
                  <c:v>2.2999999999999998</c:v>
                </c:pt>
                <c:pt idx="1845">
                  <c:v>2.2999999999999998</c:v>
                </c:pt>
                <c:pt idx="1846">
                  <c:v>2.2999999999999998</c:v>
                </c:pt>
                <c:pt idx="1847">
                  <c:v>2.2999999999999998</c:v>
                </c:pt>
                <c:pt idx="1848">
                  <c:v>2.2999999999999998</c:v>
                </c:pt>
                <c:pt idx="1849">
                  <c:v>2.2999999999999998</c:v>
                </c:pt>
                <c:pt idx="1850">
                  <c:v>2.2999999999999998</c:v>
                </c:pt>
                <c:pt idx="1851">
                  <c:v>2.2999999999999998</c:v>
                </c:pt>
                <c:pt idx="1852">
                  <c:v>2.2999999999999998</c:v>
                </c:pt>
                <c:pt idx="1853">
                  <c:v>2.2999999999999998</c:v>
                </c:pt>
                <c:pt idx="1854">
                  <c:v>2.4</c:v>
                </c:pt>
                <c:pt idx="1855">
                  <c:v>2.2999999999999998</c:v>
                </c:pt>
                <c:pt idx="1856">
                  <c:v>2.2999999999999998</c:v>
                </c:pt>
                <c:pt idx="1857">
                  <c:v>2.2999999999999998</c:v>
                </c:pt>
                <c:pt idx="1858">
                  <c:v>2.2999999999999998</c:v>
                </c:pt>
                <c:pt idx="1859">
                  <c:v>2.2999999999999998</c:v>
                </c:pt>
                <c:pt idx="1860">
                  <c:v>2.2999999999999998</c:v>
                </c:pt>
                <c:pt idx="1861">
                  <c:v>2.4</c:v>
                </c:pt>
                <c:pt idx="1862">
                  <c:v>2.2999999999999998</c:v>
                </c:pt>
                <c:pt idx="1863">
                  <c:v>2.2000000000000002</c:v>
                </c:pt>
                <c:pt idx="1864">
                  <c:v>2.2000000000000002</c:v>
                </c:pt>
                <c:pt idx="1865">
                  <c:v>2.2000000000000002</c:v>
                </c:pt>
                <c:pt idx="1866">
                  <c:v>2.1</c:v>
                </c:pt>
                <c:pt idx="1867">
                  <c:v>2.1</c:v>
                </c:pt>
                <c:pt idx="1868">
                  <c:v>2.1</c:v>
                </c:pt>
                <c:pt idx="1869">
                  <c:v>2.2000000000000002</c:v>
                </c:pt>
                <c:pt idx="1870">
                  <c:v>2.2000000000000002</c:v>
                </c:pt>
                <c:pt idx="1871">
                  <c:v>2.1</c:v>
                </c:pt>
                <c:pt idx="1872">
                  <c:v>2.1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1.9</c:v>
                </c:pt>
                <c:pt idx="1877">
                  <c:v>1.9</c:v>
                </c:pt>
                <c:pt idx="1878">
                  <c:v>1.9</c:v>
                </c:pt>
                <c:pt idx="1879">
                  <c:v>1.9</c:v>
                </c:pt>
                <c:pt idx="1880">
                  <c:v>1.9</c:v>
                </c:pt>
                <c:pt idx="1881">
                  <c:v>1.9</c:v>
                </c:pt>
                <c:pt idx="1882">
                  <c:v>1.8</c:v>
                </c:pt>
                <c:pt idx="1883">
                  <c:v>1.8</c:v>
                </c:pt>
                <c:pt idx="1884">
                  <c:v>1.7</c:v>
                </c:pt>
                <c:pt idx="1885">
                  <c:v>1.7</c:v>
                </c:pt>
                <c:pt idx="1886">
                  <c:v>1.7</c:v>
                </c:pt>
                <c:pt idx="1887">
                  <c:v>1.7</c:v>
                </c:pt>
                <c:pt idx="1888">
                  <c:v>1.7</c:v>
                </c:pt>
                <c:pt idx="1889">
                  <c:v>1.7</c:v>
                </c:pt>
                <c:pt idx="1890">
                  <c:v>1.6</c:v>
                </c:pt>
                <c:pt idx="1891">
                  <c:v>1.7</c:v>
                </c:pt>
                <c:pt idx="1892">
                  <c:v>1.7</c:v>
                </c:pt>
                <c:pt idx="1893">
                  <c:v>1.7</c:v>
                </c:pt>
                <c:pt idx="1894">
                  <c:v>1.6</c:v>
                </c:pt>
                <c:pt idx="1895">
                  <c:v>1.6</c:v>
                </c:pt>
                <c:pt idx="1896">
                  <c:v>1.6</c:v>
                </c:pt>
                <c:pt idx="1897">
                  <c:v>1.6</c:v>
                </c:pt>
                <c:pt idx="1898">
                  <c:v>1.6</c:v>
                </c:pt>
                <c:pt idx="1899">
                  <c:v>1.6</c:v>
                </c:pt>
                <c:pt idx="1900">
                  <c:v>1.6</c:v>
                </c:pt>
                <c:pt idx="1901">
                  <c:v>1.6</c:v>
                </c:pt>
                <c:pt idx="1902">
                  <c:v>1.6</c:v>
                </c:pt>
                <c:pt idx="1903">
                  <c:v>1.6</c:v>
                </c:pt>
                <c:pt idx="1904">
                  <c:v>1.6</c:v>
                </c:pt>
                <c:pt idx="1905">
                  <c:v>1.6</c:v>
                </c:pt>
                <c:pt idx="1906">
                  <c:v>1.6</c:v>
                </c:pt>
                <c:pt idx="1907">
                  <c:v>1.6</c:v>
                </c:pt>
                <c:pt idx="1908">
                  <c:v>1.6</c:v>
                </c:pt>
                <c:pt idx="1909">
                  <c:v>1.6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28C-4D63-AEE9-6A2EA65527AB}"/>
            </c:ext>
          </c:extLst>
        </c:ser>
        <c:ser>
          <c:idx val="3"/>
          <c:order val="3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550 C'!$V$2:$V$1000</c:f>
              <c:numCache>
                <c:formatCode>General</c:formatCode>
                <c:ptCount val="999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</c:numCache>
            </c:numRef>
          </c:xVal>
          <c:yVal>
            <c:numRef>
              <c:f>'compare 550 C'!$W$2:$W$1000</c:f>
              <c:numCache>
                <c:formatCode>General</c:formatCode>
                <c:ptCount val="9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0.3</c:v>
                </c:pt>
                <c:pt idx="29">
                  <c:v>0.3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0.3</c:v>
                </c:pt>
                <c:pt idx="60">
                  <c:v>0.3</c:v>
                </c:pt>
                <c:pt idx="61">
                  <c:v>0.3</c:v>
                </c:pt>
                <c:pt idx="62">
                  <c:v>0.3</c:v>
                </c:pt>
                <c:pt idx="63">
                  <c:v>0.4</c:v>
                </c:pt>
                <c:pt idx="64">
                  <c:v>0.4</c:v>
                </c:pt>
                <c:pt idx="65">
                  <c:v>0.5</c:v>
                </c:pt>
                <c:pt idx="66">
                  <c:v>0.5</c:v>
                </c:pt>
                <c:pt idx="67">
                  <c:v>0.6</c:v>
                </c:pt>
                <c:pt idx="68">
                  <c:v>0.6</c:v>
                </c:pt>
                <c:pt idx="69">
                  <c:v>0.7</c:v>
                </c:pt>
                <c:pt idx="70">
                  <c:v>0.8</c:v>
                </c:pt>
                <c:pt idx="71">
                  <c:v>0.9</c:v>
                </c:pt>
                <c:pt idx="72">
                  <c:v>1</c:v>
                </c:pt>
                <c:pt idx="73">
                  <c:v>1</c:v>
                </c:pt>
                <c:pt idx="74">
                  <c:v>1.1000000000000001</c:v>
                </c:pt>
                <c:pt idx="75">
                  <c:v>1.2</c:v>
                </c:pt>
                <c:pt idx="76">
                  <c:v>1.3</c:v>
                </c:pt>
                <c:pt idx="77">
                  <c:v>1.4</c:v>
                </c:pt>
                <c:pt idx="78">
                  <c:v>1.5</c:v>
                </c:pt>
                <c:pt idx="79">
                  <c:v>1.7</c:v>
                </c:pt>
                <c:pt idx="80">
                  <c:v>1.8</c:v>
                </c:pt>
                <c:pt idx="81">
                  <c:v>2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2.7</c:v>
                </c:pt>
                <c:pt idx="86">
                  <c:v>2.9</c:v>
                </c:pt>
                <c:pt idx="87">
                  <c:v>3.1</c:v>
                </c:pt>
                <c:pt idx="88">
                  <c:v>3.3</c:v>
                </c:pt>
                <c:pt idx="89">
                  <c:v>3.5</c:v>
                </c:pt>
                <c:pt idx="90">
                  <c:v>3.7</c:v>
                </c:pt>
                <c:pt idx="91">
                  <c:v>4</c:v>
                </c:pt>
                <c:pt idx="92">
                  <c:v>4.2</c:v>
                </c:pt>
                <c:pt idx="93">
                  <c:v>4.4000000000000004</c:v>
                </c:pt>
                <c:pt idx="94">
                  <c:v>4.5999999999999996</c:v>
                </c:pt>
                <c:pt idx="95">
                  <c:v>4.8</c:v>
                </c:pt>
                <c:pt idx="96">
                  <c:v>5.0999999999999996</c:v>
                </c:pt>
                <c:pt idx="97">
                  <c:v>5.3</c:v>
                </c:pt>
                <c:pt idx="98">
                  <c:v>5.7</c:v>
                </c:pt>
                <c:pt idx="99">
                  <c:v>5.8</c:v>
                </c:pt>
                <c:pt idx="100">
                  <c:v>6.1</c:v>
                </c:pt>
                <c:pt idx="101">
                  <c:v>6.5</c:v>
                </c:pt>
                <c:pt idx="102">
                  <c:v>6.8</c:v>
                </c:pt>
                <c:pt idx="103">
                  <c:v>7.2</c:v>
                </c:pt>
                <c:pt idx="104">
                  <c:v>7.5</c:v>
                </c:pt>
                <c:pt idx="105">
                  <c:v>7.9</c:v>
                </c:pt>
                <c:pt idx="106">
                  <c:v>8.3000000000000007</c:v>
                </c:pt>
                <c:pt idx="107">
                  <c:v>8.6999999999999993</c:v>
                </c:pt>
                <c:pt idx="108">
                  <c:v>9.1</c:v>
                </c:pt>
                <c:pt idx="109">
                  <c:v>9.5</c:v>
                </c:pt>
                <c:pt idx="110">
                  <c:v>9.8000000000000007</c:v>
                </c:pt>
                <c:pt idx="111">
                  <c:v>10.199999999999999</c:v>
                </c:pt>
                <c:pt idx="112">
                  <c:v>10.6</c:v>
                </c:pt>
                <c:pt idx="113">
                  <c:v>11</c:v>
                </c:pt>
                <c:pt idx="114">
                  <c:v>11.5</c:v>
                </c:pt>
                <c:pt idx="115">
                  <c:v>11.9</c:v>
                </c:pt>
                <c:pt idx="116">
                  <c:v>12.4</c:v>
                </c:pt>
                <c:pt idx="117">
                  <c:v>12.8</c:v>
                </c:pt>
                <c:pt idx="118">
                  <c:v>13.3</c:v>
                </c:pt>
                <c:pt idx="119">
                  <c:v>13.8</c:v>
                </c:pt>
                <c:pt idx="120">
                  <c:v>14.2</c:v>
                </c:pt>
                <c:pt idx="121">
                  <c:v>15</c:v>
                </c:pt>
                <c:pt idx="122">
                  <c:v>15.8</c:v>
                </c:pt>
                <c:pt idx="123">
                  <c:v>15.8</c:v>
                </c:pt>
                <c:pt idx="124">
                  <c:v>16.5</c:v>
                </c:pt>
                <c:pt idx="125">
                  <c:v>16.7</c:v>
                </c:pt>
                <c:pt idx="126">
                  <c:v>17.2</c:v>
                </c:pt>
                <c:pt idx="127">
                  <c:v>17.600000000000001</c:v>
                </c:pt>
                <c:pt idx="128">
                  <c:v>18.2</c:v>
                </c:pt>
                <c:pt idx="129">
                  <c:v>18.7</c:v>
                </c:pt>
                <c:pt idx="130">
                  <c:v>19.2</c:v>
                </c:pt>
                <c:pt idx="131">
                  <c:v>19.7</c:v>
                </c:pt>
                <c:pt idx="132">
                  <c:v>20.5</c:v>
                </c:pt>
                <c:pt idx="133">
                  <c:v>21</c:v>
                </c:pt>
                <c:pt idx="134">
                  <c:v>21.2</c:v>
                </c:pt>
                <c:pt idx="135">
                  <c:v>21.7</c:v>
                </c:pt>
                <c:pt idx="136">
                  <c:v>22.2</c:v>
                </c:pt>
                <c:pt idx="137">
                  <c:v>22.7</c:v>
                </c:pt>
                <c:pt idx="138">
                  <c:v>23.2</c:v>
                </c:pt>
                <c:pt idx="139">
                  <c:v>23.7</c:v>
                </c:pt>
                <c:pt idx="140">
                  <c:v>24.2</c:v>
                </c:pt>
                <c:pt idx="141">
                  <c:v>24.7</c:v>
                </c:pt>
                <c:pt idx="142">
                  <c:v>25.3</c:v>
                </c:pt>
                <c:pt idx="143">
                  <c:v>25.8</c:v>
                </c:pt>
                <c:pt idx="144">
                  <c:v>26.3</c:v>
                </c:pt>
                <c:pt idx="145">
                  <c:v>26.8</c:v>
                </c:pt>
                <c:pt idx="146">
                  <c:v>27.3</c:v>
                </c:pt>
                <c:pt idx="147">
                  <c:v>27.8</c:v>
                </c:pt>
                <c:pt idx="148">
                  <c:v>28.3</c:v>
                </c:pt>
                <c:pt idx="149">
                  <c:v>28.8</c:v>
                </c:pt>
                <c:pt idx="150">
                  <c:v>29.4</c:v>
                </c:pt>
                <c:pt idx="151">
                  <c:v>30</c:v>
                </c:pt>
                <c:pt idx="152">
                  <c:v>30.5</c:v>
                </c:pt>
                <c:pt idx="153">
                  <c:v>31</c:v>
                </c:pt>
                <c:pt idx="154">
                  <c:v>31.5</c:v>
                </c:pt>
                <c:pt idx="155">
                  <c:v>32</c:v>
                </c:pt>
                <c:pt idx="156">
                  <c:v>32.799999999999997</c:v>
                </c:pt>
                <c:pt idx="157">
                  <c:v>33.299999999999997</c:v>
                </c:pt>
                <c:pt idx="158">
                  <c:v>33.5</c:v>
                </c:pt>
                <c:pt idx="159">
                  <c:v>34.1</c:v>
                </c:pt>
                <c:pt idx="160">
                  <c:v>34.6</c:v>
                </c:pt>
                <c:pt idx="161">
                  <c:v>35.1</c:v>
                </c:pt>
                <c:pt idx="162">
                  <c:v>35.700000000000003</c:v>
                </c:pt>
                <c:pt idx="163">
                  <c:v>36.200000000000003</c:v>
                </c:pt>
                <c:pt idx="164">
                  <c:v>36.799999999999997</c:v>
                </c:pt>
                <c:pt idx="165">
                  <c:v>37.299999999999997</c:v>
                </c:pt>
                <c:pt idx="166">
                  <c:v>37.700000000000003</c:v>
                </c:pt>
                <c:pt idx="167">
                  <c:v>38.299999999999997</c:v>
                </c:pt>
                <c:pt idx="168">
                  <c:v>38.799999999999997</c:v>
                </c:pt>
                <c:pt idx="169">
                  <c:v>39.299999999999997</c:v>
                </c:pt>
                <c:pt idx="170">
                  <c:v>39.799999999999997</c:v>
                </c:pt>
                <c:pt idx="171">
                  <c:v>40.4</c:v>
                </c:pt>
                <c:pt idx="172">
                  <c:v>40.9</c:v>
                </c:pt>
                <c:pt idx="173">
                  <c:v>41.4</c:v>
                </c:pt>
                <c:pt idx="174">
                  <c:v>41.9</c:v>
                </c:pt>
                <c:pt idx="175">
                  <c:v>42.5</c:v>
                </c:pt>
                <c:pt idx="176">
                  <c:v>43.3</c:v>
                </c:pt>
                <c:pt idx="177">
                  <c:v>44.3</c:v>
                </c:pt>
                <c:pt idx="178">
                  <c:v>44.5</c:v>
                </c:pt>
                <c:pt idx="179">
                  <c:v>44.5</c:v>
                </c:pt>
                <c:pt idx="180">
                  <c:v>45</c:v>
                </c:pt>
                <c:pt idx="181">
                  <c:v>45.5</c:v>
                </c:pt>
                <c:pt idx="182">
                  <c:v>46</c:v>
                </c:pt>
                <c:pt idx="183">
                  <c:v>46.5</c:v>
                </c:pt>
                <c:pt idx="184">
                  <c:v>47</c:v>
                </c:pt>
                <c:pt idx="185">
                  <c:v>47.6</c:v>
                </c:pt>
                <c:pt idx="186">
                  <c:v>48.1</c:v>
                </c:pt>
                <c:pt idx="187">
                  <c:v>48.6</c:v>
                </c:pt>
                <c:pt idx="188">
                  <c:v>49.1</c:v>
                </c:pt>
                <c:pt idx="189">
                  <c:v>49.7</c:v>
                </c:pt>
                <c:pt idx="190">
                  <c:v>50.2</c:v>
                </c:pt>
                <c:pt idx="191">
                  <c:v>50.8</c:v>
                </c:pt>
                <c:pt idx="192">
                  <c:v>51.3</c:v>
                </c:pt>
                <c:pt idx="193">
                  <c:v>51.9</c:v>
                </c:pt>
                <c:pt idx="194">
                  <c:v>52.4</c:v>
                </c:pt>
                <c:pt idx="195">
                  <c:v>52.9</c:v>
                </c:pt>
                <c:pt idx="196">
                  <c:v>53.4</c:v>
                </c:pt>
                <c:pt idx="197">
                  <c:v>54.1</c:v>
                </c:pt>
                <c:pt idx="198">
                  <c:v>54.4</c:v>
                </c:pt>
                <c:pt idx="199">
                  <c:v>54.9</c:v>
                </c:pt>
                <c:pt idx="200">
                  <c:v>55.4</c:v>
                </c:pt>
                <c:pt idx="201">
                  <c:v>55.9</c:v>
                </c:pt>
                <c:pt idx="202">
                  <c:v>56.5</c:v>
                </c:pt>
                <c:pt idx="203">
                  <c:v>57</c:v>
                </c:pt>
                <c:pt idx="204">
                  <c:v>57.5</c:v>
                </c:pt>
                <c:pt idx="205">
                  <c:v>58.4</c:v>
                </c:pt>
                <c:pt idx="206">
                  <c:v>58.6</c:v>
                </c:pt>
                <c:pt idx="207">
                  <c:v>59.2</c:v>
                </c:pt>
                <c:pt idx="208">
                  <c:v>59.8</c:v>
                </c:pt>
                <c:pt idx="209">
                  <c:v>60.3</c:v>
                </c:pt>
                <c:pt idx="210">
                  <c:v>60.9</c:v>
                </c:pt>
                <c:pt idx="211">
                  <c:v>61.7</c:v>
                </c:pt>
                <c:pt idx="212">
                  <c:v>61.9</c:v>
                </c:pt>
                <c:pt idx="213">
                  <c:v>62.4</c:v>
                </c:pt>
                <c:pt idx="214">
                  <c:v>63</c:v>
                </c:pt>
                <c:pt idx="215">
                  <c:v>63.5</c:v>
                </c:pt>
                <c:pt idx="216">
                  <c:v>64</c:v>
                </c:pt>
                <c:pt idx="217">
                  <c:v>64.5</c:v>
                </c:pt>
                <c:pt idx="218">
                  <c:v>65.2</c:v>
                </c:pt>
                <c:pt idx="219">
                  <c:v>65.7</c:v>
                </c:pt>
                <c:pt idx="220">
                  <c:v>66.2</c:v>
                </c:pt>
                <c:pt idx="221">
                  <c:v>67.099999999999994</c:v>
                </c:pt>
                <c:pt idx="222">
                  <c:v>68.2</c:v>
                </c:pt>
                <c:pt idx="223">
                  <c:v>68.7</c:v>
                </c:pt>
                <c:pt idx="224">
                  <c:v>69.2</c:v>
                </c:pt>
                <c:pt idx="225">
                  <c:v>69.7</c:v>
                </c:pt>
                <c:pt idx="226">
                  <c:v>69.900000000000006</c:v>
                </c:pt>
                <c:pt idx="227">
                  <c:v>70.7</c:v>
                </c:pt>
                <c:pt idx="228">
                  <c:v>71.099999999999994</c:v>
                </c:pt>
                <c:pt idx="229">
                  <c:v>71.8</c:v>
                </c:pt>
                <c:pt idx="230">
                  <c:v>71.8</c:v>
                </c:pt>
                <c:pt idx="231">
                  <c:v>71.8</c:v>
                </c:pt>
                <c:pt idx="232">
                  <c:v>71.599999999999994</c:v>
                </c:pt>
                <c:pt idx="233">
                  <c:v>72.099999999999994</c:v>
                </c:pt>
                <c:pt idx="234">
                  <c:v>72.599999999999994</c:v>
                </c:pt>
                <c:pt idx="235">
                  <c:v>73.099999999999994</c:v>
                </c:pt>
                <c:pt idx="236">
                  <c:v>73.5</c:v>
                </c:pt>
                <c:pt idx="237">
                  <c:v>73.900000000000006</c:v>
                </c:pt>
                <c:pt idx="238">
                  <c:v>74.8</c:v>
                </c:pt>
                <c:pt idx="239">
                  <c:v>75.5</c:v>
                </c:pt>
                <c:pt idx="240">
                  <c:v>75.900000000000006</c:v>
                </c:pt>
                <c:pt idx="241">
                  <c:v>76.2</c:v>
                </c:pt>
                <c:pt idx="242">
                  <c:v>77.099999999999994</c:v>
                </c:pt>
                <c:pt idx="243">
                  <c:v>77.7</c:v>
                </c:pt>
                <c:pt idx="244">
                  <c:v>78.099999999999994</c:v>
                </c:pt>
                <c:pt idx="245">
                  <c:v>78.099999999999994</c:v>
                </c:pt>
                <c:pt idx="246">
                  <c:v>78</c:v>
                </c:pt>
                <c:pt idx="247">
                  <c:v>78</c:v>
                </c:pt>
                <c:pt idx="248">
                  <c:v>78.400000000000006</c:v>
                </c:pt>
                <c:pt idx="249">
                  <c:v>78.900000000000006</c:v>
                </c:pt>
                <c:pt idx="250">
                  <c:v>79.3</c:v>
                </c:pt>
                <c:pt idx="251">
                  <c:v>79.900000000000006</c:v>
                </c:pt>
                <c:pt idx="252">
                  <c:v>80.3</c:v>
                </c:pt>
                <c:pt idx="253">
                  <c:v>80.5</c:v>
                </c:pt>
                <c:pt idx="254">
                  <c:v>80.900000000000006</c:v>
                </c:pt>
                <c:pt idx="255">
                  <c:v>81.3</c:v>
                </c:pt>
                <c:pt idx="256">
                  <c:v>81.3</c:v>
                </c:pt>
                <c:pt idx="257">
                  <c:v>81.599999999999994</c:v>
                </c:pt>
                <c:pt idx="258">
                  <c:v>82</c:v>
                </c:pt>
                <c:pt idx="259">
                  <c:v>82.4</c:v>
                </c:pt>
                <c:pt idx="260">
                  <c:v>82.7</c:v>
                </c:pt>
                <c:pt idx="261">
                  <c:v>83</c:v>
                </c:pt>
                <c:pt idx="262">
                  <c:v>83.7</c:v>
                </c:pt>
                <c:pt idx="263">
                  <c:v>83.8</c:v>
                </c:pt>
                <c:pt idx="264">
                  <c:v>84.4</c:v>
                </c:pt>
                <c:pt idx="265">
                  <c:v>84.9</c:v>
                </c:pt>
                <c:pt idx="266">
                  <c:v>85.2</c:v>
                </c:pt>
                <c:pt idx="267">
                  <c:v>85.8</c:v>
                </c:pt>
                <c:pt idx="268">
                  <c:v>86.1</c:v>
                </c:pt>
                <c:pt idx="269">
                  <c:v>86.4</c:v>
                </c:pt>
                <c:pt idx="270">
                  <c:v>86.6</c:v>
                </c:pt>
                <c:pt idx="271">
                  <c:v>86.8</c:v>
                </c:pt>
                <c:pt idx="272">
                  <c:v>87</c:v>
                </c:pt>
                <c:pt idx="273">
                  <c:v>87.2</c:v>
                </c:pt>
                <c:pt idx="274">
                  <c:v>87.4</c:v>
                </c:pt>
                <c:pt idx="275">
                  <c:v>87.6</c:v>
                </c:pt>
                <c:pt idx="276">
                  <c:v>87.8</c:v>
                </c:pt>
                <c:pt idx="277">
                  <c:v>88</c:v>
                </c:pt>
                <c:pt idx="278">
                  <c:v>88.1</c:v>
                </c:pt>
                <c:pt idx="279">
                  <c:v>88.3</c:v>
                </c:pt>
                <c:pt idx="280">
                  <c:v>88.4</c:v>
                </c:pt>
                <c:pt idx="281">
                  <c:v>88.5</c:v>
                </c:pt>
                <c:pt idx="282">
                  <c:v>88.6</c:v>
                </c:pt>
                <c:pt idx="283">
                  <c:v>88.7</c:v>
                </c:pt>
                <c:pt idx="284">
                  <c:v>88.8</c:v>
                </c:pt>
                <c:pt idx="285">
                  <c:v>88.8</c:v>
                </c:pt>
                <c:pt idx="286">
                  <c:v>88.8</c:v>
                </c:pt>
                <c:pt idx="287">
                  <c:v>88.9</c:v>
                </c:pt>
                <c:pt idx="288">
                  <c:v>88.9</c:v>
                </c:pt>
                <c:pt idx="289">
                  <c:v>88.8</c:v>
                </c:pt>
                <c:pt idx="290">
                  <c:v>88.8</c:v>
                </c:pt>
                <c:pt idx="291">
                  <c:v>88.9</c:v>
                </c:pt>
                <c:pt idx="292">
                  <c:v>89</c:v>
                </c:pt>
                <c:pt idx="293">
                  <c:v>89</c:v>
                </c:pt>
                <c:pt idx="294">
                  <c:v>89</c:v>
                </c:pt>
                <c:pt idx="295">
                  <c:v>89</c:v>
                </c:pt>
                <c:pt idx="296">
                  <c:v>89</c:v>
                </c:pt>
                <c:pt idx="297">
                  <c:v>89</c:v>
                </c:pt>
                <c:pt idx="298">
                  <c:v>89.1</c:v>
                </c:pt>
                <c:pt idx="299">
                  <c:v>89</c:v>
                </c:pt>
                <c:pt idx="300">
                  <c:v>89</c:v>
                </c:pt>
                <c:pt idx="301">
                  <c:v>89</c:v>
                </c:pt>
                <c:pt idx="302">
                  <c:v>88.9</c:v>
                </c:pt>
                <c:pt idx="303">
                  <c:v>88.8</c:v>
                </c:pt>
                <c:pt idx="304">
                  <c:v>88.8</c:v>
                </c:pt>
                <c:pt idx="305">
                  <c:v>88.7</c:v>
                </c:pt>
                <c:pt idx="306">
                  <c:v>88.6</c:v>
                </c:pt>
                <c:pt idx="307">
                  <c:v>88.5</c:v>
                </c:pt>
                <c:pt idx="308">
                  <c:v>88.4</c:v>
                </c:pt>
                <c:pt idx="309">
                  <c:v>88.3</c:v>
                </c:pt>
                <c:pt idx="310">
                  <c:v>88.2</c:v>
                </c:pt>
                <c:pt idx="311">
                  <c:v>88.1</c:v>
                </c:pt>
                <c:pt idx="312">
                  <c:v>88</c:v>
                </c:pt>
                <c:pt idx="313">
                  <c:v>87.8</c:v>
                </c:pt>
                <c:pt idx="314">
                  <c:v>87.7</c:v>
                </c:pt>
                <c:pt idx="315">
                  <c:v>87.5</c:v>
                </c:pt>
                <c:pt idx="316">
                  <c:v>87.2</c:v>
                </c:pt>
                <c:pt idx="317">
                  <c:v>87.2</c:v>
                </c:pt>
                <c:pt idx="318">
                  <c:v>87</c:v>
                </c:pt>
                <c:pt idx="319">
                  <c:v>86.8</c:v>
                </c:pt>
                <c:pt idx="320">
                  <c:v>86.7</c:v>
                </c:pt>
                <c:pt idx="321">
                  <c:v>86.5</c:v>
                </c:pt>
                <c:pt idx="322">
                  <c:v>86.2</c:v>
                </c:pt>
                <c:pt idx="323">
                  <c:v>85.9</c:v>
                </c:pt>
                <c:pt idx="324">
                  <c:v>85.8</c:v>
                </c:pt>
                <c:pt idx="325">
                  <c:v>85.4</c:v>
                </c:pt>
                <c:pt idx="326">
                  <c:v>85.3</c:v>
                </c:pt>
                <c:pt idx="327">
                  <c:v>85</c:v>
                </c:pt>
                <c:pt idx="328">
                  <c:v>84.8</c:v>
                </c:pt>
                <c:pt idx="329">
                  <c:v>84.5</c:v>
                </c:pt>
                <c:pt idx="330">
                  <c:v>84.3</c:v>
                </c:pt>
                <c:pt idx="331">
                  <c:v>84</c:v>
                </c:pt>
                <c:pt idx="332">
                  <c:v>83.8</c:v>
                </c:pt>
                <c:pt idx="333">
                  <c:v>83.4</c:v>
                </c:pt>
                <c:pt idx="334">
                  <c:v>83.1</c:v>
                </c:pt>
                <c:pt idx="335">
                  <c:v>82.8</c:v>
                </c:pt>
                <c:pt idx="336">
                  <c:v>82.4</c:v>
                </c:pt>
                <c:pt idx="337">
                  <c:v>82.1</c:v>
                </c:pt>
                <c:pt idx="338">
                  <c:v>81.8</c:v>
                </c:pt>
                <c:pt idx="339">
                  <c:v>81.400000000000006</c:v>
                </c:pt>
                <c:pt idx="340">
                  <c:v>81</c:v>
                </c:pt>
                <c:pt idx="341">
                  <c:v>80.599999999999994</c:v>
                </c:pt>
                <c:pt idx="342">
                  <c:v>80.2</c:v>
                </c:pt>
                <c:pt idx="343">
                  <c:v>79.8</c:v>
                </c:pt>
                <c:pt idx="344">
                  <c:v>79.400000000000006</c:v>
                </c:pt>
                <c:pt idx="345">
                  <c:v>78.900000000000006</c:v>
                </c:pt>
                <c:pt idx="346">
                  <c:v>78.5</c:v>
                </c:pt>
                <c:pt idx="347">
                  <c:v>78</c:v>
                </c:pt>
                <c:pt idx="348">
                  <c:v>77.5</c:v>
                </c:pt>
                <c:pt idx="349">
                  <c:v>77.099999999999994</c:v>
                </c:pt>
                <c:pt idx="350">
                  <c:v>76.599999999999994</c:v>
                </c:pt>
                <c:pt idx="351">
                  <c:v>76.099999999999994</c:v>
                </c:pt>
                <c:pt idx="352">
                  <c:v>75.5</c:v>
                </c:pt>
                <c:pt idx="353">
                  <c:v>75</c:v>
                </c:pt>
                <c:pt idx="354">
                  <c:v>74.5</c:v>
                </c:pt>
                <c:pt idx="355">
                  <c:v>73.900000000000006</c:v>
                </c:pt>
                <c:pt idx="356">
                  <c:v>73.400000000000006</c:v>
                </c:pt>
                <c:pt idx="357">
                  <c:v>72.8</c:v>
                </c:pt>
                <c:pt idx="358">
                  <c:v>72.2</c:v>
                </c:pt>
                <c:pt idx="359">
                  <c:v>71.599999999999994</c:v>
                </c:pt>
                <c:pt idx="360">
                  <c:v>70.900000000000006</c:v>
                </c:pt>
                <c:pt idx="361">
                  <c:v>70.3</c:v>
                </c:pt>
                <c:pt idx="362">
                  <c:v>69.8</c:v>
                </c:pt>
                <c:pt idx="363">
                  <c:v>69.2</c:v>
                </c:pt>
                <c:pt idx="364">
                  <c:v>68.599999999999994</c:v>
                </c:pt>
                <c:pt idx="365">
                  <c:v>68</c:v>
                </c:pt>
                <c:pt idx="366">
                  <c:v>67.3</c:v>
                </c:pt>
                <c:pt idx="367">
                  <c:v>66.599999999999994</c:v>
                </c:pt>
                <c:pt idx="368">
                  <c:v>66</c:v>
                </c:pt>
                <c:pt idx="369">
                  <c:v>65.3</c:v>
                </c:pt>
                <c:pt idx="370">
                  <c:v>64.7</c:v>
                </c:pt>
                <c:pt idx="371">
                  <c:v>64</c:v>
                </c:pt>
                <c:pt idx="372">
                  <c:v>63.3</c:v>
                </c:pt>
                <c:pt idx="373">
                  <c:v>62.7</c:v>
                </c:pt>
                <c:pt idx="374">
                  <c:v>61.9</c:v>
                </c:pt>
                <c:pt idx="375">
                  <c:v>61.3</c:v>
                </c:pt>
                <c:pt idx="376">
                  <c:v>60.3</c:v>
                </c:pt>
                <c:pt idx="377">
                  <c:v>59.9</c:v>
                </c:pt>
                <c:pt idx="378">
                  <c:v>59.3</c:v>
                </c:pt>
                <c:pt idx="379">
                  <c:v>58.6</c:v>
                </c:pt>
                <c:pt idx="380">
                  <c:v>57.9</c:v>
                </c:pt>
                <c:pt idx="381">
                  <c:v>57.2</c:v>
                </c:pt>
                <c:pt idx="382">
                  <c:v>56.5</c:v>
                </c:pt>
                <c:pt idx="383">
                  <c:v>55.8</c:v>
                </c:pt>
                <c:pt idx="384">
                  <c:v>55.1</c:v>
                </c:pt>
                <c:pt idx="385">
                  <c:v>54.5</c:v>
                </c:pt>
                <c:pt idx="386">
                  <c:v>53.8</c:v>
                </c:pt>
                <c:pt idx="387">
                  <c:v>52.4</c:v>
                </c:pt>
                <c:pt idx="388">
                  <c:v>51.7</c:v>
                </c:pt>
                <c:pt idx="389">
                  <c:v>51</c:v>
                </c:pt>
                <c:pt idx="390">
                  <c:v>51.1</c:v>
                </c:pt>
                <c:pt idx="391">
                  <c:v>50.4</c:v>
                </c:pt>
                <c:pt idx="392">
                  <c:v>49.8</c:v>
                </c:pt>
                <c:pt idx="393">
                  <c:v>49.1</c:v>
                </c:pt>
                <c:pt idx="394">
                  <c:v>48.4</c:v>
                </c:pt>
                <c:pt idx="395">
                  <c:v>47.7</c:v>
                </c:pt>
                <c:pt idx="396">
                  <c:v>47.1</c:v>
                </c:pt>
                <c:pt idx="397">
                  <c:v>46.1</c:v>
                </c:pt>
                <c:pt idx="398">
                  <c:v>45.3</c:v>
                </c:pt>
                <c:pt idx="399">
                  <c:v>45</c:v>
                </c:pt>
                <c:pt idx="400">
                  <c:v>44.4</c:v>
                </c:pt>
                <c:pt idx="401">
                  <c:v>43.4</c:v>
                </c:pt>
                <c:pt idx="402">
                  <c:v>42.7</c:v>
                </c:pt>
                <c:pt idx="403">
                  <c:v>42.1</c:v>
                </c:pt>
                <c:pt idx="404">
                  <c:v>41.1</c:v>
                </c:pt>
                <c:pt idx="405">
                  <c:v>40.1</c:v>
                </c:pt>
                <c:pt idx="406">
                  <c:v>39.1</c:v>
                </c:pt>
                <c:pt idx="407">
                  <c:v>37.799999999999997</c:v>
                </c:pt>
                <c:pt idx="408">
                  <c:v>37.200000000000003</c:v>
                </c:pt>
                <c:pt idx="409">
                  <c:v>36.9</c:v>
                </c:pt>
                <c:pt idx="410">
                  <c:v>37</c:v>
                </c:pt>
                <c:pt idx="411">
                  <c:v>36.700000000000003</c:v>
                </c:pt>
                <c:pt idx="412">
                  <c:v>35.299999999999997</c:v>
                </c:pt>
                <c:pt idx="413">
                  <c:v>34.1</c:v>
                </c:pt>
                <c:pt idx="414">
                  <c:v>33.5</c:v>
                </c:pt>
                <c:pt idx="415">
                  <c:v>32.9</c:v>
                </c:pt>
                <c:pt idx="416">
                  <c:v>32.700000000000003</c:v>
                </c:pt>
                <c:pt idx="417">
                  <c:v>32.4</c:v>
                </c:pt>
                <c:pt idx="418">
                  <c:v>32.4</c:v>
                </c:pt>
                <c:pt idx="419">
                  <c:v>31.9</c:v>
                </c:pt>
                <c:pt idx="420">
                  <c:v>30.4</c:v>
                </c:pt>
                <c:pt idx="421">
                  <c:v>29.9</c:v>
                </c:pt>
                <c:pt idx="422">
                  <c:v>29.1</c:v>
                </c:pt>
                <c:pt idx="423">
                  <c:v>28.5</c:v>
                </c:pt>
                <c:pt idx="424">
                  <c:v>28.3</c:v>
                </c:pt>
                <c:pt idx="425">
                  <c:v>27.5</c:v>
                </c:pt>
                <c:pt idx="426">
                  <c:v>27</c:v>
                </c:pt>
                <c:pt idx="427">
                  <c:v>26.8</c:v>
                </c:pt>
                <c:pt idx="428">
                  <c:v>26.4</c:v>
                </c:pt>
                <c:pt idx="429">
                  <c:v>25.9</c:v>
                </c:pt>
                <c:pt idx="430">
                  <c:v>25.1</c:v>
                </c:pt>
                <c:pt idx="431">
                  <c:v>24.7</c:v>
                </c:pt>
                <c:pt idx="432">
                  <c:v>24.2</c:v>
                </c:pt>
                <c:pt idx="433">
                  <c:v>23.8</c:v>
                </c:pt>
                <c:pt idx="434">
                  <c:v>23.3</c:v>
                </c:pt>
                <c:pt idx="435">
                  <c:v>22.9</c:v>
                </c:pt>
                <c:pt idx="436">
                  <c:v>22.5</c:v>
                </c:pt>
                <c:pt idx="437">
                  <c:v>22.1</c:v>
                </c:pt>
                <c:pt idx="438">
                  <c:v>21.7</c:v>
                </c:pt>
                <c:pt idx="439">
                  <c:v>21.3</c:v>
                </c:pt>
                <c:pt idx="440">
                  <c:v>20.9</c:v>
                </c:pt>
                <c:pt idx="441">
                  <c:v>20.5</c:v>
                </c:pt>
                <c:pt idx="442">
                  <c:v>20.100000000000001</c:v>
                </c:pt>
                <c:pt idx="443">
                  <c:v>19.8</c:v>
                </c:pt>
                <c:pt idx="444">
                  <c:v>19.399999999999999</c:v>
                </c:pt>
                <c:pt idx="445">
                  <c:v>19.100000000000001</c:v>
                </c:pt>
                <c:pt idx="446">
                  <c:v>18.7</c:v>
                </c:pt>
                <c:pt idx="447">
                  <c:v>18.399999999999999</c:v>
                </c:pt>
                <c:pt idx="448">
                  <c:v>18.100000000000001</c:v>
                </c:pt>
                <c:pt idx="449">
                  <c:v>17.8</c:v>
                </c:pt>
                <c:pt idx="450">
                  <c:v>17.5</c:v>
                </c:pt>
                <c:pt idx="451">
                  <c:v>17.2</c:v>
                </c:pt>
                <c:pt idx="452">
                  <c:v>16.899999999999999</c:v>
                </c:pt>
                <c:pt idx="453">
                  <c:v>16.7</c:v>
                </c:pt>
                <c:pt idx="454">
                  <c:v>16.399999999999999</c:v>
                </c:pt>
                <c:pt idx="455">
                  <c:v>16.2</c:v>
                </c:pt>
                <c:pt idx="456">
                  <c:v>15.9</c:v>
                </c:pt>
                <c:pt idx="457">
                  <c:v>15.7</c:v>
                </c:pt>
                <c:pt idx="458">
                  <c:v>15.7</c:v>
                </c:pt>
                <c:pt idx="459">
                  <c:v>15.5</c:v>
                </c:pt>
                <c:pt idx="460">
                  <c:v>15</c:v>
                </c:pt>
                <c:pt idx="461">
                  <c:v>14.8</c:v>
                </c:pt>
                <c:pt idx="462">
                  <c:v>14.6</c:v>
                </c:pt>
                <c:pt idx="463">
                  <c:v>14.4</c:v>
                </c:pt>
                <c:pt idx="464">
                  <c:v>14.2</c:v>
                </c:pt>
                <c:pt idx="465">
                  <c:v>14.1</c:v>
                </c:pt>
                <c:pt idx="466">
                  <c:v>14</c:v>
                </c:pt>
                <c:pt idx="467">
                  <c:v>14</c:v>
                </c:pt>
                <c:pt idx="468">
                  <c:v>13.7</c:v>
                </c:pt>
                <c:pt idx="469">
                  <c:v>13.5</c:v>
                </c:pt>
                <c:pt idx="470">
                  <c:v>13.2</c:v>
                </c:pt>
                <c:pt idx="471">
                  <c:v>13.1</c:v>
                </c:pt>
                <c:pt idx="472">
                  <c:v>13</c:v>
                </c:pt>
                <c:pt idx="473">
                  <c:v>12.8</c:v>
                </c:pt>
                <c:pt idx="474">
                  <c:v>12.7</c:v>
                </c:pt>
                <c:pt idx="475">
                  <c:v>12.6</c:v>
                </c:pt>
                <c:pt idx="476">
                  <c:v>12.5</c:v>
                </c:pt>
                <c:pt idx="477">
                  <c:v>12.4</c:v>
                </c:pt>
                <c:pt idx="478">
                  <c:v>12.3</c:v>
                </c:pt>
                <c:pt idx="479">
                  <c:v>12.1</c:v>
                </c:pt>
                <c:pt idx="480">
                  <c:v>12</c:v>
                </c:pt>
                <c:pt idx="481">
                  <c:v>11.8</c:v>
                </c:pt>
                <c:pt idx="482">
                  <c:v>11.7</c:v>
                </c:pt>
                <c:pt idx="483">
                  <c:v>11.6</c:v>
                </c:pt>
                <c:pt idx="484">
                  <c:v>11.4</c:v>
                </c:pt>
                <c:pt idx="485">
                  <c:v>11.3</c:v>
                </c:pt>
                <c:pt idx="486">
                  <c:v>11.2</c:v>
                </c:pt>
                <c:pt idx="487">
                  <c:v>11.1</c:v>
                </c:pt>
                <c:pt idx="488">
                  <c:v>11.1</c:v>
                </c:pt>
                <c:pt idx="489">
                  <c:v>11.1</c:v>
                </c:pt>
                <c:pt idx="490">
                  <c:v>10.9</c:v>
                </c:pt>
                <c:pt idx="491">
                  <c:v>10.9</c:v>
                </c:pt>
                <c:pt idx="492">
                  <c:v>10.9</c:v>
                </c:pt>
                <c:pt idx="493">
                  <c:v>10.8</c:v>
                </c:pt>
                <c:pt idx="494">
                  <c:v>10.7</c:v>
                </c:pt>
                <c:pt idx="495">
                  <c:v>10.7</c:v>
                </c:pt>
                <c:pt idx="496">
                  <c:v>10.7</c:v>
                </c:pt>
                <c:pt idx="497">
                  <c:v>10.5</c:v>
                </c:pt>
                <c:pt idx="498">
                  <c:v>10.4</c:v>
                </c:pt>
                <c:pt idx="499">
                  <c:v>10.3</c:v>
                </c:pt>
                <c:pt idx="500">
                  <c:v>10.199999999999999</c:v>
                </c:pt>
                <c:pt idx="501">
                  <c:v>10.1</c:v>
                </c:pt>
                <c:pt idx="502">
                  <c:v>10</c:v>
                </c:pt>
                <c:pt idx="503">
                  <c:v>9.9</c:v>
                </c:pt>
                <c:pt idx="504">
                  <c:v>9.9</c:v>
                </c:pt>
                <c:pt idx="505">
                  <c:v>9.8000000000000007</c:v>
                </c:pt>
                <c:pt idx="506">
                  <c:v>9.8000000000000007</c:v>
                </c:pt>
                <c:pt idx="507">
                  <c:v>9.8000000000000007</c:v>
                </c:pt>
                <c:pt idx="508">
                  <c:v>9.6999999999999993</c:v>
                </c:pt>
                <c:pt idx="509">
                  <c:v>9.6</c:v>
                </c:pt>
                <c:pt idx="510">
                  <c:v>9.6</c:v>
                </c:pt>
                <c:pt idx="511">
                  <c:v>9.5</c:v>
                </c:pt>
                <c:pt idx="512">
                  <c:v>9.5</c:v>
                </c:pt>
                <c:pt idx="513">
                  <c:v>9.3000000000000007</c:v>
                </c:pt>
                <c:pt idx="514">
                  <c:v>9.3000000000000007</c:v>
                </c:pt>
                <c:pt idx="515">
                  <c:v>9.1</c:v>
                </c:pt>
                <c:pt idx="516">
                  <c:v>9.1</c:v>
                </c:pt>
                <c:pt idx="517">
                  <c:v>9</c:v>
                </c:pt>
                <c:pt idx="518">
                  <c:v>8.9</c:v>
                </c:pt>
                <c:pt idx="519">
                  <c:v>8.8000000000000007</c:v>
                </c:pt>
                <c:pt idx="520">
                  <c:v>8.8000000000000007</c:v>
                </c:pt>
                <c:pt idx="521">
                  <c:v>8.6999999999999993</c:v>
                </c:pt>
                <c:pt idx="522">
                  <c:v>8.6</c:v>
                </c:pt>
                <c:pt idx="523">
                  <c:v>8.6</c:v>
                </c:pt>
                <c:pt idx="524">
                  <c:v>8.6</c:v>
                </c:pt>
                <c:pt idx="525">
                  <c:v>8.5</c:v>
                </c:pt>
                <c:pt idx="526">
                  <c:v>8.4</c:v>
                </c:pt>
                <c:pt idx="527">
                  <c:v>8.4</c:v>
                </c:pt>
                <c:pt idx="528">
                  <c:v>8.3000000000000007</c:v>
                </c:pt>
                <c:pt idx="529">
                  <c:v>8.3000000000000007</c:v>
                </c:pt>
                <c:pt idx="530">
                  <c:v>8.1</c:v>
                </c:pt>
                <c:pt idx="531">
                  <c:v>8</c:v>
                </c:pt>
                <c:pt idx="532">
                  <c:v>7.9</c:v>
                </c:pt>
                <c:pt idx="533">
                  <c:v>7.9</c:v>
                </c:pt>
                <c:pt idx="534">
                  <c:v>7.9</c:v>
                </c:pt>
                <c:pt idx="535">
                  <c:v>7.9</c:v>
                </c:pt>
                <c:pt idx="536">
                  <c:v>7.9</c:v>
                </c:pt>
                <c:pt idx="537">
                  <c:v>7.9</c:v>
                </c:pt>
                <c:pt idx="538">
                  <c:v>7.8</c:v>
                </c:pt>
                <c:pt idx="539">
                  <c:v>7.7</c:v>
                </c:pt>
                <c:pt idx="540">
                  <c:v>7.6</c:v>
                </c:pt>
                <c:pt idx="541">
                  <c:v>7.6</c:v>
                </c:pt>
                <c:pt idx="542">
                  <c:v>7.6</c:v>
                </c:pt>
                <c:pt idx="543">
                  <c:v>7.3</c:v>
                </c:pt>
                <c:pt idx="544">
                  <c:v>7.2</c:v>
                </c:pt>
                <c:pt idx="545">
                  <c:v>7.1</c:v>
                </c:pt>
                <c:pt idx="546">
                  <c:v>7</c:v>
                </c:pt>
                <c:pt idx="547">
                  <c:v>7</c:v>
                </c:pt>
                <c:pt idx="548">
                  <c:v>7</c:v>
                </c:pt>
                <c:pt idx="549">
                  <c:v>7</c:v>
                </c:pt>
                <c:pt idx="550">
                  <c:v>6.9</c:v>
                </c:pt>
                <c:pt idx="551">
                  <c:v>6.9</c:v>
                </c:pt>
                <c:pt idx="552">
                  <c:v>6.8</c:v>
                </c:pt>
                <c:pt idx="553">
                  <c:v>6.8</c:v>
                </c:pt>
                <c:pt idx="554">
                  <c:v>6.7</c:v>
                </c:pt>
                <c:pt idx="555">
                  <c:v>6.7</c:v>
                </c:pt>
                <c:pt idx="556">
                  <c:v>6.6</c:v>
                </c:pt>
                <c:pt idx="557">
                  <c:v>6.6</c:v>
                </c:pt>
                <c:pt idx="558">
                  <c:v>6.5</c:v>
                </c:pt>
                <c:pt idx="559">
                  <c:v>6.5</c:v>
                </c:pt>
                <c:pt idx="560">
                  <c:v>6.5</c:v>
                </c:pt>
                <c:pt idx="561">
                  <c:v>6.4</c:v>
                </c:pt>
                <c:pt idx="562">
                  <c:v>6.4</c:v>
                </c:pt>
                <c:pt idx="563">
                  <c:v>6.4</c:v>
                </c:pt>
                <c:pt idx="564">
                  <c:v>6.3</c:v>
                </c:pt>
                <c:pt idx="565">
                  <c:v>6.3</c:v>
                </c:pt>
                <c:pt idx="566">
                  <c:v>6.2</c:v>
                </c:pt>
                <c:pt idx="567">
                  <c:v>6.2</c:v>
                </c:pt>
                <c:pt idx="568">
                  <c:v>6.2</c:v>
                </c:pt>
                <c:pt idx="569">
                  <c:v>6.2</c:v>
                </c:pt>
                <c:pt idx="570">
                  <c:v>6.2</c:v>
                </c:pt>
                <c:pt idx="571">
                  <c:v>6.2</c:v>
                </c:pt>
                <c:pt idx="572">
                  <c:v>6.2</c:v>
                </c:pt>
                <c:pt idx="573">
                  <c:v>6</c:v>
                </c:pt>
                <c:pt idx="574">
                  <c:v>6</c:v>
                </c:pt>
                <c:pt idx="575">
                  <c:v>6</c:v>
                </c:pt>
                <c:pt idx="576">
                  <c:v>5.9</c:v>
                </c:pt>
                <c:pt idx="577">
                  <c:v>5.8</c:v>
                </c:pt>
                <c:pt idx="578">
                  <c:v>5.8</c:v>
                </c:pt>
                <c:pt idx="579">
                  <c:v>5.7</c:v>
                </c:pt>
                <c:pt idx="580">
                  <c:v>5.7</c:v>
                </c:pt>
                <c:pt idx="581">
                  <c:v>5.7</c:v>
                </c:pt>
                <c:pt idx="582">
                  <c:v>5.6</c:v>
                </c:pt>
                <c:pt idx="583">
                  <c:v>5.5</c:v>
                </c:pt>
                <c:pt idx="584">
                  <c:v>5.5</c:v>
                </c:pt>
                <c:pt idx="585">
                  <c:v>5.5</c:v>
                </c:pt>
                <c:pt idx="586">
                  <c:v>5.5</c:v>
                </c:pt>
                <c:pt idx="587">
                  <c:v>5.4</c:v>
                </c:pt>
                <c:pt idx="588">
                  <c:v>5.3</c:v>
                </c:pt>
                <c:pt idx="589">
                  <c:v>5.3</c:v>
                </c:pt>
                <c:pt idx="590">
                  <c:v>5.3</c:v>
                </c:pt>
                <c:pt idx="591">
                  <c:v>5.3</c:v>
                </c:pt>
                <c:pt idx="592">
                  <c:v>5.2</c:v>
                </c:pt>
                <c:pt idx="593">
                  <c:v>5.2</c:v>
                </c:pt>
                <c:pt idx="594">
                  <c:v>5</c:v>
                </c:pt>
                <c:pt idx="595">
                  <c:v>5.0999999999999996</c:v>
                </c:pt>
                <c:pt idx="596">
                  <c:v>5</c:v>
                </c:pt>
                <c:pt idx="597">
                  <c:v>5</c:v>
                </c:pt>
                <c:pt idx="598">
                  <c:v>5</c:v>
                </c:pt>
                <c:pt idx="599">
                  <c:v>5</c:v>
                </c:pt>
                <c:pt idx="600">
                  <c:v>5</c:v>
                </c:pt>
                <c:pt idx="601">
                  <c:v>4.9000000000000004</c:v>
                </c:pt>
                <c:pt idx="602">
                  <c:v>4.8</c:v>
                </c:pt>
                <c:pt idx="603">
                  <c:v>4.7</c:v>
                </c:pt>
                <c:pt idx="604">
                  <c:v>4.7</c:v>
                </c:pt>
                <c:pt idx="605">
                  <c:v>4.7</c:v>
                </c:pt>
                <c:pt idx="606">
                  <c:v>4.7</c:v>
                </c:pt>
                <c:pt idx="607">
                  <c:v>4.7</c:v>
                </c:pt>
                <c:pt idx="608">
                  <c:v>4.5999999999999996</c:v>
                </c:pt>
                <c:pt idx="609">
                  <c:v>4.7</c:v>
                </c:pt>
                <c:pt idx="610">
                  <c:v>4.5999999999999996</c:v>
                </c:pt>
                <c:pt idx="611">
                  <c:v>4.5999999999999996</c:v>
                </c:pt>
                <c:pt idx="612">
                  <c:v>4.5</c:v>
                </c:pt>
                <c:pt idx="613">
                  <c:v>4.5</c:v>
                </c:pt>
                <c:pt idx="614">
                  <c:v>4.5</c:v>
                </c:pt>
                <c:pt idx="615">
                  <c:v>4.5</c:v>
                </c:pt>
                <c:pt idx="616">
                  <c:v>4.3</c:v>
                </c:pt>
                <c:pt idx="617">
                  <c:v>4.3</c:v>
                </c:pt>
                <c:pt idx="618">
                  <c:v>4.3</c:v>
                </c:pt>
                <c:pt idx="619">
                  <c:v>4.3</c:v>
                </c:pt>
                <c:pt idx="620">
                  <c:v>4.2</c:v>
                </c:pt>
                <c:pt idx="621">
                  <c:v>4.2</c:v>
                </c:pt>
                <c:pt idx="622">
                  <c:v>4.2</c:v>
                </c:pt>
                <c:pt idx="623">
                  <c:v>4.2</c:v>
                </c:pt>
                <c:pt idx="624">
                  <c:v>4.2</c:v>
                </c:pt>
                <c:pt idx="625">
                  <c:v>4.0999999999999996</c:v>
                </c:pt>
                <c:pt idx="626">
                  <c:v>4.2</c:v>
                </c:pt>
                <c:pt idx="627">
                  <c:v>4.0999999999999996</c:v>
                </c:pt>
                <c:pt idx="628">
                  <c:v>4.0999999999999996</c:v>
                </c:pt>
                <c:pt idx="629">
                  <c:v>4.0999999999999996</c:v>
                </c:pt>
                <c:pt idx="630">
                  <c:v>4.0999999999999996</c:v>
                </c:pt>
                <c:pt idx="631">
                  <c:v>4.0999999999999996</c:v>
                </c:pt>
                <c:pt idx="632">
                  <c:v>4.0999999999999996</c:v>
                </c:pt>
                <c:pt idx="633">
                  <c:v>4.0999999999999996</c:v>
                </c:pt>
                <c:pt idx="634">
                  <c:v>4</c:v>
                </c:pt>
                <c:pt idx="635">
                  <c:v>4</c:v>
                </c:pt>
                <c:pt idx="636">
                  <c:v>4</c:v>
                </c:pt>
                <c:pt idx="637">
                  <c:v>4</c:v>
                </c:pt>
                <c:pt idx="638">
                  <c:v>4</c:v>
                </c:pt>
                <c:pt idx="639">
                  <c:v>4</c:v>
                </c:pt>
                <c:pt idx="640">
                  <c:v>4</c:v>
                </c:pt>
                <c:pt idx="641">
                  <c:v>4</c:v>
                </c:pt>
                <c:pt idx="642">
                  <c:v>3.9</c:v>
                </c:pt>
                <c:pt idx="643">
                  <c:v>4</c:v>
                </c:pt>
                <c:pt idx="644">
                  <c:v>4</c:v>
                </c:pt>
                <c:pt idx="645">
                  <c:v>4</c:v>
                </c:pt>
                <c:pt idx="646">
                  <c:v>4</c:v>
                </c:pt>
                <c:pt idx="647">
                  <c:v>4</c:v>
                </c:pt>
                <c:pt idx="648">
                  <c:v>3.9</c:v>
                </c:pt>
                <c:pt idx="649">
                  <c:v>3.9</c:v>
                </c:pt>
                <c:pt idx="650">
                  <c:v>3.9</c:v>
                </c:pt>
                <c:pt idx="651">
                  <c:v>3.9</c:v>
                </c:pt>
                <c:pt idx="652">
                  <c:v>3.8</c:v>
                </c:pt>
                <c:pt idx="653">
                  <c:v>3.8</c:v>
                </c:pt>
                <c:pt idx="654">
                  <c:v>3.8</c:v>
                </c:pt>
                <c:pt idx="655">
                  <c:v>3.8</c:v>
                </c:pt>
                <c:pt idx="656">
                  <c:v>3.8</c:v>
                </c:pt>
                <c:pt idx="657">
                  <c:v>3.8</c:v>
                </c:pt>
                <c:pt idx="658">
                  <c:v>3.7</c:v>
                </c:pt>
                <c:pt idx="659">
                  <c:v>3.8</c:v>
                </c:pt>
                <c:pt idx="660">
                  <c:v>3.8</c:v>
                </c:pt>
                <c:pt idx="661">
                  <c:v>3.7</c:v>
                </c:pt>
                <c:pt idx="662">
                  <c:v>3.7</c:v>
                </c:pt>
                <c:pt idx="663">
                  <c:v>3.6</c:v>
                </c:pt>
                <c:pt idx="664">
                  <c:v>3.6</c:v>
                </c:pt>
                <c:pt idx="665">
                  <c:v>3.5</c:v>
                </c:pt>
                <c:pt idx="666">
                  <c:v>3.5</c:v>
                </c:pt>
                <c:pt idx="667">
                  <c:v>3.5</c:v>
                </c:pt>
                <c:pt idx="668">
                  <c:v>3.5</c:v>
                </c:pt>
                <c:pt idx="669">
                  <c:v>3.5</c:v>
                </c:pt>
                <c:pt idx="670">
                  <c:v>3.4</c:v>
                </c:pt>
                <c:pt idx="671">
                  <c:v>3.4</c:v>
                </c:pt>
                <c:pt idx="672">
                  <c:v>3.4</c:v>
                </c:pt>
                <c:pt idx="673">
                  <c:v>3.4</c:v>
                </c:pt>
                <c:pt idx="674">
                  <c:v>3.4</c:v>
                </c:pt>
                <c:pt idx="675">
                  <c:v>3.4</c:v>
                </c:pt>
                <c:pt idx="676">
                  <c:v>3.3</c:v>
                </c:pt>
                <c:pt idx="677">
                  <c:v>3.3</c:v>
                </c:pt>
                <c:pt idx="678">
                  <c:v>3.3</c:v>
                </c:pt>
                <c:pt idx="679">
                  <c:v>3.3</c:v>
                </c:pt>
                <c:pt idx="680">
                  <c:v>3.3</c:v>
                </c:pt>
                <c:pt idx="681">
                  <c:v>3.3</c:v>
                </c:pt>
                <c:pt idx="682">
                  <c:v>3.2</c:v>
                </c:pt>
                <c:pt idx="683">
                  <c:v>3.3</c:v>
                </c:pt>
                <c:pt idx="684">
                  <c:v>3.2</c:v>
                </c:pt>
                <c:pt idx="685">
                  <c:v>3.2</c:v>
                </c:pt>
                <c:pt idx="686">
                  <c:v>3.2</c:v>
                </c:pt>
                <c:pt idx="687">
                  <c:v>3.2</c:v>
                </c:pt>
                <c:pt idx="688">
                  <c:v>3.2</c:v>
                </c:pt>
                <c:pt idx="689">
                  <c:v>3.2</c:v>
                </c:pt>
                <c:pt idx="690">
                  <c:v>3.1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2.9</c:v>
                </c:pt>
                <c:pt idx="702">
                  <c:v>2.9</c:v>
                </c:pt>
                <c:pt idx="703">
                  <c:v>2.9</c:v>
                </c:pt>
                <c:pt idx="704">
                  <c:v>2.9</c:v>
                </c:pt>
                <c:pt idx="705">
                  <c:v>2.8</c:v>
                </c:pt>
                <c:pt idx="706">
                  <c:v>2.9</c:v>
                </c:pt>
                <c:pt idx="707">
                  <c:v>2.9</c:v>
                </c:pt>
                <c:pt idx="708">
                  <c:v>2.9</c:v>
                </c:pt>
                <c:pt idx="709">
                  <c:v>2.9</c:v>
                </c:pt>
                <c:pt idx="710">
                  <c:v>2.9</c:v>
                </c:pt>
                <c:pt idx="711">
                  <c:v>2.8</c:v>
                </c:pt>
                <c:pt idx="712">
                  <c:v>2.8</c:v>
                </c:pt>
                <c:pt idx="713">
                  <c:v>2.8</c:v>
                </c:pt>
                <c:pt idx="714">
                  <c:v>2.8</c:v>
                </c:pt>
                <c:pt idx="715">
                  <c:v>2.9</c:v>
                </c:pt>
                <c:pt idx="716">
                  <c:v>2.8</c:v>
                </c:pt>
                <c:pt idx="717">
                  <c:v>2.9</c:v>
                </c:pt>
                <c:pt idx="718">
                  <c:v>2.9</c:v>
                </c:pt>
                <c:pt idx="719">
                  <c:v>2.9</c:v>
                </c:pt>
                <c:pt idx="720">
                  <c:v>2.9</c:v>
                </c:pt>
                <c:pt idx="721">
                  <c:v>2.9</c:v>
                </c:pt>
                <c:pt idx="722">
                  <c:v>2.9</c:v>
                </c:pt>
                <c:pt idx="723">
                  <c:v>2.9</c:v>
                </c:pt>
                <c:pt idx="724">
                  <c:v>2.9</c:v>
                </c:pt>
                <c:pt idx="725">
                  <c:v>2.9</c:v>
                </c:pt>
                <c:pt idx="726">
                  <c:v>2.9</c:v>
                </c:pt>
                <c:pt idx="727">
                  <c:v>2.8</c:v>
                </c:pt>
                <c:pt idx="728">
                  <c:v>2.8</c:v>
                </c:pt>
                <c:pt idx="729">
                  <c:v>2.8</c:v>
                </c:pt>
                <c:pt idx="730">
                  <c:v>2.8</c:v>
                </c:pt>
                <c:pt idx="731">
                  <c:v>2.7</c:v>
                </c:pt>
                <c:pt idx="732">
                  <c:v>2.7</c:v>
                </c:pt>
                <c:pt idx="733">
                  <c:v>2.7</c:v>
                </c:pt>
                <c:pt idx="734">
                  <c:v>2.7</c:v>
                </c:pt>
                <c:pt idx="735">
                  <c:v>2.7</c:v>
                </c:pt>
                <c:pt idx="736">
                  <c:v>2.7</c:v>
                </c:pt>
                <c:pt idx="737">
                  <c:v>2.7</c:v>
                </c:pt>
                <c:pt idx="738">
                  <c:v>2.6</c:v>
                </c:pt>
                <c:pt idx="739">
                  <c:v>2.7</c:v>
                </c:pt>
                <c:pt idx="740">
                  <c:v>2.6</c:v>
                </c:pt>
                <c:pt idx="741">
                  <c:v>2.7</c:v>
                </c:pt>
                <c:pt idx="742">
                  <c:v>2.6</c:v>
                </c:pt>
                <c:pt idx="743">
                  <c:v>2.6</c:v>
                </c:pt>
                <c:pt idx="744">
                  <c:v>2.7</c:v>
                </c:pt>
                <c:pt idx="745">
                  <c:v>2.7</c:v>
                </c:pt>
                <c:pt idx="746">
                  <c:v>2.7</c:v>
                </c:pt>
                <c:pt idx="747">
                  <c:v>2.7</c:v>
                </c:pt>
                <c:pt idx="748">
                  <c:v>2.6</c:v>
                </c:pt>
                <c:pt idx="749">
                  <c:v>2.6</c:v>
                </c:pt>
                <c:pt idx="750">
                  <c:v>2.6</c:v>
                </c:pt>
                <c:pt idx="751">
                  <c:v>2.6</c:v>
                </c:pt>
                <c:pt idx="752">
                  <c:v>2.6</c:v>
                </c:pt>
                <c:pt idx="753">
                  <c:v>2.6</c:v>
                </c:pt>
                <c:pt idx="754">
                  <c:v>2.6</c:v>
                </c:pt>
                <c:pt idx="755">
                  <c:v>2.6</c:v>
                </c:pt>
                <c:pt idx="756">
                  <c:v>2.6</c:v>
                </c:pt>
                <c:pt idx="757">
                  <c:v>2.6</c:v>
                </c:pt>
                <c:pt idx="758">
                  <c:v>2.6</c:v>
                </c:pt>
                <c:pt idx="759">
                  <c:v>2.6</c:v>
                </c:pt>
                <c:pt idx="760">
                  <c:v>2.6</c:v>
                </c:pt>
                <c:pt idx="761">
                  <c:v>2.6</c:v>
                </c:pt>
                <c:pt idx="762">
                  <c:v>2.6</c:v>
                </c:pt>
                <c:pt idx="763">
                  <c:v>2.6</c:v>
                </c:pt>
                <c:pt idx="764">
                  <c:v>2.6</c:v>
                </c:pt>
                <c:pt idx="765">
                  <c:v>2.6</c:v>
                </c:pt>
                <c:pt idx="766">
                  <c:v>2.6</c:v>
                </c:pt>
                <c:pt idx="767">
                  <c:v>2.6</c:v>
                </c:pt>
                <c:pt idx="768">
                  <c:v>2.6</c:v>
                </c:pt>
                <c:pt idx="769">
                  <c:v>2.6</c:v>
                </c:pt>
                <c:pt idx="770">
                  <c:v>2.5</c:v>
                </c:pt>
                <c:pt idx="771">
                  <c:v>2.5</c:v>
                </c:pt>
                <c:pt idx="772">
                  <c:v>2.5</c:v>
                </c:pt>
                <c:pt idx="773">
                  <c:v>2.5</c:v>
                </c:pt>
                <c:pt idx="774">
                  <c:v>2.5</c:v>
                </c:pt>
                <c:pt idx="775">
                  <c:v>2.5</c:v>
                </c:pt>
                <c:pt idx="776">
                  <c:v>2.5</c:v>
                </c:pt>
                <c:pt idx="777">
                  <c:v>2.5</c:v>
                </c:pt>
                <c:pt idx="778">
                  <c:v>2.5</c:v>
                </c:pt>
                <c:pt idx="779">
                  <c:v>2.5</c:v>
                </c:pt>
                <c:pt idx="780">
                  <c:v>2.5</c:v>
                </c:pt>
                <c:pt idx="781">
                  <c:v>2.5</c:v>
                </c:pt>
                <c:pt idx="782">
                  <c:v>2.5</c:v>
                </c:pt>
                <c:pt idx="783">
                  <c:v>2.5</c:v>
                </c:pt>
                <c:pt idx="784">
                  <c:v>2.5</c:v>
                </c:pt>
                <c:pt idx="785">
                  <c:v>2.5</c:v>
                </c:pt>
                <c:pt idx="786">
                  <c:v>2.5</c:v>
                </c:pt>
                <c:pt idx="787">
                  <c:v>2.4</c:v>
                </c:pt>
                <c:pt idx="788">
                  <c:v>2.4</c:v>
                </c:pt>
                <c:pt idx="789">
                  <c:v>2.4</c:v>
                </c:pt>
                <c:pt idx="790">
                  <c:v>2.4</c:v>
                </c:pt>
                <c:pt idx="791">
                  <c:v>2.4</c:v>
                </c:pt>
                <c:pt idx="792">
                  <c:v>2.4</c:v>
                </c:pt>
                <c:pt idx="793">
                  <c:v>2.2999999999999998</c:v>
                </c:pt>
                <c:pt idx="794">
                  <c:v>2.2999999999999998</c:v>
                </c:pt>
                <c:pt idx="795">
                  <c:v>2.2999999999999998</c:v>
                </c:pt>
                <c:pt idx="796">
                  <c:v>2.2999999999999998</c:v>
                </c:pt>
                <c:pt idx="797">
                  <c:v>2.4</c:v>
                </c:pt>
                <c:pt idx="798">
                  <c:v>2.2999999999999998</c:v>
                </c:pt>
                <c:pt idx="799">
                  <c:v>2.4</c:v>
                </c:pt>
                <c:pt idx="800">
                  <c:v>2.4</c:v>
                </c:pt>
                <c:pt idx="801">
                  <c:v>2.4</c:v>
                </c:pt>
                <c:pt idx="802">
                  <c:v>2.4</c:v>
                </c:pt>
                <c:pt idx="803">
                  <c:v>2.4</c:v>
                </c:pt>
                <c:pt idx="804">
                  <c:v>2.4</c:v>
                </c:pt>
                <c:pt idx="805">
                  <c:v>2.4</c:v>
                </c:pt>
                <c:pt idx="806">
                  <c:v>2.4</c:v>
                </c:pt>
                <c:pt idx="807">
                  <c:v>2.4</c:v>
                </c:pt>
                <c:pt idx="808">
                  <c:v>2.4</c:v>
                </c:pt>
                <c:pt idx="809">
                  <c:v>2.2999999999999998</c:v>
                </c:pt>
                <c:pt idx="810">
                  <c:v>2.2999999999999998</c:v>
                </c:pt>
                <c:pt idx="811">
                  <c:v>2.2999999999999998</c:v>
                </c:pt>
                <c:pt idx="812">
                  <c:v>2.2000000000000002</c:v>
                </c:pt>
                <c:pt idx="813">
                  <c:v>2.2000000000000002</c:v>
                </c:pt>
                <c:pt idx="814">
                  <c:v>2.1</c:v>
                </c:pt>
                <c:pt idx="815">
                  <c:v>2.2000000000000002</c:v>
                </c:pt>
                <c:pt idx="816">
                  <c:v>2.2000000000000002</c:v>
                </c:pt>
                <c:pt idx="817">
                  <c:v>2.2000000000000002</c:v>
                </c:pt>
                <c:pt idx="818">
                  <c:v>2.2000000000000002</c:v>
                </c:pt>
                <c:pt idx="819">
                  <c:v>2.2000000000000002</c:v>
                </c:pt>
                <c:pt idx="820">
                  <c:v>2.2000000000000002</c:v>
                </c:pt>
                <c:pt idx="821">
                  <c:v>2.2000000000000002</c:v>
                </c:pt>
                <c:pt idx="822">
                  <c:v>2.2000000000000002</c:v>
                </c:pt>
                <c:pt idx="823">
                  <c:v>2.2000000000000002</c:v>
                </c:pt>
                <c:pt idx="824">
                  <c:v>2.2000000000000002</c:v>
                </c:pt>
                <c:pt idx="825">
                  <c:v>2.2000000000000002</c:v>
                </c:pt>
                <c:pt idx="826">
                  <c:v>2.2000000000000002</c:v>
                </c:pt>
                <c:pt idx="827">
                  <c:v>2.2000000000000002</c:v>
                </c:pt>
                <c:pt idx="828">
                  <c:v>2.2000000000000002</c:v>
                </c:pt>
                <c:pt idx="829">
                  <c:v>2.2000000000000002</c:v>
                </c:pt>
                <c:pt idx="830">
                  <c:v>2.2000000000000002</c:v>
                </c:pt>
                <c:pt idx="831">
                  <c:v>2.2000000000000002</c:v>
                </c:pt>
                <c:pt idx="832">
                  <c:v>2.2000000000000002</c:v>
                </c:pt>
                <c:pt idx="833">
                  <c:v>2.2000000000000002</c:v>
                </c:pt>
                <c:pt idx="834">
                  <c:v>2.2000000000000002</c:v>
                </c:pt>
                <c:pt idx="835">
                  <c:v>2.2000000000000002</c:v>
                </c:pt>
                <c:pt idx="836">
                  <c:v>2.1</c:v>
                </c:pt>
                <c:pt idx="837">
                  <c:v>2.2000000000000002</c:v>
                </c:pt>
                <c:pt idx="838">
                  <c:v>2.2000000000000002</c:v>
                </c:pt>
                <c:pt idx="839">
                  <c:v>2.2000000000000002</c:v>
                </c:pt>
                <c:pt idx="840">
                  <c:v>2.2000000000000002</c:v>
                </c:pt>
                <c:pt idx="841">
                  <c:v>2.2000000000000002</c:v>
                </c:pt>
                <c:pt idx="842">
                  <c:v>2.2000000000000002</c:v>
                </c:pt>
                <c:pt idx="843">
                  <c:v>2.2999999999999998</c:v>
                </c:pt>
                <c:pt idx="844">
                  <c:v>2.2999999999999998</c:v>
                </c:pt>
                <c:pt idx="845">
                  <c:v>2.2000000000000002</c:v>
                </c:pt>
                <c:pt idx="846">
                  <c:v>2.2000000000000002</c:v>
                </c:pt>
                <c:pt idx="847">
                  <c:v>2.1</c:v>
                </c:pt>
                <c:pt idx="848">
                  <c:v>2.1</c:v>
                </c:pt>
                <c:pt idx="849">
                  <c:v>2.1</c:v>
                </c:pt>
                <c:pt idx="850">
                  <c:v>2.2000000000000002</c:v>
                </c:pt>
                <c:pt idx="851">
                  <c:v>2.2000000000000002</c:v>
                </c:pt>
                <c:pt idx="852">
                  <c:v>2.2000000000000002</c:v>
                </c:pt>
                <c:pt idx="853">
                  <c:v>2.2000000000000002</c:v>
                </c:pt>
                <c:pt idx="854">
                  <c:v>2.2000000000000002</c:v>
                </c:pt>
                <c:pt idx="855">
                  <c:v>2.2000000000000002</c:v>
                </c:pt>
                <c:pt idx="856">
                  <c:v>2.2000000000000002</c:v>
                </c:pt>
                <c:pt idx="857">
                  <c:v>2.2000000000000002</c:v>
                </c:pt>
                <c:pt idx="858">
                  <c:v>2.2000000000000002</c:v>
                </c:pt>
                <c:pt idx="859">
                  <c:v>2.1</c:v>
                </c:pt>
                <c:pt idx="860">
                  <c:v>2.1</c:v>
                </c:pt>
                <c:pt idx="861">
                  <c:v>2.1</c:v>
                </c:pt>
                <c:pt idx="862">
                  <c:v>2.1</c:v>
                </c:pt>
                <c:pt idx="863">
                  <c:v>2.1</c:v>
                </c:pt>
                <c:pt idx="864">
                  <c:v>2.1</c:v>
                </c:pt>
                <c:pt idx="865">
                  <c:v>2.1</c:v>
                </c:pt>
                <c:pt idx="866">
                  <c:v>2.2000000000000002</c:v>
                </c:pt>
                <c:pt idx="867">
                  <c:v>2.1</c:v>
                </c:pt>
                <c:pt idx="868">
                  <c:v>2.1</c:v>
                </c:pt>
                <c:pt idx="869">
                  <c:v>2.1</c:v>
                </c:pt>
                <c:pt idx="870">
                  <c:v>2.1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1.9</c:v>
                </c:pt>
                <c:pt idx="875">
                  <c:v>1.9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1.9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2.1</c:v>
                </c:pt>
                <c:pt idx="901">
                  <c:v>2.1</c:v>
                </c:pt>
                <c:pt idx="902">
                  <c:v>2.1</c:v>
                </c:pt>
                <c:pt idx="903">
                  <c:v>2.1</c:v>
                </c:pt>
                <c:pt idx="904">
                  <c:v>2.1</c:v>
                </c:pt>
                <c:pt idx="905">
                  <c:v>2.1</c:v>
                </c:pt>
                <c:pt idx="906">
                  <c:v>2.1</c:v>
                </c:pt>
                <c:pt idx="907">
                  <c:v>2.1</c:v>
                </c:pt>
                <c:pt idx="908">
                  <c:v>2</c:v>
                </c:pt>
                <c:pt idx="909">
                  <c:v>1.9</c:v>
                </c:pt>
                <c:pt idx="910">
                  <c:v>1.9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2.1</c:v>
                </c:pt>
                <c:pt idx="927">
                  <c:v>2.1</c:v>
                </c:pt>
                <c:pt idx="928">
                  <c:v>2.1</c:v>
                </c:pt>
                <c:pt idx="929">
                  <c:v>2</c:v>
                </c:pt>
                <c:pt idx="930">
                  <c:v>2</c:v>
                </c:pt>
                <c:pt idx="931">
                  <c:v>1.9</c:v>
                </c:pt>
                <c:pt idx="932">
                  <c:v>1.9</c:v>
                </c:pt>
                <c:pt idx="933">
                  <c:v>1.9</c:v>
                </c:pt>
                <c:pt idx="934">
                  <c:v>2</c:v>
                </c:pt>
                <c:pt idx="935">
                  <c:v>1.9</c:v>
                </c:pt>
                <c:pt idx="936">
                  <c:v>1.9</c:v>
                </c:pt>
                <c:pt idx="937">
                  <c:v>1.9</c:v>
                </c:pt>
                <c:pt idx="938">
                  <c:v>1.9</c:v>
                </c:pt>
                <c:pt idx="939">
                  <c:v>1.9</c:v>
                </c:pt>
                <c:pt idx="940">
                  <c:v>1.9</c:v>
                </c:pt>
                <c:pt idx="941">
                  <c:v>1.9</c:v>
                </c:pt>
                <c:pt idx="942">
                  <c:v>1.9</c:v>
                </c:pt>
                <c:pt idx="943">
                  <c:v>1.9</c:v>
                </c:pt>
                <c:pt idx="944">
                  <c:v>1.9</c:v>
                </c:pt>
                <c:pt idx="945">
                  <c:v>1.9</c:v>
                </c:pt>
                <c:pt idx="946">
                  <c:v>1.8</c:v>
                </c:pt>
                <c:pt idx="947">
                  <c:v>1.9</c:v>
                </c:pt>
                <c:pt idx="948">
                  <c:v>1.9</c:v>
                </c:pt>
                <c:pt idx="949">
                  <c:v>1.9</c:v>
                </c:pt>
                <c:pt idx="950">
                  <c:v>1.9</c:v>
                </c:pt>
                <c:pt idx="951">
                  <c:v>1.9</c:v>
                </c:pt>
                <c:pt idx="952">
                  <c:v>1.9</c:v>
                </c:pt>
                <c:pt idx="953">
                  <c:v>1.9</c:v>
                </c:pt>
                <c:pt idx="954">
                  <c:v>1.9</c:v>
                </c:pt>
                <c:pt idx="955">
                  <c:v>1.9</c:v>
                </c:pt>
                <c:pt idx="956">
                  <c:v>1.9</c:v>
                </c:pt>
                <c:pt idx="957">
                  <c:v>1.9</c:v>
                </c:pt>
                <c:pt idx="958">
                  <c:v>1.9</c:v>
                </c:pt>
                <c:pt idx="959">
                  <c:v>1.9</c:v>
                </c:pt>
                <c:pt idx="960">
                  <c:v>1.9</c:v>
                </c:pt>
                <c:pt idx="961">
                  <c:v>1.9</c:v>
                </c:pt>
                <c:pt idx="962">
                  <c:v>1.9</c:v>
                </c:pt>
                <c:pt idx="963">
                  <c:v>1.9</c:v>
                </c:pt>
                <c:pt idx="964">
                  <c:v>1.8</c:v>
                </c:pt>
                <c:pt idx="965">
                  <c:v>1.8</c:v>
                </c:pt>
                <c:pt idx="966">
                  <c:v>1.9</c:v>
                </c:pt>
                <c:pt idx="967">
                  <c:v>1.9</c:v>
                </c:pt>
                <c:pt idx="968">
                  <c:v>1.9</c:v>
                </c:pt>
                <c:pt idx="969">
                  <c:v>1.9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1.9</c:v>
                </c:pt>
                <c:pt idx="975">
                  <c:v>1.9</c:v>
                </c:pt>
                <c:pt idx="976">
                  <c:v>1.9</c:v>
                </c:pt>
                <c:pt idx="977">
                  <c:v>1.9</c:v>
                </c:pt>
                <c:pt idx="978">
                  <c:v>1.9</c:v>
                </c:pt>
                <c:pt idx="979">
                  <c:v>1.9</c:v>
                </c:pt>
                <c:pt idx="980">
                  <c:v>1.9</c:v>
                </c:pt>
                <c:pt idx="981">
                  <c:v>1.9</c:v>
                </c:pt>
                <c:pt idx="982">
                  <c:v>1.9</c:v>
                </c:pt>
                <c:pt idx="983">
                  <c:v>1.9</c:v>
                </c:pt>
                <c:pt idx="984">
                  <c:v>1.9</c:v>
                </c:pt>
                <c:pt idx="985">
                  <c:v>1.9</c:v>
                </c:pt>
                <c:pt idx="986">
                  <c:v>1.9</c:v>
                </c:pt>
                <c:pt idx="987">
                  <c:v>1.9</c:v>
                </c:pt>
                <c:pt idx="988">
                  <c:v>1.9</c:v>
                </c:pt>
                <c:pt idx="989">
                  <c:v>1.9</c:v>
                </c:pt>
                <c:pt idx="990">
                  <c:v>1.9</c:v>
                </c:pt>
                <c:pt idx="991">
                  <c:v>1.9</c:v>
                </c:pt>
                <c:pt idx="992">
                  <c:v>1.9</c:v>
                </c:pt>
                <c:pt idx="993">
                  <c:v>1.9</c:v>
                </c:pt>
                <c:pt idx="994">
                  <c:v>1.9</c:v>
                </c:pt>
                <c:pt idx="995">
                  <c:v>1.9</c:v>
                </c:pt>
                <c:pt idx="996">
                  <c:v>1.8</c:v>
                </c:pt>
                <c:pt idx="997">
                  <c:v>1.8</c:v>
                </c:pt>
                <c:pt idx="998">
                  <c:v>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28C-4D63-AEE9-6A2EA65527AB}"/>
            </c:ext>
          </c:extLst>
        </c:ser>
        <c:ser>
          <c:idx val="4"/>
          <c:order val="4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550 C'!$V$2:$V$1000</c:f>
              <c:numCache>
                <c:formatCode>General</c:formatCode>
                <c:ptCount val="999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</c:numCache>
            </c:numRef>
          </c:xVal>
          <c:yVal>
            <c:numRef>
              <c:f>'compare 550 C'!$X$2:$X$1000</c:f>
              <c:numCache>
                <c:formatCode>General</c:formatCode>
                <c:ptCount val="99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0.2</c:v>
                </c:pt>
                <c:pt idx="9">
                  <c:v>0.2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0.4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0.4</c:v>
                </c:pt>
                <c:pt idx="39">
                  <c:v>0.4</c:v>
                </c:pt>
                <c:pt idx="40">
                  <c:v>0.5</c:v>
                </c:pt>
                <c:pt idx="41">
                  <c:v>0.5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0.5</c:v>
                </c:pt>
                <c:pt idx="46">
                  <c:v>0.4</c:v>
                </c:pt>
                <c:pt idx="47">
                  <c:v>0.4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0.6</c:v>
                </c:pt>
                <c:pt idx="65">
                  <c:v>0.6</c:v>
                </c:pt>
                <c:pt idx="66">
                  <c:v>0.6</c:v>
                </c:pt>
                <c:pt idx="67">
                  <c:v>0.7</c:v>
                </c:pt>
                <c:pt idx="68">
                  <c:v>0.7</c:v>
                </c:pt>
                <c:pt idx="69">
                  <c:v>0.8</c:v>
                </c:pt>
                <c:pt idx="70">
                  <c:v>0.8</c:v>
                </c:pt>
                <c:pt idx="71">
                  <c:v>0.8</c:v>
                </c:pt>
                <c:pt idx="72">
                  <c:v>0.9</c:v>
                </c:pt>
                <c:pt idx="73">
                  <c:v>1</c:v>
                </c:pt>
                <c:pt idx="74">
                  <c:v>1.1000000000000001</c:v>
                </c:pt>
                <c:pt idx="75">
                  <c:v>1.2</c:v>
                </c:pt>
                <c:pt idx="76">
                  <c:v>1.3</c:v>
                </c:pt>
                <c:pt idx="77">
                  <c:v>1.4</c:v>
                </c:pt>
                <c:pt idx="78">
                  <c:v>1.5</c:v>
                </c:pt>
                <c:pt idx="79">
                  <c:v>1.6</c:v>
                </c:pt>
                <c:pt idx="80">
                  <c:v>1.7</c:v>
                </c:pt>
                <c:pt idx="81">
                  <c:v>1.8</c:v>
                </c:pt>
                <c:pt idx="82">
                  <c:v>2</c:v>
                </c:pt>
                <c:pt idx="83">
                  <c:v>2.2000000000000002</c:v>
                </c:pt>
                <c:pt idx="84">
                  <c:v>2.2999999999999998</c:v>
                </c:pt>
                <c:pt idx="85">
                  <c:v>2.6</c:v>
                </c:pt>
                <c:pt idx="86">
                  <c:v>2.8</c:v>
                </c:pt>
                <c:pt idx="87">
                  <c:v>3</c:v>
                </c:pt>
                <c:pt idx="88">
                  <c:v>3.2</c:v>
                </c:pt>
                <c:pt idx="89">
                  <c:v>3.4</c:v>
                </c:pt>
                <c:pt idx="90">
                  <c:v>3.6</c:v>
                </c:pt>
                <c:pt idx="91">
                  <c:v>3.9</c:v>
                </c:pt>
                <c:pt idx="92">
                  <c:v>4.0999999999999996</c:v>
                </c:pt>
                <c:pt idx="93">
                  <c:v>4.4000000000000004</c:v>
                </c:pt>
                <c:pt idx="94">
                  <c:v>4.7</c:v>
                </c:pt>
                <c:pt idx="95">
                  <c:v>5</c:v>
                </c:pt>
                <c:pt idx="96">
                  <c:v>5.3</c:v>
                </c:pt>
                <c:pt idx="97">
                  <c:v>5.6</c:v>
                </c:pt>
                <c:pt idx="98">
                  <c:v>5.9</c:v>
                </c:pt>
                <c:pt idx="99">
                  <c:v>6.3</c:v>
                </c:pt>
                <c:pt idx="100">
                  <c:v>6.6</c:v>
                </c:pt>
                <c:pt idx="101">
                  <c:v>7</c:v>
                </c:pt>
                <c:pt idx="102">
                  <c:v>7.4</c:v>
                </c:pt>
                <c:pt idx="103">
                  <c:v>7.8</c:v>
                </c:pt>
                <c:pt idx="104">
                  <c:v>8.1</c:v>
                </c:pt>
                <c:pt idx="105">
                  <c:v>8.6</c:v>
                </c:pt>
                <c:pt idx="106">
                  <c:v>9</c:v>
                </c:pt>
                <c:pt idx="107">
                  <c:v>9.4</c:v>
                </c:pt>
                <c:pt idx="108">
                  <c:v>9.9</c:v>
                </c:pt>
                <c:pt idx="109">
                  <c:v>10.3</c:v>
                </c:pt>
                <c:pt idx="110">
                  <c:v>10.7</c:v>
                </c:pt>
                <c:pt idx="111">
                  <c:v>11.1</c:v>
                </c:pt>
                <c:pt idx="112">
                  <c:v>11.5</c:v>
                </c:pt>
                <c:pt idx="113">
                  <c:v>12</c:v>
                </c:pt>
                <c:pt idx="114">
                  <c:v>12.5</c:v>
                </c:pt>
                <c:pt idx="115">
                  <c:v>13</c:v>
                </c:pt>
                <c:pt idx="116">
                  <c:v>13.4</c:v>
                </c:pt>
                <c:pt idx="117">
                  <c:v>13.9</c:v>
                </c:pt>
                <c:pt idx="118">
                  <c:v>14.4</c:v>
                </c:pt>
                <c:pt idx="119">
                  <c:v>14.9</c:v>
                </c:pt>
                <c:pt idx="120">
                  <c:v>15.3</c:v>
                </c:pt>
                <c:pt idx="121">
                  <c:v>15.7</c:v>
                </c:pt>
                <c:pt idx="122">
                  <c:v>16.3</c:v>
                </c:pt>
                <c:pt idx="123">
                  <c:v>16.7</c:v>
                </c:pt>
                <c:pt idx="124">
                  <c:v>17.2</c:v>
                </c:pt>
                <c:pt idx="125">
                  <c:v>17.8</c:v>
                </c:pt>
                <c:pt idx="126">
                  <c:v>18.3</c:v>
                </c:pt>
                <c:pt idx="127">
                  <c:v>19</c:v>
                </c:pt>
                <c:pt idx="128">
                  <c:v>19.5</c:v>
                </c:pt>
                <c:pt idx="129">
                  <c:v>20</c:v>
                </c:pt>
                <c:pt idx="130">
                  <c:v>20.2</c:v>
                </c:pt>
                <c:pt idx="131">
                  <c:v>20.6</c:v>
                </c:pt>
                <c:pt idx="132">
                  <c:v>21.1</c:v>
                </c:pt>
                <c:pt idx="133">
                  <c:v>21.6</c:v>
                </c:pt>
                <c:pt idx="134">
                  <c:v>22.1</c:v>
                </c:pt>
                <c:pt idx="135">
                  <c:v>22.7</c:v>
                </c:pt>
                <c:pt idx="136">
                  <c:v>23.8</c:v>
                </c:pt>
                <c:pt idx="137">
                  <c:v>24.3</c:v>
                </c:pt>
                <c:pt idx="138">
                  <c:v>24.2</c:v>
                </c:pt>
                <c:pt idx="139">
                  <c:v>24.7</c:v>
                </c:pt>
                <c:pt idx="140">
                  <c:v>25.2</c:v>
                </c:pt>
                <c:pt idx="141">
                  <c:v>25.7</c:v>
                </c:pt>
                <c:pt idx="142">
                  <c:v>26.3</c:v>
                </c:pt>
                <c:pt idx="143">
                  <c:v>26.8</c:v>
                </c:pt>
                <c:pt idx="144">
                  <c:v>27.3</c:v>
                </c:pt>
                <c:pt idx="145">
                  <c:v>27.8</c:v>
                </c:pt>
                <c:pt idx="146">
                  <c:v>28.3</c:v>
                </c:pt>
                <c:pt idx="147">
                  <c:v>28.8</c:v>
                </c:pt>
                <c:pt idx="148">
                  <c:v>29.3</c:v>
                </c:pt>
                <c:pt idx="149">
                  <c:v>29.9</c:v>
                </c:pt>
                <c:pt idx="150">
                  <c:v>30.4</c:v>
                </c:pt>
                <c:pt idx="151">
                  <c:v>30.9</c:v>
                </c:pt>
                <c:pt idx="152">
                  <c:v>31.4</c:v>
                </c:pt>
                <c:pt idx="153">
                  <c:v>31.9</c:v>
                </c:pt>
                <c:pt idx="154">
                  <c:v>32.4</c:v>
                </c:pt>
                <c:pt idx="155">
                  <c:v>33</c:v>
                </c:pt>
                <c:pt idx="156">
                  <c:v>33.799999999999997</c:v>
                </c:pt>
                <c:pt idx="157">
                  <c:v>34.299999999999997</c:v>
                </c:pt>
                <c:pt idx="158">
                  <c:v>34.5</c:v>
                </c:pt>
                <c:pt idx="159">
                  <c:v>35</c:v>
                </c:pt>
                <c:pt idx="160">
                  <c:v>35.5</c:v>
                </c:pt>
                <c:pt idx="161">
                  <c:v>36</c:v>
                </c:pt>
                <c:pt idx="162">
                  <c:v>36.5</c:v>
                </c:pt>
                <c:pt idx="163">
                  <c:v>37.1</c:v>
                </c:pt>
                <c:pt idx="164">
                  <c:v>37.6</c:v>
                </c:pt>
                <c:pt idx="165">
                  <c:v>38.1</c:v>
                </c:pt>
                <c:pt idx="166">
                  <c:v>38.700000000000003</c:v>
                </c:pt>
                <c:pt idx="167">
                  <c:v>39.200000000000003</c:v>
                </c:pt>
                <c:pt idx="168">
                  <c:v>39.799999999999997</c:v>
                </c:pt>
                <c:pt idx="169">
                  <c:v>40.4</c:v>
                </c:pt>
                <c:pt idx="170">
                  <c:v>40.9</c:v>
                </c:pt>
                <c:pt idx="171">
                  <c:v>41.5</c:v>
                </c:pt>
                <c:pt idx="172">
                  <c:v>42.1</c:v>
                </c:pt>
                <c:pt idx="173">
                  <c:v>42.6</c:v>
                </c:pt>
                <c:pt idx="174">
                  <c:v>43.1</c:v>
                </c:pt>
                <c:pt idx="175">
                  <c:v>43.7</c:v>
                </c:pt>
                <c:pt idx="176">
                  <c:v>44.2</c:v>
                </c:pt>
                <c:pt idx="177">
                  <c:v>44.7</c:v>
                </c:pt>
                <c:pt idx="178">
                  <c:v>45.3</c:v>
                </c:pt>
                <c:pt idx="179">
                  <c:v>45.9</c:v>
                </c:pt>
                <c:pt idx="180">
                  <c:v>46.4</c:v>
                </c:pt>
                <c:pt idx="181">
                  <c:v>47</c:v>
                </c:pt>
                <c:pt idx="182">
                  <c:v>47.5</c:v>
                </c:pt>
                <c:pt idx="183">
                  <c:v>48</c:v>
                </c:pt>
                <c:pt idx="184">
                  <c:v>48.6</c:v>
                </c:pt>
                <c:pt idx="185">
                  <c:v>49.1</c:v>
                </c:pt>
                <c:pt idx="186">
                  <c:v>49.7</c:v>
                </c:pt>
                <c:pt idx="187">
                  <c:v>50.3</c:v>
                </c:pt>
                <c:pt idx="188">
                  <c:v>50.8</c:v>
                </c:pt>
                <c:pt idx="189">
                  <c:v>51.4</c:v>
                </c:pt>
                <c:pt idx="190">
                  <c:v>51.9</c:v>
                </c:pt>
                <c:pt idx="191">
                  <c:v>52.4</c:v>
                </c:pt>
                <c:pt idx="192">
                  <c:v>53</c:v>
                </c:pt>
                <c:pt idx="193">
                  <c:v>53.5</c:v>
                </c:pt>
                <c:pt idx="194">
                  <c:v>54.1</c:v>
                </c:pt>
                <c:pt idx="195">
                  <c:v>54.6</c:v>
                </c:pt>
                <c:pt idx="196">
                  <c:v>55.2</c:v>
                </c:pt>
                <c:pt idx="197">
                  <c:v>55.7</c:v>
                </c:pt>
                <c:pt idx="198">
                  <c:v>56.5</c:v>
                </c:pt>
                <c:pt idx="199">
                  <c:v>57.3</c:v>
                </c:pt>
                <c:pt idx="200">
                  <c:v>57.9</c:v>
                </c:pt>
                <c:pt idx="201">
                  <c:v>58.4</c:v>
                </c:pt>
                <c:pt idx="202">
                  <c:v>58.4</c:v>
                </c:pt>
                <c:pt idx="203">
                  <c:v>58.9</c:v>
                </c:pt>
                <c:pt idx="204">
                  <c:v>59.5</c:v>
                </c:pt>
                <c:pt idx="205">
                  <c:v>60</c:v>
                </c:pt>
                <c:pt idx="206">
                  <c:v>60.8</c:v>
                </c:pt>
                <c:pt idx="207">
                  <c:v>61</c:v>
                </c:pt>
                <c:pt idx="208">
                  <c:v>61.6</c:v>
                </c:pt>
                <c:pt idx="209">
                  <c:v>62.1</c:v>
                </c:pt>
                <c:pt idx="210">
                  <c:v>62.6</c:v>
                </c:pt>
                <c:pt idx="211">
                  <c:v>63.2</c:v>
                </c:pt>
                <c:pt idx="212">
                  <c:v>63.8</c:v>
                </c:pt>
                <c:pt idx="213">
                  <c:v>64.3</c:v>
                </c:pt>
                <c:pt idx="214">
                  <c:v>64.8</c:v>
                </c:pt>
                <c:pt idx="215">
                  <c:v>65.400000000000006</c:v>
                </c:pt>
                <c:pt idx="216">
                  <c:v>65.900000000000006</c:v>
                </c:pt>
                <c:pt idx="217">
                  <c:v>66.400000000000006</c:v>
                </c:pt>
                <c:pt idx="218">
                  <c:v>67.5</c:v>
                </c:pt>
                <c:pt idx="219">
                  <c:v>68</c:v>
                </c:pt>
                <c:pt idx="220">
                  <c:v>67.900000000000006</c:v>
                </c:pt>
                <c:pt idx="221">
                  <c:v>68.400000000000006</c:v>
                </c:pt>
                <c:pt idx="222">
                  <c:v>68.900000000000006</c:v>
                </c:pt>
                <c:pt idx="223">
                  <c:v>69.400000000000006</c:v>
                </c:pt>
                <c:pt idx="224">
                  <c:v>70</c:v>
                </c:pt>
                <c:pt idx="225">
                  <c:v>70.5</c:v>
                </c:pt>
                <c:pt idx="226">
                  <c:v>71.5</c:v>
                </c:pt>
                <c:pt idx="227">
                  <c:v>72.599999999999994</c:v>
                </c:pt>
                <c:pt idx="228">
                  <c:v>73.099999999999994</c:v>
                </c:pt>
                <c:pt idx="229">
                  <c:v>73</c:v>
                </c:pt>
                <c:pt idx="230">
                  <c:v>73</c:v>
                </c:pt>
                <c:pt idx="231">
                  <c:v>73.5</c:v>
                </c:pt>
                <c:pt idx="232">
                  <c:v>73.900000000000006</c:v>
                </c:pt>
                <c:pt idx="233">
                  <c:v>74.5</c:v>
                </c:pt>
                <c:pt idx="234">
                  <c:v>75.3</c:v>
                </c:pt>
                <c:pt idx="235">
                  <c:v>75.5</c:v>
                </c:pt>
                <c:pt idx="236">
                  <c:v>76</c:v>
                </c:pt>
                <c:pt idx="237">
                  <c:v>76.5</c:v>
                </c:pt>
                <c:pt idx="238">
                  <c:v>77.099999999999994</c:v>
                </c:pt>
                <c:pt idx="239">
                  <c:v>77.5</c:v>
                </c:pt>
                <c:pt idx="240">
                  <c:v>77.900000000000006</c:v>
                </c:pt>
                <c:pt idx="241">
                  <c:v>78.7</c:v>
                </c:pt>
                <c:pt idx="242">
                  <c:v>78.900000000000006</c:v>
                </c:pt>
                <c:pt idx="243">
                  <c:v>79.400000000000006</c:v>
                </c:pt>
                <c:pt idx="244">
                  <c:v>80.099999999999994</c:v>
                </c:pt>
                <c:pt idx="245">
                  <c:v>80.8</c:v>
                </c:pt>
                <c:pt idx="246">
                  <c:v>81.8</c:v>
                </c:pt>
                <c:pt idx="247">
                  <c:v>82.5</c:v>
                </c:pt>
                <c:pt idx="248">
                  <c:v>82.7</c:v>
                </c:pt>
                <c:pt idx="249">
                  <c:v>83.6</c:v>
                </c:pt>
                <c:pt idx="250">
                  <c:v>83.8</c:v>
                </c:pt>
                <c:pt idx="251">
                  <c:v>84.4</c:v>
                </c:pt>
                <c:pt idx="252">
                  <c:v>84.9</c:v>
                </c:pt>
                <c:pt idx="253">
                  <c:v>85.3</c:v>
                </c:pt>
                <c:pt idx="254">
                  <c:v>85.7</c:v>
                </c:pt>
                <c:pt idx="255">
                  <c:v>86.1</c:v>
                </c:pt>
                <c:pt idx="256">
                  <c:v>86.5</c:v>
                </c:pt>
                <c:pt idx="257">
                  <c:v>86.9</c:v>
                </c:pt>
                <c:pt idx="258">
                  <c:v>87.1</c:v>
                </c:pt>
                <c:pt idx="259">
                  <c:v>87.2</c:v>
                </c:pt>
                <c:pt idx="260">
                  <c:v>87.4</c:v>
                </c:pt>
                <c:pt idx="261">
                  <c:v>87.4</c:v>
                </c:pt>
                <c:pt idx="262">
                  <c:v>87.9</c:v>
                </c:pt>
                <c:pt idx="263">
                  <c:v>88.1</c:v>
                </c:pt>
                <c:pt idx="264">
                  <c:v>88.2</c:v>
                </c:pt>
                <c:pt idx="265">
                  <c:v>88.6</c:v>
                </c:pt>
                <c:pt idx="266">
                  <c:v>88.9</c:v>
                </c:pt>
                <c:pt idx="267">
                  <c:v>89.9</c:v>
                </c:pt>
                <c:pt idx="268">
                  <c:v>90.5</c:v>
                </c:pt>
                <c:pt idx="269">
                  <c:v>90.8</c:v>
                </c:pt>
                <c:pt idx="270">
                  <c:v>91</c:v>
                </c:pt>
                <c:pt idx="271">
                  <c:v>91.3</c:v>
                </c:pt>
                <c:pt idx="272">
                  <c:v>91.5</c:v>
                </c:pt>
                <c:pt idx="273">
                  <c:v>91.7</c:v>
                </c:pt>
                <c:pt idx="274">
                  <c:v>91.9</c:v>
                </c:pt>
                <c:pt idx="275">
                  <c:v>92.1</c:v>
                </c:pt>
                <c:pt idx="276">
                  <c:v>92.3</c:v>
                </c:pt>
                <c:pt idx="277">
                  <c:v>92.4</c:v>
                </c:pt>
                <c:pt idx="278">
                  <c:v>92.6</c:v>
                </c:pt>
                <c:pt idx="279">
                  <c:v>92.8</c:v>
                </c:pt>
                <c:pt idx="280">
                  <c:v>92.9</c:v>
                </c:pt>
                <c:pt idx="281">
                  <c:v>93</c:v>
                </c:pt>
                <c:pt idx="282">
                  <c:v>93.1</c:v>
                </c:pt>
                <c:pt idx="283">
                  <c:v>93.2</c:v>
                </c:pt>
                <c:pt idx="284">
                  <c:v>93.2</c:v>
                </c:pt>
                <c:pt idx="285">
                  <c:v>93.4</c:v>
                </c:pt>
                <c:pt idx="286">
                  <c:v>93.3</c:v>
                </c:pt>
                <c:pt idx="287">
                  <c:v>93.3</c:v>
                </c:pt>
                <c:pt idx="288">
                  <c:v>93.3</c:v>
                </c:pt>
                <c:pt idx="289">
                  <c:v>93.3</c:v>
                </c:pt>
                <c:pt idx="290">
                  <c:v>93.3</c:v>
                </c:pt>
                <c:pt idx="291">
                  <c:v>93.3</c:v>
                </c:pt>
                <c:pt idx="292">
                  <c:v>93.3</c:v>
                </c:pt>
                <c:pt idx="293">
                  <c:v>93.3</c:v>
                </c:pt>
                <c:pt idx="294">
                  <c:v>93.3</c:v>
                </c:pt>
                <c:pt idx="295">
                  <c:v>93.3</c:v>
                </c:pt>
                <c:pt idx="296">
                  <c:v>93.2</c:v>
                </c:pt>
                <c:pt idx="297">
                  <c:v>93.2</c:v>
                </c:pt>
                <c:pt idx="298">
                  <c:v>93.1</c:v>
                </c:pt>
                <c:pt idx="299">
                  <c:v>93.1</c:v>
                </c:pt>
                <c:pt idx="300">
                  <c:v>93.1</c:v>
                </c:pt>
                <c:pt idx="301">
                  <c:v>93</c:v>
                </c:pt>
                <c:pt idx="302">
                  <c:v>93</c:v>
                </c:pt>
                <c:pt idx="303">
                  <c:v>92.9</c:v>
                </c:pt>
                <c:pt idx="304">
                  <c:v>92.8</c:v>
                </c:pt>
                <c:pt idx="305">
                  <c:v>92.7</c:v>
                </c:pt>
                <c:pt idx="306">
                  <c:v>92.5</c:v>
                </c:pt>
                <c:pt idx="307">
                  <c:v>92.4</c:v>
                </c:pt>
                <c:pt idx="308">
                  <c:v>92.2</c:v>
                </c:pt>
                <c:pt idx="309">
                  <c:v>92.1</c:v>
                </c:pt>
                <c:pt idx="310">
                  <c:v>91.9</c:v>
                </c:pt>
                <c:pt idx="311">
                  <c:v>91.8</c:v>
                </c:pt>
                <c:pt idx="312">
                  <c:v>91.6</c:v>
                </c:pt>
                <c:pt idx="313">
                  <c:v>91.4</c:v>
                </c:pt>
                <c:pt idx="314">
                  <c:v>91.2</c:v>
                </c:pt>
                <c:pt idx="315">
                  <c:v>91</c:v>
                </c:pt>
                <c:pt idx="316">
                  <c:v>90.8</c:v>
                </c:pt>
                <c:pt idx="317">
                  <c:v>90.6</c:v>
                </c:pt>
                <c:pt idx="318">
                  <c:v>90.4</c:v>
                </c:pt>
                <c:pt idx="319">
                  <c:v>90.2</c:v>
                </c:pt>
                <c:pt idx="320">
                  <c:v>89.9</c:v>
                </c:pt>
                <c:pt idx="321">
                  <c:v>89.6</c:v>
                </c:pt>
                <c:pt idx="322">
                  <c:v>89.4</c:v>
                </c:pt>
                <c:pt idx="323">
                  <c:v>89.1</c:v>
                </c:pt>
                <c:pt idx="324">
                  <c:v>88.8</c:v>
                </c:pt>
                <c:pt idx="325">
                  <c:v>88.4</c:v>
                </c:pt>
                <c:pt idx="326">
                  <c:v>88.1</c:v>
                </c:pt>
                <c:pt idx="327">
                  <c:v>87.8</c:v>
                </c:pt>
                <c:pt idx="328">
                  <c:v>87.5</c:v>
                </c:pt>
                <c:pt idx="329">
                  <c:v>87.2</c:v>
                </c:pt>
                <c:pt idx="330">
                  <c:v>86.9</c:v>
                </c:pt>
                <c:pt idx="331">
                  <c:v>86.6</c:v>
                </c:pt>
                <c:pt idx="332">
                  <c:v>86.2</c:v>
                </c:pt>
                <c:pt idx="333">
                  <c:v>85.9</c:v>
                </c:pt>
                <c:pt idx="334">
                  <c:v>85.5</c:v>
                </c:pt>
                <c:pt idx="335">
                  <c:v>85.1</c:v>
                </c:pt>
                <c:pt idx="336">
                  <c:v>84.7</c:v>
                </c:pt>
                <c:pt idx="337">
                  <c:v>84.2</c:v>
                </c:pt>
                <c:pt idx="338">
                  <c:v>83.8</c:v>
                </c:pt>
                <c:pt idx="339">
                  <c:v>83.4</c:v>
                </c:pt>
                <c:pt idx="340">
                  <c:v>83</c:v>
                </c:pt>
                <c:pt idx="341">
                  <c:v>82.6</c:v>
                </c:pt>
                <c:pt idx="342">
                  <c:v>82.1</c:v>
                </c:pt>
                <c:pt idx="343">
                  <c:v>81.599999999999994</c:v>
                </c:pt>
                <c:pt idx="344">
                  <c:v>81.2</c:v>
                </c:pt>
                <c:pt idx="345">
                  <c:v>80.7</c:v>
                </c:pt>
                <c:pt idx="346">
                  <c:v>80.2</c:v>
                </c:pt>
                <c:pt idx="347">
                  <c:v>79.7</c:v>
                </c:pt>
                <c:pt idx="348">
                  <c:v>79.2</c:v>
                </c:pt>
                <c:pt idx="349">
                  <c:v>78.7</c:v>
                </c:pt>
                <c:pt idx="350">
                  <c:v>78.2</c:v>
                </c:pt>
                <c:pt idx="351">
                  <c:v>77.599999999999994</c:v>
                </c:pt>
                <c:pt idx="352">
                  <c:v>77.099999999999994</c:v>
                </c:pt>
                <c:pt idx="353">
                  <c:v>76.599999999999994</c:v>
                </c:pt>
                <c:pt idx="354">
                  <c:v>76.099999999999994</c:v>
                </c:pt>
                <c:pt idx="355">
                  <c:v>75.5</c:v>
                </c:pt>
                <c:pt idx="356">
                  <c:v>75</c:v>
                </c:pt>
                <c:pt idx="357">
                  <c:v>74.400000000000006</c:v>
                </c:pt>
                <c:pt idx="358">
                  <c:v>73.8</c:v>
                </c:pt>
                <c:pt idx="359">
                  <c:v>73.2</c:v>
                </c:pt>
                <c:pt idx="360">
                  <c:v>72.5</c:v>
                </c:pt>
                <c:pt idx="361">
                  <c:v>71.900000000000006</c:v>
                </c:pt>
                <c:pt idx="362">
                  <c:v>71.3</c:v>
                </c:pt>
                <c:pt idx="363">
                  <c:v>70.7</c:v>
                </c:pt>
                <c:pt idx="364">
                  <c:v>70.099999999999994</c:v>
                </c:pt>
                <c:pt idx="365">
                  <c:v>69.5</c:v>
                </c:pt>
                <c:pt idx="366">
                  <c:v>68.5</c:v>
                </c:pt>
                <c:pt idx="367">
                  <c:v>68.2</c:v>
                </c:pt>
                <c:pt idx="368">
                  <c:v>67.599999999999994</c:v>
                </c:pt>
                <c:pt idx="369">
                  <c:v>66.900000000000006</c:v>
                </c:pt>
                <c:pt idx="370">
                  <c:v>66.2</c:v>
                </c:pt>
                <c:pt idx="371">
                  <c:v>65.599999999999994</c:v>
                </c:pt>
                <c:pt idx="372">
                  <c:v>64.599999999999994</c:v>
                </c:pt>
                <c:pt idx="373">
                  <c:v>64.3</c:v>
                </c:pt>
                <c:pt idx="374">
                  <c:v>63.7</c:v>
                </c:pt>
                <c:pt idx="375">
                  <c:v>62.7</c:v>
                </c:pt>
                <c:pt idx="376">
                  <c:v>62</c:v>
                </c:pt>
                <c:pt idx="377">
                  <c:v>61.3</c:v>
                </c:pt>
                <c:pt idx="378">
                  <c:v>61</c:v>
                </c:pt>
                <c:pt idx="379">
                  <c:v>60.3</c:v>
                </c:pt>
                <c:pt idx="380">
                  <c:v>59.3</c:v>
                </c:pt>
                <c:pt idx="381">
                  <c:v>59</c:v>
                </c:pt>
                <c:pt idx="382">
                  <c:v>58.3</c:v>
                </c:pt>
                <c:pt idx="383">
                  <c:v>57.7</c:v>
                </c:pt>
                <c:pt idx="384">
                  <c:v>57</c:v>
                </c:pt>
                <c:pt idx="385">
                  <c:v>56.3</c:v>
                </c:pt>
                <c:pt idx="386">
                  <c:v>55.3</c:v>
                </c:pt>
                <c:pt idx="387">
                  <c:v>53.9</c:v>
                </c:pt>
                <c:pt idx="388">
                  <c:v>53.3</c:v>
                </c:pt>
                <c:pt idx="389">
                  <c:v>52.8</c:v>
                </c:pt>
                <c:pt idx="390">
                  <c:v>51.8</c:v>
                </c:pt>
                <c:pt idx="391">
                  <c:v>50.8</c:v>
                </c:pt>
                <c:pt idx="392">
                  <c:v>50.5</c:v>
                </c:pt>
                <c:pt idx="393">
                  <c:v>50.5</c:v>
                </c:pt>
                <c:pt idx="394">
                  <c:v>50.5</c:v>
                </c:pt>
                <c:pt idx="395">
                  <c:v>49.9</c:v>
                </c:pt>
                <c:pt idx="396">
                  <c:v>49.2</c:v>
                </c:pt>
                <c:pt idx="397">
                  <c:v>48.5</c:v>
                </c:pt>
                <c:pt idx="398">
                  <c:v>47.8</c:v>
                </c:pt>
                <c:pt idx="399">
                  <c:v>47.2</c:v>
                </c:pt>
                <c:pt idx="400">
                  <c:v>46.6</c:v>
                </c:pt>
                <c:pt idx="401">
                  <c:v>45.6</c:v>
                </c:pt>
                <c:pt idx="402">
                  <c:v>44</c:v>
                </c:pt>
                <c:pt idx="403">
                  <c:v>43.1</c:v>
                </c:pt>
                <c:pt idx="404">
                  <c:v>42.2</c:v>
                </c:pt>
                <c:pt idx="405">
                  <c:v>41.6</c:v>
                </c:pt>
                <c:pt idx="406">
                  <c:v>41.3</c:v>
                </c:pt>
                <c:pt idx="407">
                  <c:v>40.799999999999997</c:v>
                </c:pt>
                <c:pt idx="408">
                  <c:v>40.200000000000003</c:v>
                </c:pt>
                <c:pt idx="409">
                  <c:v>39.299999999999997</c:v>
                </c:pt>
                <c:pt idx="410">
                  <c:v>39.1</c:v>
                </c:pt>
                <c:pt idx="411">
                  <c:v>38.200000000000003</c:v>
                </c:pt>
                <c:pt idx="412">
                  <c:v>37.6</c:v>
                </c:pt>
                <c:pt idx="413">
                  <c:v>37</c:v>
                </c:pt>
                <c:pt idx="414">
                  <c:v>36.5</c:v>
                </c:pt>
                <c:pt idx="415">
                  <c:v>35.9</c:v>
                </c:pt>
                <c:pt idx="416">
                  <c:v>35.299999999999997</c:v>
                </c:pt>
                <c:pt idx="417">
                  <c:v>34.799999999999997</c:v>
                </c:pt>
                <c:pt idx="418">
                  <c:v>34.299999999999997</c:v>
                </c:pt>
                <c:pt idx="419">
                  <c:v>33.799999999999997</c:v>
                </c:pt>
                <c:pt idx="420">
                  <c:v>33.299999999999997</c:v>
                </c:pt>
                <c:pt idx="421">
                  <c:v>32.799999999999997</c:v>
                </c:pt>
                <c:pt idx="422">
                  <c:v>32.799999999999997</c:v>
                </c:pt>
                <c:pt idx="423">
                  <c:v>32</c:v>
                </c:pt>
                <c:pt idx="424">
                  <c:v>31.6</c:v>
                </c:pt>
                <c:pt idx="425">
                  <c:v>30.8</c:v>
                </c:pt>
                <c:pt idx="426">
                  <c:v>30.4</c:v>
                </c:pt>
                <c:pt idx="427">
                  <c:v>29.9</c:v>
                </c:pt>
                <c:pt idx="428">
                  <c:v>30</c:v>
                </c:pt>
                <c:pt idx="429">
                  <c:v>29.7</c:v>
                </c:pt>
                <c:pt idx="430">
                  <c:v>29.2</c:v>
                </c:pt>
                <c:pt idx="431">
                  <c:v>28.3</c:v>
                </c:pt>
                <c:pt idx="432">
                  <c:v>27.6</c:v>
                </c:pt>
                <c:pt idx="433">
                  <c:v>27.2</c:v>
                </c:pt>
                <c:pt idx="434">
                  <c:v>26.7</c:v>
                </c:pt>
                <c:pt idx="435">
                  <c:v>26.3</c:v>
                </c:pt>
                <c:pt idx="436">
                  <c:v>25.9</c:v>
                </c:pt>
                <c:pt idx="437">
                  <c:v>25.5</c:v>
                </c:pt>
                <c:pt idx="438">
                  <c:v>25.1</c:v>
                </c:pt>
                <c:pt idx="439">
                  <c:v>24.7</c:v>
                </c:pt>
                <c:pt idx="440">
                  <c:v>24.3</c:v>
                </c:pt>
                <c:pt idx="441">
                  <c:v>24</c:v>
                </c:pt>
                <c:pt idx="442">
                  <c:v>23.6</c:v>
                </c:pt>
                <c:pt idx="443">
                  <c:v>23.2</c:v>
                </c:pt>
                <c:pt idx="444">
                  <c:v>22.9</c:v>
                </c:pt>
                <c:pt idx="445">
                  <c:v>22.5</c:v>
                </c:pt>
                <c:pt idx="446">
                  <c:v>22.2</c:v>
                </c:pt>
                <c:pt idx="447">
                  <c:v>21.9</c:v>
                </c:pt>
                <c:pt idx="448">
                  <c:v>21.6</c:v>
                </c:pt>
                <c:pt idx="449">
                  <c:v>21.2</c:v>
                </c:pt>
                <c:pt idx="450">
                  <c:v>20.9</c:v>
                </c:pt>
                <c:pt idx="451">
                  <c:v>21</c:v>
                </c:pt>
                <c:pt idx="452">
                  <c:v>20.5</c:v>
                </c:pt>
                <c:pt idx="453">
                  <c:v>20</c:v>
                </c:pt>
                <c:pt idx="454">
                  <c:v>19.7</c:v>
                </c:pt>
                <c:pt idx="455">
                  <c:v>19.399999999999999</c:v>
                </c:pt>
                <c:pt idx="456">
                  <c:v>19.2</c:v>
                </c:pt>
                <c:pt idx="457">
                  <c:v>18.899999999999999</c:v>
                </c:pt>
                <c:pt idx="458">
                  <c:v>18.7</c:v>
                </c:pt>
                <c:pt idx="459">
                  <c:v>18.399999999999999</c:v>
                </c:pt>
                <c:pt idx="460">
                  <c:v>18.2</c:v>
                </c:pt>
                <c:pt idx="461">
                  <c:v>17.899999999999999</c:v>
                </c:pt>
                <c:pt idx="462">
                  <c:v>17.7</c:v>
                </c:pt>
                <c:pt idx="463">
                  <c:v>17.399999999999999</c:v>
                </c:pt>
                <c:pt idx="464">
                  <c:v>17.2</c:v>
                </c:pt>
                <c:pt idx="465">
                  <c:v>17.100000000000001</c:v>
                </c:pt>
                <c:pt idx="466">
                  <c:v>17.100000000000001</c:v>
                </c:pt>
                <c:pt idx="467">
                  <c:v>16.899999999999999</c:v>
                </c:pt>
                <c:pt idx="468">
                  <c:v>16.7</c:v>
                </c:pt>
                <c:pt idx="469">
                  <c:v>16.600000000000001</c:v>
                </c:pt>
                <c:pt idx="470">
                  <c:v>16.2</c:v>
                </c:pt>
                <c:pt idx="471">
                  <c:v>15.8</c:v>
                </c:pt>
                <c:pt idx="472">
                  <c:v>15.6</c:v>
                </c:pt>
                <c:pt idx="473">
                  <c:v>15.5</c:v>
                </c:pt>
                <c:pt idx="474">
                  <c:v>15.3</c:v>
                </c:pt>
                <c:pt idx="475">
                  <c:v>15.1</c:v>
                </c:pt>
                <c:pt idx="476">
                  <c:v>15</c:v>
                </c:pt>
                <c:pt idx="477">
                  <c:v>14.8</c:v>
                </c:pt>
                <c:pt idx="478">
                  <c:v>14.8</c:v>
                </c:pt>
                <c:pt idx="479">
                  <c:v>14.7</c:v>
                </c:pt>
                <c:pt idx="480">
                  <c:v>14.6</c:v>
                </c:pt>
                <c:pt idx="481">
                  <c:v>14.5</c:v>
                </c:pt>
                <c:pt idx="482">
                  <c:v>14.5</c:v>
                </c:pt>
                <c:pt idx="483">
                  <c:v>14.5</c:v>
                </c:pt>
                <c:pt idx="484">
                  <c:v>14</c:v>
                </c:pt>
                <c:pt idx="485">
                  <c:v>13.8</c:v>
                </c:pt>
                <c:pt idx="486">
                  <c:v>13.7</c:v>
                </c:pt>
                <c:pt idx="487">
                  <c:v>13.6</c:v>
                </c:pt>
                <c:pt idx="488">
                  <c:v>13.5</c:v>
                </c:pt>
                <c:pt idx="489">
                  <c:v>13.4</c:v>
                </c:pt>
                <c:pt idx="490">
                  <c:v>13.3</c:v>
                </c:pt>
                <c:pt idx="491">
                  <c:v>13.3</c:v>
                </c:pt>
                <c:pt idx="492">
                  <c:v>13.2</c:v>
                </c:pt>
                <c:pt idx="493">
                  <c:v>13</c:v>
                </c:pt>
                <c:pt idx="494">
                  <c:v>12.9</c:v>
                </c:pt>
                <c:pt idx="495">
                  <c:v>12.9</c:v>
                </c:pt>
                <c:pt idx="496">
                  <c:v>12.9</c:v>
                </c:pt>
                <c:pt idx="497">
                  <c:v>12.8</c:v>
                </c:pt>
                <c:pt idx="498">
                  <c:v>12.5</c:v>
                </c:pt>
                <c:pt idx="499">
                  <c:v>12.2</c:v>
                </c:pt>
                <c:pt idx="500">
                  <c:v>12.2</c:v>
                </c:pt>
                <c:pt idx="501">
                  <c:v>12.1</c:v>
                </c:pt>
                <c:pt idx="502">
                  <c:v>12</c:v>
                </c:pt>
                <c:pt idx="503">
                  <c:v>11.8</c:v>
                </c:pt>
                <c:pt idx="504">
                  <c:v>11.8</c:v>
                </c:pt>
                <c:pt idx="505">
                  <c:v>11.5</c:v>
                </c:pt>
                <c:pt idx="506">
                  <c:v>11.4</c:v>
                </c:pt>
                <c:pt idx="507">
                  <c:v>11.4</c:v>
                </c:pt>
                <c:pt idx="508">
                  <c:v>11.3</c:v>
                </c:pt>
                <c:pt idx="509">
                  <c:v>11.3</c:v>
                </c:pt>
                <c:pt idx="510">
                  <c:v>11.2</c:v>
                </c:pt>
                <c:pt idx="511">
                  <c:v>11.2</c:v>
                </c:pt>
                <c:pt idx="512">
                  <c:v>11.1</c:v>
                </c:pt>
                <c:pt idx="513">
                  <c:v>11.1</c:v>
                </c:pt>
                <c:pt idx="514">
                  <c:v>10.9</c:v>
                </c:pt>
                <c:pt idx="515">
                  <c:v>10.8</c:v>
                </c:pt>
                <c:pt idx="516">
                  <c:v>10.7</c:v>
                </c:pt>
                <c:pt idx="517">
                  <c:v>10.6</c:v>
                </c:pt>
                <c:pt idx="518">
                  <c:v>10.6</c:v>
                </c:pt>
                <c:pt idx="519">
                  <c:v>10.5</c:v>
                </c:pt>
                <c:pt idx="520">
                  <c:v>10.5</c:v>
                </c:pt>
                <c:pt idx="521">
                  <c:v>10.4</c:v>
                </c:pt>
                <c:pt idx="522">
                  <c:v>10.3</c:v>
                </c:pt>
                <c:pt idx="523">
                  <c:v>10.3</c:v>
                </c:pt>
                <c:pt idx="524">
                  <c:v>10.199999999999999</c:v>
                </c:pt>
                <c:pt idx="525">
                  <c:v>10.199999999999999</c:v>
                </c:pt>
                <c:pt idx="526">
                  <c:v>10.199999999999999</c:v>
                </c:pt>
                <c:pt idx="527">
                  <c:v>10.1</c:v>
                </c:pt>
                <c:pt idx="528">
                  <c:v>10</c:v>
                </c:pt>
                <c:pt idx="529">
                  <c:v>10</c:v>
                </c:pt>
                <c:pt idx="530">
                  <c:v>9.9</c:v>
                </c:pt>
                <c:pt idx="531">
                  <c:v>9.8000000000000007</c:v>
                </c:pt>
                <c:pt idx="532">
                  <c:v>9.6999999999999993</c:v>
                </c:pt>
                <c:pt idx="533">
                  <c:v>9.6999999999999993</c:v>
                </c:pt>
                <c:pt idx="534">
                  <c:v>9.6</c:v>
                </c:pt>
                <c:pt idx="535">
                  <c:v>9.6</c:v>
                </c:pt>
                <c:pt idx="536">
                  <c:v>9.5</c:v>
                </c:pt>
                <c:pt idx="537">
                  <c:v>9.5</c:v>
                </c:pt>
                <c:pt idx="538">
                  <c:v>9.4</c:v>
                </c:pt>
                <c:pt idx="539">
                  <c:v>9.3000000000000007</c:v>
                </c:pt>
                <c:pt idx="540">
                  <c:v>9.3000000000000007</c:v>
                </c:pt>
                <c:pt idx="541">
                  <c:v>9.3000000000000007</c:v>
                </c:pt>
                <c:pt idx="542">
                  <c:v>9.1999999999999993</c:v>
                </c:pt>
                <c:pt idx="543">
                  <c:v>9.1</c:v>
                </c:pt>
                <c:pt idx="544">
                  <c:v>9</c:v>
                </c:pt>
                <c:pt idx="545">
                  <c:v>9</c:v>
                </c:pt>
                <c:pt idx="546">
                  <c:v>9</c:v>
                </c:pt>
                <c:pt idx="547">
                  <c:v>8.9</c:v>
                </c:pt>
                <c:pt idx="548">
                  <c:v>8.8000000000000007</c:v>
                </c:pt>
                <c:pt idx="549">
                  <c:v>8.8000000000000007</c:v>
                </c:pt>
                <c:pt idx="550">
                  <c:v>8.6999999999999993</c:v>
                </c:pt>
                <c:pt idx="551">
                  <c:v>8.6</c:v>
                </c:pt>
                <c:pt idx="552">
                  <c:v>8.6</c:v>
                </c:pt>
                <c:pt idx="553">
                  <c:v>8.5</c:v>
                </c:pt>
                <c:pt idx="554">
                  <c:v>8.5</c:v>
                </c:pt>
                <c:pt idx="555">
                  <c:v>8.5</c:v>
                </c:pt>
                <c:pt idx="556">
                  <c:v>8.5</c:v>
                </c:pt>
                <c:pt idx="557">
                  <c:v>8.3000000000000007</c:v>
                </c:pt>
                <c:pt idx="558">
                  <c:v>8.3000000000000007</c:v>
                </c:pt>
                <c:pt idx="559">
                  <c:v>8.1999999999999993</c:v>
                </c:pt>
                <c:pt idx="560">
                  <c:v>8.1999999999999993</c:v>
                </c:pt>
                <c:pt idx="561">
                  <c:v>8.1</c:v>
                </c:pt>
                <c:pt idx="562">
                  <c:v>8.1</c:v>
                </c:pt>
                <c:pt idx="563">
                  <c:v>8</c:v>
                </c:pt>
                <c:pt idx="564">
                  <c:v>8</c:v>
                </c:pt>
                <c:pt idx="565">
                  <c:v>7.9</c:v>
                </c:pt>
                <c:pt idx="566">
                  <c:v>7.8</c:v>
                </c:pt>
                <c:pt idx="567">
                  <c:v>7.8</c:v>
                </c:pt>
                <c:pt idx="568">
                  <c:v>7.7</c:v>
                </c:pt>
                <c:pt idx="569">
                  <c:v>7.5</c:v>
                </c:pt>
                <c:pt idx="570">
                  <c:v>7.5</c:v>
                </c:pt>
                <c:pt idx="571">
                  <c:v>7.3</c:v>
                </c:pt>
                <c:pt idx="572">
                  <c:v>7.4</c:v>
                </c:pt>
                <c:pt idx="573">
                  <c:v>7.4</c:v>
                </c:pt>
                <c:pt idx="574">
                  <c:v>7.3</c:v>
                </c:pt>
                <c:pt idx="575">
                  <c:v>7.3</c:v>
                </c:pt>
                <c:pt idx="576">
                  <c:v>7.2</c:v>
                </c:pt>
                <c:pt idx="577">
                  <c:v>7.1</c:v>
                </c:pt>
                <c:pt idx="578">
                  <c:v>7.1</c:v>
                </c:pt>
                <c:pt idx="579">
                  <c:v>7</c:v>
                </c:pt>
                <c:pt idx="580">
                  <c:v>6.9</c:v>
                </c:pt>
                <c:pt idx="581">
                  <c:v>6.9</c:v>
                </c:pt>
                <c:pt idx="582">
                  <c:v>6.9</c:v>
                </c:pt>
                <c:pt idx="583">
                  <c:v>6.8</c:v>
                </c:pt>
                <c:pt idx="584">
                  <c:v>6.8</c:v>
                </c:pt>
                <c:pt idx="585">
                  <c:v>6.8</c:v>
                </c:pt>
                <c:pt idx="586">
                  <c:v>6.8</c:v>
                </c:pt>
                <c:pt idx="587">
                  <c:v>6.8</c:v>
                </c:pt>
                <c:pt idx="588">
                  <c:v>6.6</c:v>
                </c:pt>
                <c:pt idx="589">
                  <c:v>6.6</c:v>
                </c:pt>
                <c:pt idx="590">
                  <c:v>6.5</c:v>
                </c:pt>
                <c:pt idx="591">
                  <c:v>6.5</c:v>
                </c:pt>
                <c:pt idx="592">
                  <c:v>6.4</c:v>
                </c:pt>
                <c:pt idx="593">
                  <c:v>6.4</c:v>
                </c:pt>
                <c:pt idx="594">
                  <c:v>6.4</c:v>
                </c:pt>
                <c:pt idx="595">
                  <c:v>6.4</c:v>
                </c:pt>
                <c:pt idx="596">
                  <c:v>6.3</c:v>
                </c:pt>
                <c:pt idx="597">
                  <c:v>6.3</c:v>
                </c:pt>
                <c:pt idx="598">
                  <c:v>6.2</c:v>
                </c:pt>
                <c:pt idx="599">
                  <c:v>6.2</c:v>
                </c:pt>
                <c:pt idx="600">
                  <c:v>6.1</c:v>
                </c:pt>
                <c:pt idx="601">
                  <c:v>6.1</c:v>
                </c:pt>
                <c:pt idx="602">
                  <c:v>6</c:v>
                </c:pt>
                <c:pt idx="603">
                  <c:v>6</c:v>
                </c:pt>
                <c:pt idx="604">
                  <c:v>5.9</c:v>
                </c:pt>
                <c:pt idx="605">
                  <c:v>5.9</c:v>
                </c:pt>
                <c:pt idx="606">
                  <c:v>5.9</c:v>
                </c:pt>
                <c:pt idx="607">
                  <c:v>5.9</c:v>
                </c:pt>
                <c:pt idx="608">
                  <c:v>5.9</c:v>
                </c:pt>
                <c:pt idx="609">
                  <c:v>5.8</c:v>
                </c:pt>
                <c:pt idx="610">
                  <c:v>5.7</c:v>
                </c:pt>
                <c:pt idx="611">
                  <c:v>5.7</c:v>
                </c:pt>
                <c:pt idx="612">
                  <c:v>5.7</c:v>
                </c:pt>
                <c:pt idx="613">
                  <c:v>5.7</c:v>
                </c:pt>
                <c:pt idx="614">
                  <c:v>5.6</c:v>
                </c:pt>
                <c:pt idx="615">
                  <c:v>5.5</c:v>
                </c:pt>
                <c:pt idx="616">
                  <c:v>5.5</c:v>
                </c:pt>
                <c:pt idx="617">
                  <c:v>5.5</c:v>
                </c:pt>
                <c:pt idx="618">
                  <c:v>5.4</c:v>
                </c:pt>
                <c:pt idx="619">
                  <c:v>5.4</c:v>
                </c:pt>
                <c:pt idx="620">
                  <c:v>5.4</c:v>
                </c:pt>
                <c:pt idx="621">
                  <c:v>5.4</c:v>
                </c:pt>
                <c:pt idx="622">
                  <c:v>5.4</c:v>
                </c:pt>
                <c:pt idx="623">
                  <c:v>5.3</c:v>
                </c:pt>
                <c:pt idx="624">
                  <c:v>5.2</c:v>
                </c:pt>
                <c:pt idx="625">
                  <c:v>5.2</c:v>
                </c:pt>
                <c:pt idx="626">
                  <c:v>5.2</c:v>
                </c:pt>
                <c:pt idx="627">
                  <c:v>5.2</c:v>
                </c:pt>
                <c:pt idx="628">
                  <c:v>5.2</c:v>
                </c:pt>
                <c:pt idx="629">
                  <c:v>5.2</c:v>
                </c:pt>
                <c:pt idx="630">
                  <c:v>5.2</c:v>
                </c:pt>
                <c:pt idx="631">
                  <c:v>5.2</c:v>
                </c:pt>
                <c:pt idx="632">
                  <c:v>5.2</c:v>
                </c:pt>
                <c:pt idx="633">
                  <c:v>5.2</c:v>
                </c:pt>
                <c:pt idx="634">
                  <c:v>5.2</c:v>
                </c:pt>
                <c:pt idx="635">
                  <c:v>5.0999999999999996</c:v>
                </c:pt>
                <c:pt idx="636">
                  <c:v>5.0999999999999996</c:v>
                </c:pt>
                <c:pt idx="637">
                  <c:v>5.0999999999999996</c:v>
                </c:pt>
                <c:pt idx="638">
                  <c:v>5</c:v>
                </c:pt>
                <c:pt idx="639">
                  <c:v>5.0999999999999996</c:v>
                </c:pt>
                <c:pt idx="640">
                  <c:v>5</c:v>
                </c:pt>
                <c:pt idx="641">
                  <c:v>5</c:v>
                </c:pt>
                <c:pt idx="642">
                  <c:v>5</c:v>
                </c:pt>
                <c:pt idx="643">
                  <c:v>5</c:v>
                </c:pt>
                <c:pt idx="644">
                  <c:v>5</c:v>
                </c:pt>
                <c:pt idx="645">
                  <c:v>5</c:v>
                </c:pt>
                <c:pt idx="646">
                  <c:v>4.9000000000000004</c:v>
                </c:pt>
                <c:pt idx="647">
                  <c:v>4.8</c:v>
                </c:pt>
                <c:pt idx="648">
                  <c:v>4.8</c:v>
                </c:pt>
                <c:pt idx="649">
                  <c:v>4.8</c:v>
                </c:pt>
                <c:pt idx="650">
                  <c:v>4.8</c:v>
                </c:pt>
                <c:pt idx="651">
                  <c:v>4.7</c:v>
                </c:pt>
                <c:pt idx="652">
                  <c:v>4.7</c:v>
                </c:pt>
                <c:pt idx="653">
                  <c:v>4.7</c:v>
                </c:pt>
                <c:pt idx="654">
                  <c:v>4.5999999999999996</c:v>
                </c:pt>
                <c:pt idx="655">
                  <c:v>4.5999999999999996</c:v>
                </c:pt>
                <c:pt idx="656">
                  <c:v>4.5999999999999996</c:v>
                </c:pt>
                <c:pt idx="657">
                  <c:v>4.5</c:v>
                </c:pt>
                <c:pt idx="658">
                  <c:v>4.5</c:v>
                </c:pt>
                <c:pt idx="659">
                  <c:v>4.5</c:v>
                </c:pt>
                <c:pt idx="660">
                  <c:v>4.5</c:v>
                </c:pt>
                <c:pt idx="661">
                  <c:v>4.5</c:v>
                </c:pt>
                <c:pt idx="662">
                  <c:v>4.5</c:v>
                </c:pt>
                <c:pt idx="663">
                  <c:v>4.5</c:v>
                </c:pt>
                <c:pt idx="664">
                  <c:v>4.5</c:v>
                </c:pt>
                <c:pt idx="665">
                  <c:v>4.5</c:v>
                </c:pt>
                <c:pt idx="666">
                  <c:v>4.5</c:v>
                </c:pt>
                <c:pt idx="667">
                  <c:v>4.5</c:v>
                </c:pt>
                <c:pt idx="668">
                  <c:v>4.5</c:v>
                </c:pt>
                <c:pt idx="669">
                  <c:v>4.4000000000000004</c:v>
                </c:pt>
                <c:pt idx="670">
                  <c:v>4.3</c:v>
                </c:pt>
                <c:pt idx="671">
                  <c:v>4.3</c:v>
                </c:pt>
                <c:pt idx="672">
                  <c:v>4.3</c:v>
                </c:pt>
                <c:pt idx="673">
                  <c:v>4.3</c:v>
                </c:pt>
                <c:pt idx="674">
                  <c:v>4.3</c:v>
                </c:pt>
                <c:pt idx="675">
                  <c:v>4.3</c:v>
                </c:pt>
                <c:pt idx="676">
                  <c:v>4.3</c:v>
                </c:pt>
                <c:pt idx="677">
                  <c:v>4.2</c:v>
                </c:pt>
                <c:pt idx="678">
                  <c:v>4.2</c:v>
                </c:pt>
                <c:pt idx="679">
                  <c:v>4.2</c:v>
                </c:pt>
                <c:pt idx="680">
                  <c:v>4.2</c:v>
                </c:pt>
                <c:pt idx="681">
                  <c:v>4.2</c:v>
                </c:pt>
                <c:pt idx="682">
                  <c:v>4.3</c:v>
                </c:pt>
                <c:pt idx="683">
                  <c:v>4.2</c:v>
                </c:pt>
                <c:pt idx="684">
                  <c:v>4.0999999999999996</c:v>
                </c:pt>
                <c:pt idx="685">
                  <c:v>4.0999999999999996</c:v>
                </c:pt>
                <c:pt idx="686">
                  <c:v>4</c:v>
                </c:pt>
                <c:pt idx="687">
                  <c:v>4.0999999999999996</c:v>
                </c:pt>
                <c:pt idx="688">
                  <c:v>4</c:v>
                </c:pt>
                <c:pt idx="689">
                  <c:v>4.0999999999999996</c:v>
                </c:pt>
                <c:pt idx="690">
                  <c:v>4.0999999999999996</c:v>
                </c:pt>
                <c:pt idx="691">
                  <c:v>4.0999999999999996</c:v>
                </c:pt>
                <c:pt idx="692">
                  <c:v>4</c:v>
                </c:pt>
                <c:pt idx="693">
                  <c:v>4</c:v>
                </c:pt>
                <c:pt idx="694">
                  <c:v>4</c:v>
                </c:pt>
                <c:pt idx="695">
                  <c:v>4</c:v>
                </c:pt>
                <c:pt idx="696">
                  <c:v>4</c:v>
                </c:pt>
                <c:pt idx="697">
                  <c:v>4</c:v>
                </c:pt>
                <c:pt idx="698">
                  <c:v>4</c:v>
                </c:pt>
                <c:pt idx="699">
                  <c:v>4</c:v>
                </c:pt>
                <c:pt idx="700">
                  <c:v>3.8</c:v>
                </c:pt>
                <c:pt idx="701">
                  <c:v>3.9</c:v>
                </c:pt>
                <c:pt idx="702">
                  <c:v>3.9</c:v>
                </c:pt>
                <c:pt idx="703">
                  <c:v>3.9</c:v>
                </c:pt>
                <c:pt idx="704">
                  <c:v>3.9</c:v>
                </c:pt>
                <c:pt idx="705">
                  <c:v>3.8</c:v>
                </c:pt>
                <c:pt idx="706">
                  <c:v>3.8</c:v>
                </c:pt>
                <c:pt idx="707">
                  <c:v>3.8</c:v>
                </c:pt>
                <c:pt idx="708">
                  <c:v>3.8</c:v>
                </c:pt>
                <c:pt idx="709">
                  <c:v>3.8</c:v>
                </c:pt>
                <c:pt idx="710">
                  <c:v>3.8</c:v>
                </c:pt>
                <c:pt idx="711">
                  <c:v>3.8</c:v>
                </c:pt>
                <c:pt idx="712">
                  <c:v>3.8</c:v>
                </c:pt>
                <c:pt idx="713">
                  <c:v>3.8</c:v>
                </c:pt>
                <c:pt idx="714">
                  <c:v>3.8</c:v>
                </c:pt>
                <c:pt idx="715">
                  <c:v>3.9</c:v>
                </c:pt>
                <c:pt idx="716">
                  <c:v>3.9</c:v>
                </c:pt>
                <c:pt idx="717">
                  <c:v>3.9</c:v>
                </c:pt>
                <c:pt idx="718">
                  <c:v>3.8</c:v>
                </c:pt>
                <c:pt idx="719">
                  <c:v>3.8</c:v>
                </c:pt>
                <c:pt idx="720">
                  <c:v>3.8</c:v>
                </c:pt>
                <c:pt idx="721">
                  <c:v>3.7</c:v>
                </c:pt>
                <c:pt idx="722">
                  <c:v>3.7</c:v>
                </c:pt>
                <c:pt idx="723">
                  <c:v>3.6</c:v>
                </c:pt>
                <c:pt idx="724">
                  <c:v>3.7</c:v>
                </c:pt>
                <c:pt idx="725">
                  <c:v>3.6</c:v>
                </c:pt>
                <c:pt idx="726">
                  <c:v>3.6</c:v>
                </c:pt>
                <c:pt idx="727">
                  <c:v>3.5</c:v>
                </c:pt>
                <c:pt idx="728">
                  <c:v>3.6</c:v>
                </c:pt>
                <c:pt idx="729">
                  <c:v>3.6</c:v>
                </c:pt>
                <c:pt idx="730">
                  <c:v>3.6</c:v>
                </c:pt>
                <c:pt idx="731">
                  <c:v>3.6</c:v>
                </c:pt>
                <c:pt idx="732">
                  <c:v>3.5</c:v>
                </c:pt>
                <c:pt idx="733">
                  <c:v>3.5</c:v>
                </c:pt>
                <c:pt idx="734">
                  <c:v>3.5</c:v>
                </c:pt>
                <c:pt idx="735">
                  <c:v>3.5</c:v>
                </c:pt>
                <c:pt idx="736">
                  <c:v>3.6</c:v>
                </c:pt>
                <c:pt idx="737">
                  <c:v>3.6</c:v>
                </c:pt>
                <c:pt idx="738">
                  <c:v>3.6</c:v>
                </c:pt>
                <c:pt idx="739">
                  <c:v>3.6</c:v>
                </c:pt>
                <c:pt idx="740">
                  <c:v>3.6</c:v>
                </c:pt>
                <c:pt idx="741">
                  <c:v>3.6</c:v>
                </c:pt>
                <c:pt idx="742">
                  <c:v>3.6</c:v>
                </c:pt>
                <c:pt idx="743">
                  <c:v>3.5</c:v>
                </c:pt>
                <c:pt idx="744">
                  <c:v>3.6</c:v>
                </c:pt>
                <c:pt idx="745">
                  <c:v>3.5</c:v>
                </c:pt>
                <c:pt idx="746">
                  <c:v>3.5</c:v>
                </c:pt>
                <c:pt idx="747">
                  <c:v>3.5</c:v>
                </c:pt>
                <c:pt idx="748">
                  <c:v>3.5</c:v>
                </c:pt>
                <c:pt idx="749">
                  <c:v>3.5</c:v>
                </c:pt>
                <c:pt idx="750">
                  <c:v>3.5</c:v>
                </c:pt>
                <c:pt idx="751">
                  <c:v>3.5</c:v>
                </c:pt>
                <c:pt idx="752">
                  <c:v>3.5</c:v>
                </c:pt>
                <c:pt idx="753">
                  <c:v>3.5</c:v>
                </c:pt>
                <c:pt idx="754">
                  <c:v>3.5</c:v>
                </c:pt>
                <c:pt idx="755">
                  <c:v>3.5</c:v>
                </c:pt>
                <c:pt idx="756">
                  <c:v>3.4</c:v>
                </c:pt>
                <c:pt idx="757">
                  <c:v>3.5</c:v>
                </c:pt>
                <c:pt idx="758">
                  <c:v>3.4</c:v>
                </c:pt>
                <c:pt idx="759">
                  <c:v>3.4</c:v>
                </c:pt>
                <c:pt idx="760">
                  <c:v>3.4</c:v>
                </c:pt>
                <c:pt idx="761">
                  <c:v>3.4</c:v>
                </c:pt>
                <c:pt idx="762">
                  <c:v>3.4</c:v>
                </c:pt>
                <c:pt idx="763">
                  <c:v>3.4</c:v>
                </c:pt>
                <c:pt idx="764">
                  <c:v>3.4</c:v>
                </c:pt>
                <c:pt idx="765">
                  <c:v>3.4</c:v>
                </c:pt>
                <c:pt idx="766">
                  <c:v>3.4</c:v>
                </c:pt>
                <c:pt idx="767">
                  <c:v>3.4</c:v>
                </c:pt>
                <c:pt idx="768">
                  <c:v>3.4</c:v>
                </c:pt>
                <c:pt idx="769">
                  <c:v>3.4</c:v>
                </c:pt>
                <c:pt idx="770">
                  <c:v>3.4</c:v>
                </c:pt>
                <c:pt idx="771">
                  <c:v>3.4</c:v>
                </c:pt>
                <c:pt idx="772">
                  <c:v>3.3</c:v>
                </c:pt>
                <c:pt idx="773">
                  <c:v>3.3</c:v>
                </c:pt>
                <c:pt idx="774">
                  <c:v>3.3</c:v>
                </c:pt>
                <c:pt idx="775">
                  <c:v>3.3</c:v>
                </c:pt>
                <c:pt idx="776">
                  <c:v>3.3</c:v>
                </c:pt>
                <c:pt idx="777">
                  <c:v>3.2</c:v>
                </c:pt>
                <c:pt idx="778">
                  <c:v>3.2</c:v>
                </c:pt>
                <c:pt idx="779">
                  <c:v>3.2</c:v>
                </c:pt>
                <c:pt idx="780">
                  <c:v>3.2</c:v>
                </c:pt>
                <c:pt idx="781">
                  <c:v>3.1</c:v>
                </c:pt>
                <c:pt idx="782">
                  <c:v>3.1</c:v>
                </c:pt>
                <c:pt idx="783">
                  <c:v>3.1</c:v>
                </c:pt>
                <c:pt idx="784">
                  <c:v>3.1</c:v>
                </c:pt>
                <c:pt idx="785">
                  <c:v>3.1</c:v>
                </c:pt>
                <c:pt idx="786">
                  <c:v>3.1</c:v>
                </c:pt>
                <c:pt idx="787">
                  <c:v>3.1</c:v>
                </c:pt>
                <c:pt idx="788">
                  <c:v>3.1</c:v>
                </c:pt>
                <c:pt idx="789">
                  <c:v>3.1</c:v>
                </c:pt>
                <c:pt idx="790">
                  <c:v>3.1</c:v>
                </c:pt>
                <c:pt idx="791">
                  <c:v>3.2</c:v>
                </c:pt>
                <c:pt idx="792">
                  <c:v>3.1</c:v>
                </c:pt>
                <c:pt idx="793">
                  <c:v>3.1</c:v>
                </c:pt>
                <c:pt idx="794">
                  <c:v>3.1</c:v>
                </c:pt>
                <c:pt idx="795">
                  <c:v>3.1</c:v>
                </c:pt>
                <c:pt idx="796">
                  <c:v>3.1</c:v>
                </c:pt>
                <c:pt idx="797">
                  <c:v>3.1</c:v>
                </c:pt>
                <c:pt idx="798">
                  <c:v>3.1</c:v>
                </c:pt>
                <c:pt idx="799">
                  <c:v>3.1</c:v>
                </c:pt>
                <c:pt idx="800">
                  <c:v>3.1</c:v>
                </c:pt>
                <c:pt idx="801">
                  <c:v>3.1</c:v>
                </c:pt>
                <c:pt idx="802">
                  <c:v>3.1</c:v>
                </c:pt>
                <c:pt idx="803">
                  <c:v>3.1</c:v>
                </c:pt>
                <c:pt idx="804">
                  <c:v>3.1</c:v>
                </c:pt>
                <c:pt idx="805">
                  <c:v>3.1</c:v>
                </c:pt>
                <c:pt idx="806">
                  <c:v>3.1</c:v>
                </c:pt>
                <c:pt idx="807">
                  <c:v>3.1</c:v>
                </c:pt>
                <c:pt idx="808">
                  <c:v>3.1</c:v>
                </c:pt>
                <c:pt idx="809">
                  <c:v>3.1</c:v>
                </c:pt>
                <c:pt idx="810">
                  <c:v>3.1</c:v>
                </c:pt>
                <c:pt idx="811">
                  <c:v>3.1</c:v>
                </c:pt>
                <c:pt idx="812">
                  <c:v>3.1</c:v>
                </c:pt>
                <c:pt idx="813">
                  <c:v>3.1</c:v>
                </c:pt>
                <c:pt idx="814">
                  <c:v>3.1</c:v>
                </c:pt>
                <c:pt idx="815">
                  <c:v>3.1</c:v>
                </c:pt>
                <c:pt idx="816">
                  <c:v>3.1</c:v>
                </c:pt>
                <c:pt idx="817">
                  <c:v>3.1</c:v>
                </c:pt>
                <c:pt idx="818">
                  <c:v>3.1</c:v>
                </c:pt>
                <c:pt idx="819">
                  <c:v>3.1</c:v>
                </c:pt>
                <c:pt idx="820">
                  <c:v>3.1</c:v>
                </c:pt>
                <c:pt idx="821">
                  <c:v>3.1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2.9</c:v>
                </c:pt>
                <c:pt idx="827">
                  <c:v>2.9</c:v>
                </c:pt>
                <c:pt idx="828">
                  <c:v>2.8</c:v>
                </c:pt>
                <c:pt idx="829">
                  <c:v>2.8</c:v>
                </c:pt>
                <c:pt idx="830">
                  <c:v>2.9</c:v>
                </c:pt>
                <c:pt idx="831">
                  <c:v>2.9</c:v>
                </c:pt>
                <c:pt idx="832">
                  <c:v>2.8</c:v>
                </c:pt>
                <c:pt idx="833">
                  <c:v>2.9</c:v>
                </c:pt>
                <c:pt idx="834">
                  <c:v>2.9</c:v>
                </c:pt>
                <c:pt idx="835">
                  <c:v>2.8</c:v>
                </c:pt>
                <c:pt idx="836">
                  <c:v>2.8</c:v>
                </c:pt>
                <c:pt idx="837">
                  <c:v>2.8</c:v>
                </c:pt>
                <c:pt idx="838">
                  <c:v>2.9</c:v>
                </c:pt>
                <c:pt idx="839">
                  <c:v>2.9</c:v>
                </c:pt>
                <c:pt idx="840">
                  <c:v>2.8</c:v>
                </c:pt>
                <c:pt idx="841">
                  <c:v>2.8</c:v>
                </c:pt>
                <c:pt idx="842">
                  <c:v>2.8</c:v>
                </c:pt>
                <c:pt idx="843">
                  <c:v>2.8</c:v>
                </c:pt>
                <c:pt idx="844">
                  <c:v>2.8</c:v>
                </c:pt>
                <c:pt idx="845">
                  <c:v>2.7</c:v>
                </c:pt>
                <c:pt idx="846">
                  <c:v>2.7</c:v>
                </c:pt>
                <c:pt idx="847">
                  <c:v>2.8</c:v>
                </c:pt>
                <c:pt idx="848">
                  <c:v>2.8</c:v>
                </c:pt>
                <c:pt idx="849">
                  <c:v>2.8</c:v>
                </c:pt>
                <c:pt idx="850">
                  <c:v>2.8</c:v>
                </c:pt>
                <c:pt idx="851">
                  <c:v>2.7</c:v>
                </c:pt>
                <c:pt idx="852">
                  <c:v>2.7</c:v>
                </c:pt>
                <c:pt idx="853">
                  <c:v>2.7</c:v>
                </c:pt>
                <c:pt idx="854">
                  <c:v>2.7</c:v>
                </c:pt>
                <c:pt idx="855">
                  <c:v>2.7</c:v>
                </c:pt>
                <c:pt idx="856">
                  <c:v>2.7</c:v>
                </c:pt>
                <c:pt idx="857">
                  <c:v>2.7</c:v>
                </c:pt>
                <c:pt idx="858">
                  <c:v>2.8</c:v>
                </c:pt>
                <c:pt idx="859">
                  <c:v>2.8</c:v>
                </c:pt>
                <c:pt idx="860">
                  <c:v>2.7</c:v>
                </c:pt>
                <c:pt idx="861">
                  <c:v>2.7</c:v>
                </c:pt>
                <c:pt idx="862">
                  <c:v>2.7</c:v>
                </c:pt>
                <c:pt idx="863">
                  <c:v>2.7</c:v>
                </c:pt>
                <c:pt idx="864">
                  <c:v>2.7</c:v>
                </c:pt>
                <c:pt idx="865">
                  <c:v>2.7</c:v>
                </c:pt>
                <c:pt idx="866">
                  <c:v>2.7</c:v>
                </c:pt>
                <c:pt idx="867">
                  <c:v>2.7</c:v>
                </c:pt>
                <c:pt idx="868">
                  <c:v>2.7</c:v>
                </c:pt>
                <c:pt idx="869">
                  <c:v>2.6</c:v>
                </c:pt>
                <c:pt idx="870">
                  <c:v>2.6</c:v>
                </c:pt>
                <c:pt idx="871">
                  <c:v>2.7</c:v>
                </c:pt>
                <c:pt idx="872">
                  <c:v>2.7</c:v>
                </c:pt>
                <c:pt idx="873">
                  <c:v>2.7</c:v>
                </c:pt>
                <c:pt idx="874">
                  <c:v>2.7</c:v>
                </c:pt>
                <c:pt idx="875">
                  <c:v>2.7</c:v>
                </c:pt>
                <c:pt idx="876">
                  <c:v>2.7</c:v>
                </c:pt>
                <c:pt idx="877">
                  <c:v>2.7</c:v>
                </c:pt>
                <c:pt idx="878">
                  <c:v>2.7</c:v>
                </c:pt>
                <c:pt idx="879">
                  <c:v>2.7</c:v>
                </c:pt>
                <c:pt idx="880">
                  <c:v>2.7</c:v>
                </c:pt>
                <c:pt idx="881">
                  <c:v>2.7</c:v>
                </c:pt>
                <c:pt idx="882">
                  <c:v>2.7</c:v>
                </c:pt>
                <c:pt idx="883">
                  <c:v>2.6</c:v>
                </c:pt>
                <c:pt idx="884">
                  <c:v>2.7</c:v>
                </c:pt>
                <c:pt idx="885">
                  <c:v>2.7</c:v>
                </c:pt>
                <c:pt idx="886">
                  <c:v>2.6</c:v>
                </c:pt>
                <c:pt idx="887">
                  <c:v>2.7</c:v>
                </c:pt>
                <c:pt idx="888">
                  <c:v>2.7</c:v>
                </c:pt>
                <c:pt idx="889">
                  <c:v>2.7</c:v>
                </c:pt>
                <c:pt idx="890">
                  <c:v>2.7</c:v>
                </c:pt>
                <c:pt idx="891">
                  <c:v>2.7</c:v>
                </c:pt>
                <c:pt idx="892">
                  <c:v>2.7</c:v>
                </c:pt>
                <c:pt idx="893">
                  <c:v>2.7</c:v>
                </c:pt>
                <c:pt idx="894">
                  <c:v>2.7</c:v>
                </c:pt>
                <c:pt idx="895">
                  <c:v>2.7</c:v>
                </c:pt>
                <c:pt idx="896">
                  <c:v>2.6</c:v>
                </c:pt>
                <c:pt idx="897">
                  <c:v>2.6</c:v>
                </c:pt>
                <c:pt idx="898">
                  <c:v>2.6</c:v>
                </c:pt>
                <c:pt idx="899">
                  <c:v>2.6</c:v>
                </c:pt>
                <c:pt idx="900">
                  <c:v>2.6</c:v>
                </c:pt>
                <c:pt idx="901">
                  <c:v>2.6</c:v>
                </c:pt>
                <c:pt idx="902">
                  <c:v>2.5</c:v>
                </c:pt>
                <c:pt idx="903">
                  <c:v>2.5</c:v>
                </c:pt>
                <c:pt idx="904">
                  <c:v>2.5</c:v>
                </c:pt>
                <c:pt idx="905">
                  <c:v>2.5</c:v>
                </c:pt>
                <c:pt idx="906">
                  <c:v>2.5</c:v>
                </c:pt>
                <c:pt idx="907">
                  <c:v>2.5</c:v>
                </c:pt>
                <c:pt idx="908">
                  <c:v>2.5</c:v>
                </c:pt>
                <c:pt idx="909">
                  <c:v>2.5</c:v>
                </c:pt>
                <c:pt idx="910">
                  <c:v>2.4</c:v>
                </c:pt>
                <c:pt idx="911">
                  <c:v>2.4</c:v>
                </c:pt>
                <c:pt idx="912">
                  <c:v>2.5</c:v>
                </c:pt>
                <c:pt idx="913">
                  <c:v>2.5</c:v>
                </c:pt>
                <c:pt idx="914">
                  <c:v>2.5</c:v>
                </c:pt>
                <c:pt idx="915">
                  <c:v>2.5</c:v>
                </c:pt>
                <c:pt idx="916">
                  <c:v>2.5</c:v>
                </c:pt>
                <c:pt idx="917">
                  <c:v>2.4</c:v>
                </c:pt>
                <c:pt idx="918">
                  <c:v>2.4</c:v>
                </c:pt>
                <c:pt idx="919">
                  <c:v>2.4</c:v>
                </c:pt>
                <c:pt idx="920">
                  <c:v>2.4</c:v>
                </c:pt>
                <c:pt idx="921">
                  <c:v>2.4</c:v>
                </c:pt>
                <c:pt idx="922">
                  <c:v>2.4</c:v>
                </c:pt>
                <c:pt idx="923">
                  <c:v>2.4</c:v>
                </c:pt>
                <c:pt idx="924">
                  <c:v>2.2999999999999998</c:v>
                </c:pt>
                <c:pt idx="925">
                  <c:v>2.4</c:v>
                </c:pt>
                <c:pt idx="926">
                  <c:v>2.4</c:v>
                </c:pt>
                <c:pt idx="927">
                  <c:v>2.4</c:v>
                </c:pt>
                <c:pt idx="928">
                  <c:v>2.4</c:v>
                </c:pt>
                <c:pt idx="929">
                  <c:v>2.4</c:v>
                </c:pt>
                <c:pt idx="930">
                  <c:v>2.4</c:v>
                </c:pt>
                <c:pt idx="931">
                  <c:v>2.4</c:v>
                </c:pt>
                <c:pt idx="932">
                  <c:v>2.4</c:v>
                </c:pt>
                <c:pt idx="933">
                  <c:v>2.4</c:v>
                </c:pt>
                <c:pt idx="934">
                  <c:v>2.4</c:v>
                </c:pt>
                <c:pt idx="935">
                  <c:v>2.5</c:v>
                </c:pt>
                <c:pt idx="936">
                  <c:v>2.4</c:v>
                </c:pt>
                <c:pt idx="937">
                  <c:v>2.4</c:v>
                </c:pt>
                <c:pt idx="938">
                  <c:v>2.4</c:v>
                </c:pt>
                <c:pt idx="939">
                  <c:v>2.4</c:v>
                </c:pt>
                <c:pt idx="940">
                  <c:v>2.5</c:v>
                </c:pt>
                <c:pt idx="941">
                  <c:v>2.5</c:v>
                </c:pt>
                <c:pt idx="942">
                  <c:v>2.7</c:v>
                </c:pt>
                <c:pt idx="943">
                  <c:v>2.7</c:v>
                </c:pt>
                <c:pt idx="944">
                  <c:v>2.6</c:v>
                </c:pt>
                <c:pt idx="945">
                  <c:v>2.6</c:v>
                </c:pt>
                <c:pt idx="946">
                  <c:v>2.6</c:v>
                </c:pt>
                <c:pt idx="947">
                  <c:v>2.6</c:v>
                </c:pt>
                <c:pt idx="948">
                  <c:v>2.6</c:v>
                </c:pt>
                <c:pt idx="949">
                  <c:v>2.6</c:v>
                </c:pt>
                <c:pt idx="950">
                  <c:v>2.6</c:v>
                </c:pt>
                <c:pt idx="951">
                  <c:v>2.6</c:v>
                </c:pt>
                <c:pt idx="952">
                  <c:v>2.6</c:v>
                </c:pt>
                <c:pt idx="953">
                  <c:v>2.6</c:v>
                </c:pt>
                <c:pt idx="954">
                  <c:v>2.6</c:v>
                </c:pt>
                <c:pt idx="955">
                  <c:v>2.5</c:v>
                </c:pt>
                <c:pt idx="956">
                  <c:v>2.5</c:v>
                </c:pt>
                <c:pt idx="957">
                  <c:v>2.4</c:v>
                </c:pt>
                <c:pt idx="958">
                  <c:v>2.4</c:v>
                </c:pt>
                <c:pt idx="959">
                  <c:v>2.4</c:v>
                </c:pt>
                <c:pt idx="960">
                  <c:v>2.4</c:v>
                </c:pt>
                <c:pt idx="961">
                  <c:v>2.4</c:v>
                </c:pt>
                <c:pt idx="962">
                  <c:v>2.4</c:v>
                </c:pt>
                <c:pt idx="963">
                  <c:v>2.4</c:v>
                </c:pt>
                <c:pt idx="964">
                  <c:v>2.4</c:v>
                </c:pt>
                <c:pt idx="965">
                  <c:v>2.4</c:v>
                </c:pt>
                <c:pt idx="966">
                  <c:v>2.4</c:v>
                </c:pt>
                <c:pt idx="967">
                  <c:v>2.4</c:v>
                </c:pt>
                <c:pt idx="968">
                  <c:v>2.4</c:v>
                </c:pt>
                <c:pt idx="969">
                  <c:v>2.4</c:v>
                </c:pt>
                <c:pt idx="970">
                  <c:v>2.2999999999999998</c:v>
                </c:pt>
                <c:pt idx="971">
                  <c:v>2.2999999999999998</c:v>
                </c:pt>
                <c:pt idx="972">
                  <c:v>2.2999999999999998</c:v>
                </c:pt>
                <c:pt idx="973">
                  <c:v>2.2999999999999998</c:v>
                </c:pt>
                <c:pt idx="974">
                  <c:v>2.2000000000000002</c:v>
                </c:pt>
                <c:pt idx="975">
                  <c:v>2.2000000000000002</c:v>
                </c:pt>
                <c:pt idx="976">
                  <c:v>2.2000000000000002</c:v>
                </c:pt>
                <c:pt idx="977">
                  <c:v>2.2000000000000002</c:v>
                </c:pt>
                <c:pt idx="978">
                  <c:v>2.2000000000000002</c:v>
                </c:pt>
                <c:pt idx="979">
                  <c:v>2.2000000000000002</c:v>
                </c:pt>
                <c:pt idx="980">
                  <c:v>2.2000000000000002</c:v>
                </c:pt>
                <c:pt idx="981">
                  <c:v>2.2000000000000002</c:v>
                </c:pt>
                <c:pt idx="982">
                  <c:v>2.2000000000000002</c:v>
                </c:pt>
                <c:pt idx="983">
                  <c:v>2.2000000000000002</c:v>
                </c:pt>
                <c:pt idx="984">
                  <c:v>2.2000000000000002</c:v>
                </c:pt>
                <c:pt idx="985">
                  <c:v>2.2000000000000002</c:v>
                </c:pt>
                <c:pt idx="986">
                  <c:v>2.2000000000000002</c:v>
                </c:pt>
                <c:pt idx="987">
                  <c:v>2.2999999999999998</c:v>
                </c:pt>
                <c:pt idx="988">
                  <c:v>2.2999999999999998</c:v>
                </c:pt>
                <c:pt idx="989">
                  <c:v>2.2999999999999998</c:v>
                </c:pt>
                <c:pt idx="990">
                  <c:v>2.2999999999999998</c:v>
                </c:pt>
                <c:pt idx="991">
                  <c:v>2.2000000000000002</c:v>
                </c:pt>
                <c:pt idx="992">
                  <c:v>2.2000000000000002</c:v>
                </c:pt>
                <c:pt idx="993">
                  <c:v>2.2000000000000002</c:v>
                </c:pt>
                <c:pt idx="994">
                  <c:v>2.2000000000000002</c:v>
                </c:pt>
                <c:pt idx="995">
                  <c:v>2.2000000000000002</c:v>
                </c:pt>
                <c:pt idx="996">
                  <c:v>2.2000000000000002</c:v>
                </c:pt>
                <c:pt idx="997">
                  <c:v>2.1</c:v>
                </c:pt>
                <c:pt idx="998">
                  <c:v>2.1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28C-4D63-AEE9-6A2EA65527AB}"/>
            </c:ext>
          </c:extLst>
        </c:ser>
        <c:ser>
          <c:idx val="5"/>
          <c:order val="5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550 C'!$V$2:$V$1000</c:f>
              <c:numCache>
                <c:formatCode>General</c:formatCode>
                <c:ptCount val="999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</c:numCache>
            </c:numRef>
          </c:xVal>
          <c:yVal>
            <c:numRef>
              <c:f>'compare 550 C'!$Y$2:$Y$1000</c:f>
              <c:numCache>
                <c:formatCode>General</c:formatCode>
                <c:ptCount val="999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0.8</c:v>
                </c:pt>
                <c:pt idx="5">
                  <c:v>0.9</c:v>
                </c:pt>
                <c:pt idx="6">
                  <c:v>0.9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</c:v>
                </c:pt>
                <c:pt idx="11">
                  <c:v>1</c:v>
                </c:pt>
                <c:pt idx="12">
                  <c:v>1</c:v>
                </c:pt>
                <c:pt idx="13">
                  <c:v>0.9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1.1000000000000001</c:v>
                </c:pt>
                <c:pt idx="36">
                  <c:v>1.1000000000000001</c:v>
                </c:pt>
                <c:pt idx="37">
                  <c:v>1.1000000000000001</c:v>
                </c:pt>
                <c:pt idx="38">
                  <c:v>1.1000000000000001</c:v>
                </c:pt>
                <c:pt idx="39">
                  <c:v>1.1000000000000001</c:v>
                </c:pt>
                <c:pt idx="40">
                  <c:v>1.2</c:v>
                </c:pt>
                <c:pt idx="41">
                  <c:v>1.2</c:v>
                </c:pt>
                <c:pt idx="42">
                  <c:v>1.2</c:v>
                </c:pt>
                <c:pt idx="43">
                  <c:v>1.3</c:v>
                </c:pt>
                <c:pt idx="44">
                  <c:v>1.3</c:v>
                </c:pt>
                <c:pt idx="45">
                  <c:v>1.3</c:v>
                </c:pt>
                <c:pt idx="46">
                  <c:v>1.3</c:v>
                </c:pt>
                <c:pt idx="47">
                  <c:v>1.3</c:v>
                </c:pt>
                <c:pt idx="48">
                  <c:v>1.3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1.5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1.6</c:v>
                </c:pt>
                <c:pt idx="59">
                  <c:v>1.6</c:v>
                </c:pt>
                <c:pt idx="60">
                  <c:v>1.6</c:v>
                </c:pt>
                <c:pt idx="61">
                  <c:v>1.7</c:v>
                </c:pt>
                <c:pt idx="62">
                  <c:v>1.7</c:v>
                </c:pt>
                <c:pt idx="63">
                  <c:v>1.7</c:v>
                </c:pt>
                <c:pt idx="64">
                  <c:v>1.7</c:v>
                </c:pt>
                <c:pt idx="65">
                  <c:v>1.8</c:v>
                </c:pt>
                <c:pt idx="66">
                  <c:v>1.8</c:v>
                </c:pt>
                <c:pt idx="67">
                  <c:v>1.9</c:v>
                </c:pt>
                <c:pt idx="68">
                  <c:v>1.9</c:v>
                </c:pt>
                <c:pt idx="69">
                  <c:v>2</c:v>
                </c:pt>
                <c:pt idx="70">
                  <c:v>2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2.2999999999999998</c:v>
                </c:pt>
                <c:pt idx="75">
                  <c:v>2.5</c:v>
                </c:pt>
                <c:pt idx="76">
                  <c:v>2.6</c:v>
                </c:pt>
                <c:pt idx="77">
                  <c:v>2.6</c:v>
                </c:pt>
                <c:pt idx="78">
                  <c:v>2.7</c:v>
                </c:pt>
                <c:pt idx="79">
                  <c:v>2.8</c:v>
                </c:pt>
                <c:pt idx="80">
                  <c:v>2.9</c:v>
                </c:pt>
                <c:pt idx="81">
                  <c:v>3.1</c:v>
                </c:pt>
                <c:pt idx="82">
                  <c:v>3.2</c:v>
                </c:pt>
                <c:pt idx="83">
                  <c:v>3.4</c:v>
                </c:pt>
                <c:pt idx="84">
                  <c:v>3.6</c:v>
                </c:pt>
                <c:pt idx="85">
                  <c:v>3.7</c:v>
                </c:pt>
                <c:pt idx="86">
                  <c:v>3.9</c:v>
                </c:pt>
                <c:pt idx="87">
                  <c:v>4.0999999999999996</c:v>
                </c:pt>
                <c:pt idx="88">
                  <c:v>4.3</c:v>
                </c:pt>
                <c:pt idx="89">
                  <c:v>4.5</c:v>
                </c:pt>
                <c:pt idx="90">
                  <c:v>4.7</c:v>
                </c:pt>
                <c:pt idx="91">
                  <c:v>4.9000000000000004</c:v>
                </c:pt>
                <c:pt idx="92">
                  <c:v>5.0999999999999996</c:v>
                </c:pt>
                <c:pt idx="93">
                  <c:v>5.4</c:v>
                </c:pt>
                <c:pt idx="94">
                  <c:v>5.7</c:v>
                </c:pt>
                <c:pt idx="95">
                  <c:v>6</c:v>
                </c:pt>
                <c:pt idx="96">
                  <c:v>6.3</c:v>
                </c:pt>
                <c:pt idx="97">
                  <c:v>6.6</c:v>
                </c:pt>
                <c:pt idx="98">
                  <c:v>6.9</c:v>
                </c:pt>
                <c:pt idx="99">
                  <c:v>7.3</c:v>
                </c:pt>
                <c:pt idx="100">
                  <c:v>7.6</c:v>
                </c:pt>
                <c:pt idx="101">
                  <c:v>7.9</c:v>
                </c:pt>
                <c:pt idx="102">
                  <c:v>8.3000000000000007</c:v>
                </c:pt>
                <c:pt idx="103">
                  <c:v>8.6999999999999993</c:v>
                </c:pt>
                <c:pt idx="104">
                  <c:v>9.1</c:v>
                </c:pt>
                <c:pt idx="105">
                  <c:v>9.5</c:v>
                </c:pt>
                <c:pt idx="106">
                  <c:v>10</c:v>
                </c:pt>
                <c:pt idx="107">
                  <c:v>10.4</c:v>
                </c:pt>
                <c:pt idx="108">
                  <c:v>10.8</c:v>
                </c:pt>
                <c:pt idx="109">
                  <c:v>11.3</c:v>
                </c:pt>
                <c:pt idx="110">
                  <c:v>11.8</c:v>
                </c:pt>
                <c:pt idx="111">
                  <c:v>12.2</c:v>
                </c:pt>
                <c:pt idx="112">
                  <c:v>12.6</c:v>
                </c:pt>
                <c:pt idx="113">
                  <c:v>13.1</c:v>
                </c:pt>
                <c:pt idx="114">
                  <c:v>13.6</c:v>
                </c:pt>
                <c:pt idx="115">
                  <c:v>14.1</c:v>
                </c:pt>
                <c:pt idx="116">
                  <c:v>14.6</c:v>
                </c:pt>
                <c:pt idx="117">
                  <c:v>15.2</c:v>
                </c:pt>
                <c:pt idx="118">
                  <c:v>15.6</c:v>
                </c:pt>
                <c:pt idx="119">
                  <c:v>16.2</c:v>
                </c:pt>
                <c:pt idx="120">
                  <c:v>16.7</c:v>
                </c:pt>
                <c:pt idx="121">
                  <c:v>17.2</c:v>
                </c:pt>
                <c:pt idx="122">
                  <c:v>17.7</c:v>
                </c:pt>
                <c:pt idx="123">
                  <c:v>18.2</c:v>
                </c:pt>
                <c:pt idx="124">
                  <c:v>18.8</c:v>
                </c:pt>
                <c:pt idx="125">
                  <c:v>19.3</c:v>
                </c:pt>
                <c:pt idx="126">
                  <c:v>19.899999999999999</c:v>
                </c:pt>
                <c:pt idx="127">
                  <c:v>20.7</c:v>
                </c:pt>
                <c:pt idx="128">
                  <c:v>21.2</c:v>
                </c:pt>
                <c:pt idx="129">
                  <c:v>21.4</c:v>
                </c:pt>
                <c:pt idx="130">
                  <c:v>21.9</c:v>
                </c:pt>
                <c:pt idx="131">
                  <c:v>22.4</c:v>
                </c:pt>
                <c:pt idx="132">
                  <c:v>23</c:v>
                </c:pt>
                <c:pt idx="133">
                  <c:v>23.5</c:v>
                </c:pt>
                <c:pt idx="134">
                  <c:v>24.1</c:v>
                </c:pt>
                <c:pt idx="135">
                  <c:v>24.7</c:v>
                </c:pt>
                <c:pt idx="136">
                  <c:v>25.3</c:v>
                </c:pt>
                <c:pt idx="137">
                  <c:v>25.9</c:v>
                </c:pt>
                <c:pt idx="138">
                  <c:v>26.4</c:v>
                </c:pt>
                <c:pt idx="139">
                  <c:v>27</c:v>
                </c:pt>
                <c:pt idx="140">
                  <c:v>27.6</c:v>
                </c:pt>
                <c:pt idx="141">
                  <c:v>28.2</c:v>
                </c:pt>
                <c:pt idx="142">
                  <c:v>28.8</c:v>
                </c:pt>
                <c:pt idx="143">
                  <c:v>29.4</c:v>
                </c:pt>
                <c:pt idx="144">
                  <c:v>30</c:v>
                </c:pt>
                <c:pt idx="145">
                  <c:v>30.6</c:v>
                </c:pt>
                <c:pt idx="146">
                  <c:v>31.1</c:v>
                </c:pt>
                <c:pt idx="147">
                  <c:v>31.7</c:v>
                </c:pt>
                <c:pt idx="148">
                  <c:v>32.200000000000003</c:v>
                </c:pt>
                <c:pt idx="149">
                  <c:v>32.9</c:v>
                </c:pt>
                <c:pt idx="150">
                  <c:v>33.5</c:v>
                </c:pt>
                <c:pt idx="151">
                  <c:v>34</c:v>
                </c:pt>
                <c:pt idx="152">
                  <c:v>34.700000000000003</c:v>
                </c:pt>
                <c:pt idx="153">
                  <c:v>35.299999999999997</c:v>
                </c:pt>
                <c:pt idx="154">
                  <c:v>36.200000000000003</c:v>
                </c:pt>
                <c:pt idx="155">
                  <c:v>36.799999999999997</c:v>
                </c:pt>
                <c:pt idx="156">
                  <c:v>37.1</c:v>
                </c:pt>
                <c:pt idx="157">
                  <c:v>37.700000000000003</c:v>
                </c:pt>
                <c:pt idx="158">
                  <c:v>38.299999999999997</c:v>
                </c:pt>
                <c:pt idx="159">
                  <c:v>38.9</c:v>
                </c:pt>
                <c:pt idx="160">
                  <c:v>39.5</c:v>
                </c:pt>
                <c:pt idx="161">
                  <c:v>40.1</c:v>
                </c:pt>
                <c:pt idx="162">
                  <c:v>40.700000000000003</c:v>
                </c:pt>
                <c:pt idx="163">
                  <c:v>41.3</c:v>
                </c:pt>
                <c:pt idx="164">
                  <c:v>41.9</c:v>
                </c:pt>
                <c:pt idx="165">
                  <c:v>42.5</c:v>
                </c:pt>
                <c:pt idx="166">
                  <c:v>43.1</c:v>
                </c:pt>
                <c:pt idx="167">
                  <c:v>43.7</c:v>
                </c:pt>
                <c:pt idx="168">
                  <c:v>44.3</c:v>
                </c:pt>
                <c:pt idx="169">
                  <c:v>45.2</c:v>
                </c:pt>
                <c:pt idx="170">
                  <c:v>45.5</c:v>
                </c:pt>
                <c:pt idx="171">
                  <c:v>46.1</c:v>
                </c:pt>
                <c:pt idx="172">
                  <c:v>46.6</c:v>
                </c:pt>
                <c:pt idx="173">
                  <c:v>47.2</c:v>
                </c:pt>
                <c:pt idx="174">
                  <c:v>48.1</c:v>
                </c:pt>
                <c:pt idx="175">
                  <c:v>48.7</c:v>
                </c:pt>
                <c:pt idx="176">
                  <c:v>48.9</c:v>
                </c:pt>
                <c:pt idx="177">
                  <c:v>49.5</c:v>
                </c:pt>
                <c:pt idx="178">
                  <c:v>50.1</c:v>
                </c:pt>
                <c:pt idx="179">
                  <c:v>50.7</c:v>
                </c:pt>
                <c:pt idx="180">
                  <c:v>51.3</c:v>
                </c:pt>
                <c:pt idx="181">
                  <c:v>51.8</c:v>
                </c:pt>
                <c:pt idx="182">
                  <c:v>52.4</c:v>
                </c:pt>
                <c:pt idx="183">
                  <c:v>53</c:v>
                </c:pt>
                <c:pt idx="184">
                  <c:v>53.5</c:v>
                </c:pt>
                <c:pt idx="185">
                  <c:v>54.2</c:v>
                </c:pt>
                <c:pt idx="186">
                  <c:v>54.7</c:v>
                </c:pt>
                <c:pt idx="187">
                  <c:v>55.4</c:v>
                </c:pt>
                <c:pt idx="188">
                  <c:v>56</c:v>
                </c:pt>
                <c:pt idx="189">
                  <c:v>56.6</c:v>
                </c:pt>
                <c:pt idx="190">
                  <c:v>57.1</c:v>
                </c:pt>
                <c:pt idx="191">
                  <c:v>57.7</c:v>
                </c:pt>
                <c:pt idx="192">
                  <c:v>58.3</c:v>
                </c:pt>
                <c:pt idx="193">
                  <c:v>58.8</c:v>
                </c:pt>
                <c:pt idx="194">
                  <c:v>59.5</c:v>
                </c:pt>
                <c:pt idx="195">
                  <c:v>60</c:v>
                </c:pt>
                <c:pt idx="196">
                  <c:v>60.6</c:v>
                </c:pt>
                <c:pt idx="197">
                  <c:v>61.2</c:v>
                </c:pt>
                <c:pt idx="198">
                  <c:v>62.2</c:v>
                </c:pt>
                <c:pt idx="199">
                  <c:v>62.7</c:v>
                </c:pt>
                <c:pt idx="200">
                  <c:v>63</c:v>
                </c:pt>
                <c:pt idx="201">
                  <c:v>63.5</c:v>
                </c:pt>
                <c:pt idx="202">
                  <c:v>64.7</c:v>
                </c:pt>
                <c:pt idx="203">
                  <c:v>64.900000000000006</c:v>
                </c:pt>
                <c:pt idx="204">
                  <c:v>65.2</c:v>
                </c:pt>
                <c:pt idx="205">
                  <c:v>65.8</c:v>
                </c:pt>
                <c:pt idx="206">
                  <c:v>66.3</c:v>
                </c:pt>
                <c:pt idx="207">
                  <c:v>67.2</c:v>
                </c:pt>
                <c:pt idx="208">
                  <c:v>68.099999999999994</c:v>
                </c:pt>
                <c:pt idx="209">
                  <c:v>68.3</c:v>
                </c:pt>
                <c:pt idx="210">
                  <c:v>68.599999999999994</c:v>
                </c:pt>
                <c:pt idx="211">
                  <c:v>69.400000000000006</c:v>
                </c:pt>
                <c:pt idx="212">
                  <c:v>70</c:v>
                </c:pt>
                <c:pt idx="213">
                  <c:v>70.099999999999994</c:v>
                </c:pt>
                <c:pt idx="214">
                  <c:v>70.900000000000006</c:v>
                </c:pt>
                <c:pt idx="215">
                  <c:v>71.400000000000006</c:v>
                </c:pt>
                <c:pt idx="216">
                  <c:v>72.3</c:v>
                </c:pt>
                <c:pt idx="217">
                  <c:v>72.3</c:v>
                </c:pt>
                <c:pt idx="218">
                  <c:v>72.8</c:v>
                </c:pt>
                <c:pt idx="219">
                  <c:v>73.3</c:v>
                </c:pt>
                <c:pt idx="220">
                  <c:v>73.900000000000006</c:v>
                </c:pt>
                <c:pt idx="221">
                  <c:v>74.400000000000006</c:v>
                </c:pt>
                <c:pt idx="222">
                  <c:v>74.900000000000006</c:v>
                </c:pt>
                <c:pt idx="223">
                  <c:v>75.3</c:v>
                </c:pt>
                <c:pt idx="224">
                  <c:v>76.099999999999994</c:v>
                </c:pt>
                <c:pt idx="225">
                  <c:v>76.900000000000006</c:v>
                </c:pt>
                <c:pt idx="226">
                  <c:v>77.099999999999994</c:v>
                </c:pt>
                <c:pt idx="227">
                  <c:v>77.400000000000006</c:v>
                </c:pt>
                <c:pt idx="228">
                  <c:v>77.900000000000006</c:v>
                </c:pt>
                <c:pt idx="229">
                  <c:v>78.900000000000006</c:v>
                </c:pt>
                <c:pt idx="230">
                  <c:v>79.400000000000006</c:v>
                </c:pt>
                <c:pt idx="231">
                  <c:v>80</c:v>
                </c:pt>
                <c:pt idx="232">
                  <c:v>80.5</c:v>
                </c:pt>
                <c:pt idx="233">
                  <c:v>81.5</c:v>
                </c:pt>
                <c:pt idx="234">
                  <c:v>81.900000000000006</c:v>
                </c:pt>
                <c:pt idx="235">
                  <c:v>81.900000000000006</c:v>
                </c:pt>
                <c:pt idx="236">
                  <c:v>81.900000000000006</c:v>
                </c:pt>
                <c:pt idx="237">
                  <c:v>82</c:v>
                </c:pt>
                <c:pt idx="238">
                  <c:v>83</c:v>
                </c:pt>
                <c:pt idx="239">
                  <c:v>83.6</c:v>
                </c:pt>
                <c:pt idx="240">
                  <c:v>84.3</c:v>
                </c:pt>
                <c:pt idx="241">
                  <c:v>84.7</c:v>
                </c:pt>
                <c:pt idx="242">
                  <c:v>85.4</c:v>
                </c:pt>
                <c:pt idx="243">
                  <c:v>85.6</c:v>
                </c:pt>
                <c:pt idx="244">
                  <c:v>85.7</c:v>
                </c:pt>
                <c:pt idx="245">
                  <c:v>85.9</c:v>
                </c:pt>
                <c:pt idx="246">
                  <c:v>86.7</c:v>
                </c:pt>
                <c:pt idx="247">
                  <c:v>87.4</c:v>
                </c:pt>
                <c:pt idx="248">
                  <c:v>87.8</c:v>
                </c:pt>
                <c:pt idx="249">
                  <c:v>88.1</c:v>
                </c:pt>
                <c:pt idx="250">
                  <c:v>88.4</c:v>
                </c:pt>
                <c:pt idx="251">
                  <c:v>88.5</c:v>
                </c:pt>
                <c:pt idx="252">
                  <c:v>89</c:v>
                </c:pt>
                <c:pt idx="253">
                  <c:v>89.3</c:v>
                </c:pt>
                <c:pt idx="254">
                  <c:v>89.6</c:v>
                </c:pt>
                <c:pt idx="255">
                  <c:v>89.9</c:v>
                </c:pt>
                <c:pt idx="256">
                  <c:v>90.1</c:v>
                </c:pt>
                <c:pt idx="257">
                  <c:v>90.4</c:v>
                </c:pt>
                <c:pt idx="258">
                  <c:v>90.6</c:v>
                </c:pt>
                <c:pt idx="259">
                  <c:v>90.9</c:v>
                </c:pt>
                <c:pt idx="260">
                  <c:v>91</c:v>
                </c:pt>
                <c:pt idx="261">
                  <c:v>91.2</c:v>
                </c:pt>
                <c:pt idx="262">
                  <c:v>91.4</c:v>
                </c:pt>
                <c:pt idx="263">
                  <c:v>91.6</c:v>
                </c:pt>
                <c:pt idx="264">
                  <c:v>91.7</c:v>
                </c:pt>
                <c:pt idx="265">
                  <c:v>91.8</c:v>
                </c:pt>
                <c:pt idx="266">
                  <c:v>91.9</c:v>
                </c:pt>
                <c:pt idx="267">
                  <c:v>92</c:v>
                </c:pt>
                <c:pt idx="268">
                  <c:v>92.2</c:v>
                </c:pt>
                <c:pt idx="269">
                  <c:v>92.2</c:v>
                </c:pt>
                <c:pt idx="270">
                  <c:v>92.3</c:v>
                </c:pt>
                <c:pt idx="271">
                  <c:v>92.4</c:v>
                </c:pt>
                <c:pt idx="272">
                  <c:v>92.5</c:v>
                </c:pt>
                <c:pt idx="273">
                  <c:v>92.5</c:v>
                </c:pt>
                <c:pt idx="274">
                  <c:v>92.6</c:v>
                </c:pt>
                <c:pt idx="275">
                  <c:v>92.6</c:v>
                </c:pt>
                <c:pt idx="276">
                  <c:v>92.6</c:v>
                </c:pt>
                <c:pt idx="277">
                  <c:v>92.6</c:v>
                </c:pt>
                <c:pt idx="278">
                  <c:v>92.6</c:v>
                </c:pt>
                <c:pt idx="279">
                  <c:v>92.6</c:v>
                </c:pt>
                <c:pt idx="280">
                  <c:v>92.6</c:v>
                </c:pt>
                <c:pt idx="281">
                  <c:v>92.6</c:v>
                </c:pt>
                <c:pt idx="282">
                  <c:v>92.5</c:v>
                </c:pt>
                <c:pt idx="283">
                  <c:v>92.4</c:v>
                </c:pt>
                <c:pt idx="284">
                  <c:v>92.4</c:v>
                </c:pt>
                <c:pt idx="285">
                  <c:v>92.4</c:v>
                </c:pt>
                <c:pt idx="286">
                  <c:v>92.4</c:v>
                </c:pt>
                <c:pt idx="287">
                  <c:v>92.3</c:v>
                </c:pt>
                <c:pt idx="288">
                  <c:v>92.2</c:v>
                </c:pt>
                <c:pt idx="289">
                  <c:v>92.1</c:v>
                </c:pt>
                <c:pt idx="290">
                  <c:v>92</c:v>
                </c:pt>
                <c:pt idx="291">
                  <c:v>91.9</c:v>
                </c:pt>
                <c:pt idx="292">
                  <c:v>91.7</c:v>
                </c:pt>
                <c:pt idx="293">
                  <c:v>91.6</c:v>
                </c:pt>
                <c:pt idx="294">
                  <c:v>91.4</c:v>
                </c:pt>
                <c:pt idx="295">
                  <c:v>91.3</c:v>
                </c:pt>
                <c:pt idx="296">
                  <c:v>91.1</c:v>
                </c:pt>
                <c:pt idx="297">
                  <c:v>90.9</c:v>
                </c:pt>
                <c:pt idx="298">
                  <c:v>90.7</c:v>
                </c:pt>
                <c:pt idx="299">
                  <c:v>90.5</c:v>
                </c:pt>
                <c:pt idx="300">
                  <c:v>90.3</c:v>
                </c:pt>
                <c:pt idx="301">
                  <c:v>90</c:v>
                </c:pt>
                <c:pt idx="302">
                  <c:v>89.5</c:v>
                </c:pt>
                <c:pt idx="303">
                  <c:v>89.4</c:v>
                </c:pt>
                <c:pt idx="304">
                  <c:v>89.3</c:v>
                </c:pt>
                <c:pt idx="305">
                  <c:v>89.1</c:v>
                </c:pt>
                <c:pt idx="306">
                  <c:v>88.8</c:v>
                </c:pt>
                <c:pt idx="307">
                  <c:v>88.5</c:v>
                </c:pt>
                <c:pt idx="308">
                  <c:v>88.3</c:v>
                </c:pt>
                <c:pt idx="309">
                  <c:v>87.9</c:v>
                </c:pt>
                <c:pt idx="310">
                  <c:v>87.6</c:v>
                </c:pt>
                <c:pt idx="311">
                  <c:v>87.4</c:v>
                </c:pt>
                <c:pt idx="312">
                  <c:v>87.1</c:v>
                </c:pt>
                <c:pt idx="313">
                  <c:v>86.7</c:v>
                </c:pt>
                <c:pt idx="314">
                  <c:v>86.4</c:v>
                </c:pt>
                <c:pt idx="315">
                  <c:v>86.1</c:v>
                </c:pt>
                <c:pt idx="316">
                  <c:v>85.7</c:v>
                </c:pt>
                <c:pt idx="317">
                  <c:v>85.4</c:v>
                </c:pt>
                <c:pt idx="318">
                  <c:v>85.1</c:v>
                </c:pt>
                <c:pt idx="319">
                  <c:v>84.7</c:v>
                </c:pt>
                <c:pt idx="320">
                  <c:v>84.4</c:v>
                </c:pt>
                <c:pt idx="321">
                  <c:v>84</c:v>
                </c:pt>
                <c:pt idx="322">
                  <c:v>83.6</c:v>
                </c:pt>
                <c:pt idx="323">
                  <c:v>83</c:v>
                </c:pt>
                <c:pt idx="324">
                  <c:v>82.9</c:v>
                </c:pt>
                <c:pt idx="325">
                  <c:v>82.4</c:v>
                </c:pt>
                <c:pt idx="326">
                  <c:v>82</c:v>
                </c:pt>
                <c:pt idx="327">
                  <c:v>81.599999999999994</c:v>
                </c:pt>
                <c:pt idx="328">
                  <c:v>80.900000000000006</c:v>
                </c:pt>
                <c:pt idx="329">
                  <c:v>80.599999999999994</c:v>
                </c:pt>
                <c:pt idx="330">
                  <c:v>80.099999999999994</c:v>
                </c:pt>
                <c:pt idx="331">
                  <c:v>79.7</c:v>
                </c:pt>
                <c:pt idx="332">
                  <c:v>79.400000000000006</c:v>
                </c:pt>
                <c:pt idx="333">
                  <c:v>79</c:v>
                </c:pt>
                <c:pt idx="334">
                  <c:v>78.5</c:v>
                </c:pt>
                <c:pt idx="335">
                  <c:v>78</c:v>
                </c:pt>
                <c:pt idx="336">
                  <c:v>77.599999999999994</c:v>
                </c:pt>
                <c:pt idx="337">
                  <c:v>77.099999999999994</c:v>
                </c:pt>
                <c:pt idx="338">
                  <c:v>76.7</c:v>
                </c:pt>
                <c:pt idx="339">
                  <c:v>76.099999999999994</c:v>
                </c:pt>
                <c:pt idx="340">
                  <c:v>75.599999999999994</c:v>
                </c:pt>
                <c:pt idx="341">
                  <c:v>75.2</c:v>
                </c:pt>
                <c:pt idx="342">
                  <c:v>74.599999999999994</c:v>
                </c:pt>
                <c:pt idx="343">
                  <c:v>74.099999999999994</c:v>
                </c:pt>
                <c:pt idx="344">
                  <c:v>73.5</c:v>
                </c:pt>
                <c:pt idx="345">
                  <c:v>73</c:v>
                </c:pt>
                <c:pt idx="346">
                  <c:v>72.400000000000006</c:v>
                </c:pt>
                <c:pt idx="347">
                  <c:v>71.900000000000006</c:v>
                </c:pt>
                <c:pt idx="348">
                  <c:v>71.3</c:v>
                </c:pt>
                <c:pt idx="349">
                  <c:v>70.8</c:v>
                </c:pt>
                <c:pt idx="350">
                  <c:v>70.2</c:v>
                </c:pt>
                <c:pt idx="351">
                  <c:v>69.599999999999994</c:v>
                </c:pt>
                <c:pt idx="352">
                  <c:v>69</c:v>
                </c:pt>
                <c:pt idx="353">
                  <c:v>68.5</c:v>
                </c:pt>
                <c:pt idx="354">
                  <c:v>67.900000000000006</c:v>
                </c:pt>
                <c:pt idx="355">
                  <c:v>67.3</c:v>
                </c:pt>
                <c:pt idx="356">
                  <c:v>66.400000000000006</c:v>
                </c:pt>
                <c:pt idx="357">
                  <c:v>66.099999999999994</c:v>
                </c:pt>
                <c:pt idx="358">
                  <c:v>65.5</c:v>
                </c:pt>
                <c:pt idx="359">
                  <c:v>64.900000000000006</c:v>
                </c:pt>
                <c:pt idx="360">
                  <c:v>64</c:v>
                </c:pt>
                <c:pt idx="361">
                  <c:v>62.9</c:v>
                </c:pt>
                <c:pt idx="362">
                  <c:v>61.7</c:v>
                </c:pt>
                <c:pt idx="363">
                  <c:v>61</c:v>
                </c:pt>
                <c:pt idx="364">
                  <c:v>60.1</c:v>
                </c:pt>
                <c:pt idx="365">
                  <c:v>59.8</c:v>
                </c:pt>
                <c:pt idx="366">
                  <c:v>59.3</c:v>
                </c:pt>
                <c:pt idx="367">
                  <c:v>59</c:v>
                </c:pt>
                <c:pt idx="368">
                  <c:v>59</c:v>
                </c:pt>
                <c:pt idx="369">
                  <c:v>59</c:v>
                </c:pt>
                <c:pt idx="370">
                  <c:v>58.5</c:v>
                </c:pt>
                <c:pt idx="371">
                  <c:v>57.9</c:v>
                </c:pt>
                <c:pt idx="372">
                  <c:v>57.4</c:v>
                </c:pt>
                <c:pt idx="373">
                  <c:v>56.8</c:v>
                </c:pt>
                <c:pt idx="374">
                  <c:v>55.9</c:v>
                </c:pt>
                <c:pt idx="375">
                  <c:v>55</c:v>
                </c:pt>
                <c:pt idx="376">
                  <c:v>54.7</c:v>
                </c:pt>
                <c:pt idx="377">
                  <c:v>54.4</c:v>
                </c:pt>
                <c:pt idx="378">
                  <c:v>53.9</c:v>
                </c:pt>
                <c:pt idx="379">
                  <c:v>53.3</c:v>
                </c:pt>
                <c:pt idx="380">
                  <c:v>52.8</c:v>
                </c:pt>
                <c:pt idx="381">
                  <c:v>52.2</c:v>
                </c:pt>
                <c:pt idx="382">
                  <c:v>51.6</c:v>
                </c:pt>
                <c:pt idx="383">
                  <c:v>51</c:v>
                </c:pt>
                <c:pt idx="384">
                  <c:v>50.5</c:v>
                </c:pt>
                <c:pt idx="385">
                  <c:v>49.9</c:v>
                </c:pt>
                <c:pt idx="386">
                  <c:v>48.7</c:v>
                </c:pt>
                <c:pt idx="387">
                  <c:v>48.1</c:v>
                </c:pt>
                <c:pt idx="388">
                  <c:v>47.2</c:v>
                </c:pt>
                <c:pt idx="389">
                  <c:v>47.3</c:v>
                </c:pt>
                <c:pt idx="390">
                  <c:v>47</c:v>
                </c:pt>
                <c:pt idx="391">
                  <c:v>46.1</c:v>
                </c:pt>
                <c:pt idx="392">
                  <c:v>45</c:v>
                </c:pt>
                <c:pt idx="393">
                  <c:v>43.9</c:v>
                </c:pt>
                <c:pt idx="394">
                  <c:v>43.3</c:v>
                </c:pt>
                <c:pt idx="395">
                  <c:v>42.7</c:v>
                </c:pt>
                <c:pt idx="396">
                  <c:v>42.2</c:v>
                </c:pt>
                <c:pt idx="397">
                  <c:v>41.4</c:v>
                </c:pt>
                <c:pt idx="398">
                  <c:v>40.9</c:v>
                </c:pt>
                <c:pt idx="399">
                  <c:v>40.700000000000003</c:v>
                </c:pt>
                <c:pt idx="400">
                  <c:v>39.799999999999997</c:v>
                </c:pt>
                <c:pt idx="401">
                  <c:v>39.6</c:v>
                </c:pt>
                <c:pt idx="402">
                  <c:v>39.6</c:v>
                </c:pt>
                <c:pt idx="403">
                  <c:v>39.700000000000003</c:v>
                </c:pt>
                <c:pt idx="404">
                  <c:v>39.4</c:v>
                </c:pt>
                <c:pt idx="405">
                  <c:v>38.6</c:v>
                </c:pt>
                <c:pt idx="406">
                  <c:v>38.1</c:v>
                </c:pt>
                <c:pt idx="407">
                  <c:v>37.6</c:v>
                </c:pt>
                <c:pt idx="408">
                  <c:v>37.299999999999997</c:v>
                </c:pt>
                <c:pt idx="409">
                  <c:v>36.6</c:v>
                </c:pt>
                <c:pt idx="410">
                  <c:v>35.299999999999997</c:v>
                </c:pt>
                <c:pt idx="411">
                  <c:v>34.299999999999997</c:v>
                </c:pt>
                <c:pt idx="412">
                  <c:v>33.9</c:v>
                </c:pt>
                <c:pt idx="413">
                  <c:v>33.4</c:v>
                </c:pt>
                <c:pt idx="414">
                  <c:v>33</c:v>
                </c:pt>
                <c:pt idx="415">
                  <c:v>32.6</c:v>
                </c:pt>
                <c:pt idx="416">
                  <c:v>32.4</c:v>
                </c:pt>
                <c:pt idx="417">
                  <c:v>31.9</c:v>
                </c:pt>
                <c:pt idx="418">
                  <c:v>31.5</c:v>
                </c:pt>
                <c:pt idx="419">
                  <c:v>30.8</c:v>
                </c:pt>
                <c:pt idx="420">
                  <c:v>30.4</c:v>
                </c:pt>
                <c:pt idx="421">
                  <c:v>29.9</c:v>
                </c:pt>
                <c:pt idx="422">
                  <c:v>29.5</c:v>
                </c:pt>
                <c:pt idx="423">
                  <c:v>29.1</c:v>
                </c:pt>
                <c:pt idx="424">
                  <c:v>28.7</c:v>
                </c:pt>
                <c:pt idx="425">
                  <c:v>28.2</c:v>
                </c:pt>
                <c:pt idx="426">
                  <c:v>27.8</c:v>
                </c:pt>
                <c:pt idx="427">
                  <c:v>27.4</c:v>
                </c:pt>
                <c:pt idx="428">
                  <c:v>27.2</c:v>
                </c:pt>
                <c:pt idx="429">
                  <c:v>27.2</c:v>
                </c:pt>
                <c:pt idx="430">
                  <c:v>27.2</c:v>
                </c:pt>
                <c:pt idx="431">
                  <c:v>27</c:v>
                </c:pt>
                <c:pt idx="432">
                  <c:v>26.4</c:v>
                </c:pt>
                <c:pt idx="433">
                  <c:v>26.3</c:v>
                </c:pt>
                <c:pt idx="434">
                  <c:v>25.3</c:v>
                </c:pt>
                <c:pt idx="435">
                  <c:v>24.6</c:v>
                </c:pt>
                <c:pt idx="436">
                  <c:v>24</c:v>
                </c:pt>
                <c:pt idx="437">
                  <c:v>23.7</c:v>
                </c:pt>
                <c:pt idx="438">
                  <c:v>23.4</c:v>
                </c:pt>
                <c:pt idx="439">
                  <c:v>23</c:v>
                </c:pt>
                <c:pt idx="440">
                  <c:v>22.7</c:v>
                </c:pt>
                <c:pt idx="441">
                  <c:v>22.3</c:v>
                </c:pt>
                <c:pt idx="442">
                  <c:v>22</c:v>
                </c:pt>
                <c:pt idx="443">
                  <c:v>21.7</c:v>
                </c:pt>
                <c:pt idx="444">
                  <c:v>21.5</c:v>
                </c:pt>
                <c:pt idx="445">
                  <c:v>21.6</c:v>
                </c:pt>
                <c:pt idx="446">
                  <c:v>21.4</c:v>
                </c:pt>
                <c:pt idx="447">
                  <c:v>21</c:v>
                </c:pt>
                <c:pt idx="448">
                  <c:v>20.5</c:v>
                </c:pt>
                <c:pt idx="449">
                  <c:v>19.899999999999999</c:v>
                </c:pt>
                <c:pt idx="450">
                  <c:v>19.600000000000001</c:v>
                </c:pt>
                <c:pt idx="451">
                  <c:v>19.5</c:v>
                </c:pt>
                <c:pt idx="452">
                  <c:v>19.100000000000001</c:v>
                </c:pt>
                <c:pt idx="453">
                  <c:v>18.899999999999999</c:v>
                </c:pt>
                <c:pt idx="454">
                  <c:v>18.600000000000001</c:v>
                </c:pt>
                <c:pt idx="455">
                  <c:v>18.399999999999999</c:v>
                </c:pt>
                <c:pt idx="456">
                  <c:v>18.2</c:v>
                </c:pt>
                <c:pt idx="457">
                  <c:v>17.899999999999999</c:v>
                </c:pt>
                <c:pt idx="458">
                  <c:v>17.7</c:v>
                </c:pt>
                <c:pt idx="459">
                  <c:v>17.5</c:v>
                </c:pt>
                <c:pt idx="460">
                  <c:v>17.3</c:v>
                </c:pt>
                <c:pt idx="461">
                  <c:v>17.100000000000001</c:v>
                </c:pt>
                <c:pt idx="462">
                  <c:v>16.899999999999999</c:v>
                </c:pt>
                <c:pt idx="463">
                  <c:v>16.7</c:v>
                </c:pt>
                <c:pt idx="464">
                  <c:v>16.5</c:v>
                </c:pt>
                <c:pt idx="465">
                  <c:v>16.3</c:v>
                </c:pt>
                <c:pt idx="466">
                  <c:v>16.2</c:v>
                </c:pt>
                <c:pt idx="467">
                  <c:v>16</c:v>
                </c:pt>
                <c:pt idx="468">
                  <c:v>15.8</c:v>
                </c:pt>
                <c:pt idx="469">
                  <c:v>15.6</c:v>
                </c:pt>
                <c:pt idx="470">
                  <c:v>15.5</c:v>
                </c:pt>
                <c:pt idx="471">
                  <c:v>15.3</c:v>
                </c:pt>
                <c:pt idx="472">
                  <c:v>15.2</c:v>
                </c:pt>
                <c:pt idx="473">
                  <c:v>15.1</c:v>
                </c:pt>
                <c:pt idx="474">
                  <c:v>15</c:v>
                </c:pt>
                <c:pt idx="475">
                  <c:v>14.7</c:v>
                </c:pt>
                <c:pt idx="476">
                  <c:v>14.6</c:v>
                </c:pt>
                <c:pt idx="477">
                  <c:v>14.5</c:v>
                </c:pt>
                <c:pt idx="478">
                  <c:v>14.3</c:v>
                </c:pt>
                <c:pt idx="479">
                  <c:v>14.2</c:v>
                </c:pt>
                <c:pt idx="480">
                  <c:v>14</c:v>
                </c:pt>
                <c:pt idx="481">
                  <c:v>13.9</c:v>
                </c:pt>
                <c:pt idx="482">
                  <c:v>13.8</c:v>
                </c:pt>
                <c:pt idx="483">
                  <c:v>13.6</c:v>
                </c:pt>
                <c:pt idx="484">
                  <c:v>13.5</c:v>
                </c:pt>
                <c:pt idx="485">
                  <c:v>13.5</c:v>
                </c:pt>
                <c:pt idx="486">
                  <c:v>13.3</c:v>
                </c:pt>
                <c:pt idx="487">
                  <c:v>13.3</c:v>
                </c:pt>
                <c:pt idx="488">
                  <c:v>13.1</c:v>
                </c:pt>
                <c:pt idx="489">
                  <c:v>13</c:v>
                </c:pt>
                <c:pt idx="490">
                  <c:v>12.9</c:v>
                </c:pt>
                <c:pt idx="491">
                  <c:v>12.8</c:v>
                </c:pt>
                <c:pt idx="492">
                  <c:v>12.8</c:v>
                </c:pt>
                <c:pt idx="493">
                  <c:v>12.8</c:v>
                </c:pt>
                <c:pt idx="494">
                  <c:v>12.6</c:v>
                </c:pt>
                <c:pt idx="495">
                  <c:v>12.5</c:v>
                </c:pt>
                <c:pt idx="496">
                  <c:v>12.4</c:v>
                </c:pt>
                <c:pt idx="497">
                  <c:v>12.4</c:v>
                </c:pt>
                <c:pt idx="498">
                  <c:v>12.3</c:v>
                </c:pt>
                <c:pt idx="499">
                  <c:v>12.3</c:v>
                </c:pt>
                <c:pt idx="500">
                  <c:v>12.2</c:v>
                </c:pt>
                <c:pt idx="501">
                  <c:v>12.2</c:v>
                </c:pt>
                <c:pt idx="502">
                  <c:v>12.1</c:v>
                </c:pt>
                <c:pt idx="503">
                  <c:v>11.8</c:v>
                </c:pt>
                <c:pt idx="504">
                  <c:v>11.8</c:v>
                </c:pt>
                <c:pt idx="505">
                  <c:v>11.7</c:v>
                </c:pt>
                <c:pt idx="506">
                  <c:v>11.7</c:v>
                </c:pt>
                <c:pt idx="507">
                  <c:v>11.6</c:v>
                </c:pt>
                <c:pt idx="508">
                  <c:v>11.6</c:v>
                </c:pt>
                <c:pt idx="509">
                  <c:v>11.4</c:v>
                </c:pt>
                <c:pt idx="510">
                  <c:v>11.4</c:v>
                </c:pt>
                <c:pt idx="511">
                  <c:v>11.5</c:v>
                </c:pt>
                <c:pt idx="512">
                  <c:v>11.4</c:v>
                </c:pt>
                <c:pt idx="513">
                  <c:v>11.3</c:v>
                </c:pt>
                <c:pt idx="514">
                  <c:v>11.3</c:v>
                </c:pt>
                <c:pt idx="515">
                  <c:v>11.2</c:v>
                </c:pt>
                <c:pt idx="516">
                  <c:v>11.1</c:v>
                </c:pt>
                <c:pt idx="517">
                  <c:v>11</c:v>
                </c:pt>
                <c:pt idx="518">
                  <c:v>10.9</c:v>
                </c:pt>
                <c:pt idx="519">
                  <c:v>10.9</c:v>
                </c:pt>
                <c:pt idx="520">
                  <c:v>10.6</c:v>
                </c:pt>
                <c:pt idx="521">
                  <c:v>10.5</c:v>
                </c:pt>
                <c:pt idx="522">
                  <c:v>10.4</c:v>
                </c:pt>
                <c:pt idx="523">
                  <c:v>10.4</c:v>
                </c:pt>
                <c:pt idx="524">
                  <c:v>10.3</c:v>
                </c:pt>
                <c:pt idx="525">
                  <c:v>10.3</c:v>
                </c:pt>
                <c:pt idx="526">
                  <c:v>10.199999999999999</c:v>
                </c:pt>
                <c:pt idx="527">
                  <c:v>10.3</c:v>
                </c:pt>
                <c:pt idx="528">
                  <c:v>10.199999999999999</c:v>
                </c:pt>
                <c:pt idx="529">
                  <c:v>10.199999999999999</c:v>
                </c:pt>
                <c:pt idx="530">
                  <c:v>10.1</c:v>
                </c:pt>
                <c:pt idx="531">
                  <c:v>9.9</c:v>
                </c:pt>
                <c:pt idx="532">
                  <c:v>9.9</c:v>
                </c:pt>
                <c:pt idx="533">
                  <c:v>9.9</c:v>
                </c:pt>
                <c:pt idx="534">
                  <c:v>9.8000000000000007</c:v>
                </c:pt>
                <c:pt idx="535">
                  <c:v>9.6999999999999993</c:v>
                </c:pt>
                <c:pt idx="536">
                  <c:v>9.6999999999999993</c:v>
                </c:pt>
                <c:pt idx="537">
                  <c:v>9.6</c:v>
                </c:pt>
                <c:pt idx="538">
                  <c:v>9.5</c:v>
                </c:pt>
                <c:pt idx="539">
                  <c:v>9.5</c:v>
                </c:pt>
                <c:pt idx="540">
                  <c:v>9.5</c:v>
                </c:pt>
                <c:pt idx="541">
                  <c:v>9.5</c:v>
                </c:pt>
                <c:pt idx="542">
                  <c:v>9.5</c:v>
                </c:pt>
                <c:pt idx="543">
                  <c:v>9.5</c:v>
                </c:pt>
                <c:pt idx="544">
                  <c:v>9.5</c:v>
                </c:pt>
                <c:pt idx="545">
                  <c:v>9.4</c:v>
                </c:pt>
                <c:pt idx="546">
                  <c:v>9.3000000000000007</c:v>
                </c:pt>
                <c:pt idx="547">
                  <c:v>9.3000000000000007</c:v>
                </c:pt>
                <c:pt idx="548">
                  <c:v>9.3000000000000007</c:v>
                </c:pt>
                <c:pt idx="549">
                  <c:v>9.1999999999999993</c:v>
                </c:pt>
                <c:pt idx="550">
                  <c:v>9.1999999999999993</c:v>
                </c:pt>
                <c:pt idx="551">
                  <c:v>9.1</c:v>
                </c:pt>
                <c:pt idx="552">
                  <c:v>9</c:v>
                </c:pt>
                <c:pt idx="553">
                  <c:v>9</c:v>
                </c:pt>
                <c:pt idx="554">
                  <c:v>8.9</c:v>
                </c:pt>
                <c:pt idx="555">
                  <c:v>8.9</c:v>
                </c:pt>
                <c:pt idx="556">
                  <c:v>8.9</c:v>
                </c:pt>
                <c:pt idx="557">
                  <c:v>8.9</c:v>
                </c:pt>
                <c:pt idx="558">
                  <c:v>8.8000000000000007</c:v>
                </c:pt>
                <c:pt idx="559">
                  <c:v>8.8000000000000007</c:v>
                </c:pt>
                <c:pt idx="560">
                  <c:v>8.8000000000000007</c:v>
                </c:pt>
                <c:pt idx="561">
                  <c:v>8.6</c:v>
                </c:pt>
                <c:pt idx="562">
                  <c:v>8.6</c:v>
                </c:pt>
                <c:pt idx="563">
                  <c:v>8.6</c:v>
                </c:pt>
                <c:pt idx="564">
                  <c:v>8.6</c:v>
                </c:pt>
                <c:pt idx="565">
                  <c:v>8.6</c:v>
                </c:pt>
                <c:pt idx="566">
                  <c:v>8.5</c:v>
                </c:pt>
                <c:pt idx="567">
                  <c:v>8.4</c:v>
                </c:pt>
                <c:pt idx="568">
                  <c:v>8.4</c:v>
                </c:pt>
                <c:pt idx="569">
                  <c:v>8.4</c:v>
                </c:pt>
                <c:pt idx="570">
                  <c:v>8.3000000000000007</c:v>
                </c:pt>
                <c:pt idx="571">
                  <c:v>8.3000000000000007</c:v>
                </c:pt>
                <c:pt idx="572">
                  <c:v>8.3000000000000007</c:v>
                </c:pt>
                <c:pt idx="573">
                  <c:v>8.3000000000000007</c:v>
                </c:pt>
                <c:pt idx="574">
                  <c:v>8.1</c:v>
                </c:pt>
                <c:pt idx="575">
                  <c:v>8.1</c:v>
                </c:pt>
                <c:pt idx="576">
                  <c:v>8</c:v>
                </c:pt>
                <c:pt idx="577">
                  <c:v>8</c:v>
                </c:pt>
                <c:pt idx="578">
                  <c:v>8</c:v>
                </c:pt>
                <c:pt idx="579">
                  <c:v>7.9</c:v>
                </c:pt>
                <c:pt idx="580">
                  <c:v>7.9</c:v>
                </c:pt>
                <c:pt idx="581">
                  <c:v>7.9</c:v>
                </c:pt>
                <c:pt idx="582">
                  <c:v>7.8</c:v>
                </c:pt>
                <c:pt idx="583">
                  <c:v>7.8</c:v>
                </c:pt>
                <c:pt idx="584">
                  <c:v>7.7</c:v>
                </c:pt>
                <c:pt idx="585">
                  <c:v>7.7</c:v>
                </c:pt>
                <c:pt idx="586">
                  <c:v>7.7</c:v>
                </c:pt>
                <c:pt idx="587">
                  <c:v>7.6</c:v>
                </c:pt>
                <c:pt idx="588">
                  <c:v>7.6</c:v>
                </c:pt>
                <c:pt idx="589">
                  <c:v>7.5</c:v>
                </c:pt>
                <c:pt idx="590">
                  <c:v>7.5</c:v>
                </c:pt>
                <c:pt idx="591">
                  <c:v>7.4</c:v>
                </c:pt>
                <c:pt idx="592">
                  <c:v>7.4</c:v>
                </c:pt>
                <c:pt idx="593">
                  <c:v>7.4</c:v>
                </c:pt>
                <c:pt idx="594">
                  <c:v>7.3</c:v>
                </c:pt>
                <c:pt idx="595">
                  <c:v>7.3</c:v>
                </c:pt>
                <c:pt idx="596">
                  <c:v>7.2</c:v>
                </c:pt>
                <c:pt idx="597">
                  <c:v>7.2</c:v>
                </c:pt>
                <c:pt idx="598">
                  <c:v>7.2</c:v>
                </c:pt>
                <c:pt idx="599">
                  <c:v>7.2</c:v>
                </c:pt>
                <c:pt idx="600">
                  <c:v>7.2</c:v>
                </c:pt>
                <c:pt idx="601">
                  <c:v>7.2</c:v>
                </c:pt>
                <c:pt idx="602">
                  <c:v>7.2</c:v>
                </c:pt>
                <c:pt idx="603">
                  <c:v>7.1</c:v>
                </c:pt>
                <c:pt idx="604">
                  <c:v>7.1</c:v>
                </c:pt>
                <c:pt idx="605">
                  <c:v>7.1</c:v>
                </c:pt>
                <c:pt idx="606">
                  <c:v>7</c:v>
                </c:pt>
                <c:pt idx="607">
                  <c:v>7</c:v>
                </c:pt>
                <c:pt idx="608">
                  <c:v>7</c:v>
                </c:pt>
                <c:pt idx="609">
                  <c:v>7</c:v>
                </c:pt>
                <c:pt idx="610">
                  <c:v>7</c:v>
                </c:pt>
                <c:pt idx="611">
                  <c:v>6.9</c:v>
                </c:pt>
                <c:pt idx="612">
                  <c:v>6.9</c:v>
                </c:pt>
                <c:pt idx="613">
                  <c:v>6.8</c:v>
                </c:pt>
                <c:pt idx="614">
                  <c:v>6.7</c:v>
                </c:pt>
                <c:pt idx="615">
                  <c:v>6.7</c:v>
                </c:pt>
                <c:pt idx="616">
                  <c:v>6.7</c:v>
                </c:pt>
                <c:pt idx="617">
                  <c:v>6.7</c:v>
                </c:pt>
                <c:pt idx="618">
                  <c:v>6.6</c:v>
                </c:pt>
                <c:pt idx="619">
                  <c:v>6.4</c:v>
                </c:pt>
                <c:pt idx="620">
                  <c:v>6.4</c:v>
                </c:pt>
                <c:pt idx="621">
                  <c:v>6.4</c:v>
                </c:pt>
                <c:pt idx="622">
                  <c:v>6.4</c:v>
                </c:pt>
                <c:pt idx="623">
                  <c:v>6.4</c:v>
                </c:pt>
                <c:pt idx="624">
                  <c:v>6.4</c:v>
                </c:pt>
                <c:pt idx="625">
                  <c:v>6.3</c:v>
                </c:pt>
                <c:pt idx="626">
                  <c:v>6.3</c:v>
                </c:pt>
                <c:pt idx="627">
                  <c:v>6.3</c:v>
                </c:pt>
                <c:pt idx="628">
                  <c:v>6.2</c:v>
                </c:pt>
                <c:pt idx="629">
                  <c:v>6.2</c:v>
                </c:pt>
                <c:pt idx="630">
                  <c:v>6.1</c:v>
                </c:pt>
                <c:pt idx="631">
                  <c:v>6.1</c:v>
                </c:pt>
                <c:pt idx="632">
                  <c:v>6.1</c:v>
                </c:pt>
                <c:pt idx="633">
                  <c:v>6</c:v>
                </c:pt>
                <c:pt idx="634">
                  <c:v>6</c:v>
                </c:pt>
                <c:pt idx="635">
                  <c:v>6</c:v>
                </c:pt>
                <c:pt idx="636">
                  <c:v>6</c:v>
                </c:pt>
                <c:pt idx="637">
                  <c:v>6</c:v>
                </c:pt>
                <c:pt idx="638">
                  <c:v>6</c:v>
                </c:pt>
                <c:pt idx="639">
                  <c:v>6</c:v>
                </c:pt>
                <c:pt idx="640">
                  <c:v>6</c:v>
                </c:pt>
                <c:pt idx="641">
                  <c:v>6</c:v>
                </c:pt>
                <c:pt idx="642">
                  <c:v>6</c:v>
                </c:pt>
                <c:pt idx="643">
                  <c:v>6</c:v>
                </c:pt>
                <c:pt idx="644">
                  <c:v>6</c:v>
                </c:pt>
                <c:pt idx="645">
                  <c:v>6</c:v>
                </c:pt>
                <c:pt idx="646">
                  <c:v>6</c:v>
                </c:pt>
                <c:pt idx="647">
                  <c:v>6</c:v>
                </c:pt>
                <c:pt idx="648">
                  <c:v>6</c:v>
                </c:pt>
                <c:pt idx="649">
                  <c:v>6</c:v>
                </c:pt>
                <c:pt idx="650">
                  <c:v>6</c:v>
                </c:pt>
                <c:pt idx="651">
                  <c:v>5.9</c:v>
                </c:pt>
                <c:pt idx="652">
                  <c:v>5.9</c:v>
                </c:pt>
                <c:pt idx="653">
                  <c:v>5.8</c:v>
                </c:pt>
                <c:pt idx="654">
                  <c:v>5.8</c:v>
                </c:pt>
                <c:pt idx="655">
                  <c:v>5.7</c:v>
                </c:pt>
                <c:pt idx="656">
                  <c:v>5.7</c:v>
                </c:pt>
                <c:pt idx="657">
                  <c:v>5.7</c:v>
                </c:pt>
                <c:pt idx="658">
                  <c:v>5.7</c:v>
                </c:pt>
                <c:pt idx="659">
                  <c:v>5.7</c:v>
                </c:pt>
                <c:pt idx="660">
                  <c:v>5.7</c:v>
                </c:pt>
                <c:pt idx="661">
                  <c:v>5.7</c:v>
                </c:pt>
                <c:pt idx="662">
                  <c:v>5.7</c:v>
                </c:pt>
                <c:pt idx="663">
                  <c:v>5.6</c:v>
                </c:pt>
                <c:pt idx="664">
                  <c:v>5.6</c:v>
                </c:pt>
                <c:pt idx="665">
                  <c:v>5.6</c:v>
                </c:pt>
                <c:pt idx="666">
                  <c:v>5.6</c:v>
                </c:pt>
                <c:pt idx="667">
                  <c:v>5.6</c:v>
                </c:pt>
                <c:pt idx="668">
                  <c:v>5.6</c:v>
                </c:pt>
                <c:pt idx="669">
                  <c:v>5.6</c:v>
                </c:pt>
                <c:pt idx="670">
                  <c:v>5.5</c:v>
                </c:pt>
                <c:pt idx="671">
                  <c:v>5.5</c:v>
                </c:pt>
                <c:pt idx="672">
                  <c:v>5.5</c:v>
                </c:pt>
                <c:pt idx="673">
                  <c:v>5.5</c:v>
                </c:pt>
                <c:pt idx="674">
                  <c:v>5.5</c:v>
                </c:pt>
                <c:pt idx="675">
                  <c:v>5.5</c:v>
                </c:pt>
                <c:pt idx="676">
                  <c:v>5.4</c:v>
                </c:pt>
                <c:pt idx="677">
                  <c:v>5.4</c:v>
                </c:pt>
                <c:pt idx="678">
                  <c:v>5.4</c:v>
                </c:pt>
                <c:pt idx="679">
                  <c:v>5.3</c:v>
                </c:pt>
                <c:pt idx="680">
                  <c:v>5.3</c:v>
                </c:pt>
                <c:pt idx="681">
                  <c:v>5.3</c:v>
                </c:pt>
                <c:pt idx="682">
                  <c:v>5.3</c:v>
                </c:pt>
                <c:pt idx="683">
                  <c:v>5.3</c:v>
                </c:pt>
                <c:pt idx="684">
                  <c:v>5.2</c:v>
                </c:pt>
                <c:pt idx="685">
                  <c:v>5.2</c:v>
                </c:pt>
                <c:pt idx="686">
                  <c:v>5.2</c:v>
                </c:pt>
                <c:pt idx="687">
                  <c:v>5.2</c:v>
                </c:pt>
                <c:pt idx="688">
                  <c:v>5.2</c:v>
                </c:pt>
                <c:pt idx="689">
                  <c:v>5.2</c:v>
                </c:pt>
                <c:pt idx="690">
                  <c:v>5.2</c:v>
                </c:pt>
                <c:pt idx="691">
                  <c:v>5.0999999999999996</c:v>
                </c:pt>
                <c:pt idx="692">
                  <c:v>5.0999999999999996</c:v>
                </c:pt>
                <c:pt idx="693">
                  <c:v>5</c:v>
                </c:pt>
                <c:pt idx="694">
                  <c:v>5</c:v>
                </c:pt>
                <c:pt idx="695">
                  <c:v>5</c:v>
                </c:pt>
                <c:pt idx="696">
                  <c:v>5.0999999999999996</c:v>
                </c:pt>
                <c:pt idx="697">
                  <c:v>5</c:v>
                </c:pt>
                <c:pt idx="698">
                  <c:v>5.0999999999999996</c:v>
                </c:pt>
                <c:pt idx="699">
                  <c:v>5.0999999999999996</c:v>
                </c:pt>
                <c:pt idx="700">
                  <c:v>5.0999999999999996</c:v>
                </c:pt>
                <c:pt idx="701">
                  <c:v>5.0999999999999996</c:v>
                </c:pt>
                <c:pt idx="702">
                  <c:v>5.0999999999999996</c:v>
                </c:pt>
                <c:pt idx="703">
                  <c:v>5.0999999999999996</c:v>
                </c:pt>
                <c:pt idx="704">
                  <c:v>5</c:v>
                </c:pt>
                <c:pt idx="705">
                  <c:v>5.0999999999999996</c:v>
                </c:pt>
                <c:pt idx="706">
                  <c:v>5</c:v>
                </c:pt>
                <c:pt idx="707">
                  <c:v>5</c:v>
                </c:pt>
                <c:pt idx="708">
                  <c:v>5</c:v>
                </c:pt>
                <c:pt idx="709">
                  <c:v>5</c:v>
                </c:pt>
                <c:pt idx="710">
                  <c:v>5</c:v>
                </c:pt>
                <c:pt idx="711">
                  <c:v>5</c:v>
                </c:pt>
                <c:pt idx="712">
                  <c:v>5</c:v>
                </c:pt>
                <c:pt idx="713">
                  <c:v>5</c:v>
                </c:pt>
                <c:pt idx="714">
                  <c:v>5</c:v>
                </c:pt>
                <c:pt idx="715">
                  <c:v>5</c:v>
                </c:pt>
                <c:pt idx="716">
                  <c:v>4.9000000000000004</c:v>
                </c:pt>
                <c:pt idx="717">
                  <c:v>4.9000000000000004</c:v>
                </c:pt>
                <c:pt idx="718">
                  <c:v>4.9000000000000004</c:v>
                </c:pt>
                <c:pt idx="719">
                  <c:v>4.9000000000000004</c:v>
                </c:pt>
                <c:pt idx="720">
                  <c:v>4.9000000000000004</c:v>
                </c:pt>
                <c:pt idx="721">
                  <c:v>4.9000000000000004</c:v>
                </c:pt>
                <c:pt idx="722">
                  <c:v>5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4.9000000000000004</c:v>
                </c:pt>
                <c:pt idx="727">
                  <c:v>4.9000000000000004</c:v>
                </c:pt>
                <c:pt idx="728">
                  <c:v>4.9000000000000004</c:v>
                </c:pt>
                <c:pt idx="729">
                  <c:v>4.9000000000000004</c:v>
                </c:pt>
                <c:pt idx="730">
                  <c:v>4.9000000000000004</c:v>
                </c:pt>
                <c:pt idx="731">
                  <c:v>4.8</c:v>
                </c:pt>
                <c:pt idx="732">
                  <c:v>4.8</c:v>
                </c:pt>
                <c:pt idx="733">
                  <c:v>4.8</c:v>
                </c:pt>
                <c:pt idx="734">
                  <c:v>4.8</c:v>
                </c:pt>
                <c:pt idx="735">
                  <c:v>4.7</c:v>
                </c:pt>
                <c:pt idx="736">
                  <c:v>4.8</c:v>
                </c:pt>
                <c:pt idx="737">
                  <c:v>4.8</c:v>
                </c:pt>
                <c:pt idx="738">
                  <c:v>4.8</c:v>
                </c:pt>
                <c:pt idx="739">
                  <c:v>4.8</c:v>
                </c:pt>
                <c:pt idx="740">
                  <c:v>4.8</c:v>
                </c:pt>
                <c:pt idx="741">
                  <c:v>4.7</c:v>
                </c:pt>
                <c:pt idx="742">
                  <c:v>4.7</c:v>
                </c:pt>
                <c:pt idx="743">
                  <c:v>4.7</c:v>
                </c:pt>
                <c:pt idx="744">
                  <c:v>4.7</c:v>
                </c:pt>
                <c:pt idx="745">
                  <c:v>4.7</c:v>
                </c:pt>
                <c:pt idx="746">
                  <c:v>4.7</c:v>
                </c:pt>
                <c:pt idx="747">
                  <c:v>4.8</c:v>
                </c:pt>
                <c:pt idx="748">
                  <c:v>4.8</c:v>
                </c:pt>
                <c:pt idx="749">
                  <c:v>4.7</c:v>
                </c:pt>
                <c:pt idx="750">
                  <c:v>4.7</c:v>
                </c:pt>
                <c:pt idx="751">
                  <c:v>4.7</c:v>
                </c:pt>
                <c:pt idx="752">
                  <c:v>4.5</c:v>
                </c:pt>
                <c:pt idx="753">
                  <c:v>4.5</c:v>
                </c:pt>
                <c:pt idx="754">
                  <c:v>4.5</c:v>
                </c:pt>
                <c:pt idx="755">
                  <c:v>4.5</c:v>
                </c:pt>
                <c:pt idx="756">
                  <c:v>4.5</c:v>
                </c:pt>
                <c:pt idx="757">
                  <c:v>4.5</c:v>
                </c:pt>
                <c:pt idx="758">
                  <c:v>4.5</c:v>
                </c:pt>
                <c:pt idx="759">
                  <c:v>4.5</c:v>
                </c:pt>
                <c:pt idx="760">
                  <c:v>4.5</c:v>
                </c:pt>
                <c:pt idx="761">
                  <c:v>4.5</c:v>
                </c:pt>
                <c:pt idx="762">
                  <c:v>4.5</c:v>
                </c:pt>
                <c:pt idx="763">
                  <c:v>4.4000000000000004</c:v>
                </c:pt>
                <c:pt idx="764">
                  <c:v>4.4000000000000004</c:v>
                </c:pt>
                <c:pt idx="765">
                  <c:v>4.5</c:v>
                </c:pt>
                <c:pt idx="766">
                  <c:v>4.4000000000000004</c:v>
                </c:pt>
                <c:pt idx="767">
                  <c:v>4.4000000000000004</c:v>
                </c:pt>
                <c:pt idx="768">
                  <c:v>4.4000000000000004</c:v>
                </c:pt>
                <c:pt idx="769">
                  <c:v>4.4000000000000004</c:v>
                </c:pt>
                <c:pt idx="770">
                  <c:v>4.4000000000000004</c:v>
                </c:pt>
                <c:pt idx="771">
                  <c:v>4.4000000000000004</c:v>
                </c:pt>
                <c:pt idx="772">
                  <c:v>4.4000000000000004</c:v>
                </c:pt>
                <c:pt idx="773">
                  <c:v>4.3</c:v>
                </c:pt>
                <c:pt idx="774">
                  <c:v>4.4000000000000004</c:v>
                </c:pt>
                <c:pt idx="775">
                  <c:v>4.4000000000000004</c:v>
                </c:pt>
                <c:pt idx="776">
                  <c:v>4.4000000000000004</c:v>
                </c:pt>
                <c:pt idx="777">
                  <c:v>4.4000000000000004</c:v>
                </c:pt>
                <c:pt idx="778">
                  <c:v>4.4000000000000004</c:v>
                </c:pt>
                <c:pt idx="779">
                  <c:v>4.4000000000000004</c:v>
                </c:pt>
                <c:pt idx="780">
                  <c:v>4.4000000000000004</c:v>
                </c:pt>
                <c:pt idx="781">
                  <c:v>4.4000000000000004</c:v>
                </c:pt>
                <c:pt idx="782">
                  <c:v>4.4000000000000004</c:v>
                </c:pt>
                <c:pt idx="783">
                  <c:v>4.4000000000000004</c:v>
                </c:pt>
                <c:pt idx="784">
                  <c:v>4.4000000000000004</c:v>
                </c:pt>
                <c:pt idx="785">
                  <c:v>4.4000000000000004</c:v>
                </c:pt>
                <c:pt idx="786">
                  <c:v>4.4000000000000004</c:v>
                </c:pt>
                <c:pt idx="787">
                  <c:v>4.3</c:v>
                </c:pt>
                <c:pt idx="788">
                  <c:v>4.3</c:v>
                </c:pt>
                <c:pt idx="789">
                  <c:v>4.3</c:v>
                </c:pt>
                <c:pt idx="790">
                  <c:v>4.3</c:v>
                </c:pt>
                <c:pt idx="791">
                  <c:v>4.3</c:v>
                </c:pt>
                <c:pt idx="792">
                  <c:v>4.3</c:v>
                </c:pt>
                <c:pt idx="793">
                  <c:v>4.3</c:v>
                </c:pt>
                <c:pt idx="794">
                  <c:v>4.3</c:v>
                </c:pt>
                <c:pt idx="795">
                  <c:v>4.3</c:v>
                </c:pt>
                <c:pt idx="796">
                  <c:v>4.3</c:v>
                </c:pt>
                <c:pt idx="797">
                  <c:v>4.3</c:v>
                </c:pt>
                <c:pt idx="798">
                  <c:v>4.3</c:v>
                </c:pt>
                <c:pt idx="799">
                  <c:v>4.3</c:v>
                </c:pt>
                <c:pt idx="800">
                  <c:v>4.3</c:v>
                </c:pt>
                <c:pt idx="801">
                  <c:v>4.3</c:v>
                </c:pt>
                <c:pt idx="802">
                  <c:v>4.3</c:v>
                </c:pt>
                <c:pt idx="803">
                  <c:v>4.3</c:v>
                </c:pt>
                <c:pt idx="804">
                  <c:v>4.3</c:v>
                </c:pt>
                <c:pt idx="805">
                  <c:v>4.3</c:v>
                </c:pt>
                <c:pt idx="806">
                  <c:v>4.3</c:v>
                </c:pt>
                <c:pt idx="807">
                  <c:v>4.3</c:v>
                </c:pt>
                <c:pt idx="808">
                  <c:v>4.3</c:v>
                </c:pt>
                <c:pt idx="809">
                  <c:v>4.3</c:v>
                </c:pt>
                <c:pt idx="810">
                  <c:v>4.3</c:v>
                </c:pt>
                <c:pt idx="811">
                  <c:v>4.3</c:v>
                </c:pt>
                <c:pt idx="812">
                  <c:v>4.3</c:v>
                </c:pt>
                <c:pt idx="813">
                  <c:v>4.2</c:v>
                </c:pt>
                <c:pt idx="814">
                  <c:v>4.3</c:v>
                </c:pt>
                <c:pt idx="815">
                  <c:v>4.3</c:v>
                </c:pt>
                <c:pt idx="816">
                  <c:v>4.3</c:v>
                </c:pt>
                <c:pt idx="817">
                  <c:v>4.3</c:v>
                </c:pt>
                <c:pt idx="818">
                  <c:v>4.3</c:v>
                </c:pt>
                <c:pt idx="819">
                  <c:v>4.3</c:v>
                </c:pt>
                <c:pt idx="820">
                  <c:v>4.3</c:v>
                </c:pt>
                <c:pt idx="821">
                  <c:v>4.3</c:v>
                </c:pt>
                <c:pt idx="822">
                  <c:v>4.3</c:v>
                </c:pt>
                <c:pt idx="823">
                  <c:v>4.3</c:v>
                </c:pt>
                <c:pt idx="824">
                  <c:v>4.3</c:v>
                </c:pt>
                <c:pt idx="825">
                  <c:v>4.3</c:v>
                </c:pt>
                <c:pt idx="826">
                  <c:v>4.3</c:v>
                </c:pt>
                <c:pt idx="827">
                  <c:v>4.3</c:v>
                </c:pt>
                <c:pt idx="828">
                  <c:v>4.3</c:v>
                </c:pt>
                <c:pt idx="829">
                  <c:v>4.3</c:v>
                </c:pt>
                <c:pt idx="830">
                  <c:v>4.3</c:v>
                </c:pt>
                <c:pt idx="831">
                  <c:v>4.2</c:v>
                </c:pt>
                <c:pt idx="832">
                  <c:v>4.3</c:v>
                </c:pt>
                <c:pt idx="833">
                  <c:v>4.3</c:v>
                </c:pt>
                <c:pt idx="834">
                  <c:v>4.3</c:v>
                </c:pt>
                <c:pt idx="835">
                  <c:v>4.3</c:v>
                </c:pt>
                <c:pt idx="836">
                  <c:v>4.2</c:v>
                </c:pt>
                <c:pt idx="837">
                  <c:v>4.2</c:v>
                </c:pt>
                <c:pt idx="838">
                  <c:v>4.2</c:v>
                </c:pt>
                <c:pt idx="839">
                  <c:v>4.2</c:v>
                </c:pt>
                <c:pt idx="840">
                  <c:v>4.2</c:v>
                </c:pt>
                <c:pt idx="841">
                  <c:v>4.2</c:v>
                </c:pt>
                <c:pt idx="842">
                  <c:v>4.2</c:v>
                </c:pt>
                <c:pt idx="843">
                  <c:v>4.2</c:v>
                </c:pt>
                <c:pt idx="844">
                  <c:v>4.2</c:v>
                </c:pt>
                <c:pt idx="845">
                  <c:v>4.0999999999999996</c:v>
                </c:pt>
                <c:pt idx="846">
                  <c:v>4.0999999999999996</c:v>
                </c:pt>
                <c:pt idx="847">
                  <c:v>4.0999999999999996</c:v>
                </c:pt>
                <c:pt idx="848">
                  <c:v>4.0999999999999996</c:v>
                </c:pt>
                <c:pt idx="849">
                  <c:v>4.0999999999999996</c:v>
                </c:pt>
                <c:pt idx="850">
                  <c:v>4.0999999999999996</c:v>
                </c:pt>
                <c:pt idx="851">
                  <c:v>4.0999999999999996</c:v>
                </c:pt>
                <c:pt idx="852">
                  <c:v>4.0999999999999996</c:v>
                </c:pt>
                <c:pt idx="853">
                  <c:v>4.0999999999999996</c:v>
                </c:pt>
                <c:pt idx="854">
                  <c:v>4</c:v>
                </c:pt>
                <c:pt idx="855">
                  <c:v>4</c:v>
                </c:pt>
                <c:pt idx="856">
                  <c:v>4</c:v>
                </c:pt>
                <c:pt idx="857">
                  <c:v>4</c:v>
                </c:pt>
                <c:pt idx="858">
                  <c:v>4</c:v>
                </c:pt>
                <c:pt idx="859">
                  <c:v>4</c:v>
                </c:pt>
                <c:pt idx="860">
                  <c:v>4</c:v>
                </c:pt>
                <c:pt idx="861">
                  <c:v>4</c:v>
                </c:pt>
                <c:pt idx="862">
                  <c:v>4</c:v>
                </c:pt>
                <c:pt idx="863">
                  <c:v>4.0999999999999996</c:v>
                </c:pt>
                <c:pt idx="864">
                  <c:v>4</c:v>
                </c:pt>
                <c:pt idx="865">
                  <c:v>4</c:v>
                </c:pt>
                <c:pt idx="866">
                  <c:v>4.0999999999999996</c:v>
                </c:pt>
                <c:pt idx="867">
                  <c:v>4</c:v>
                </c:pt>
                <c:pt idx="868">
                  <c:v>4.0999999999999996</c:v>
                </c:pt>
                <c:pt idx="869">
                  <c:v>4.0999999999999996</c:v>
                </c:pt>
                <c:pt idx="870">
                  <c:v>4</c:v>
                </c:pt>
                <c:pt idx="871">
                  <c:v>4.0999999999999996</c:v>
                </c:pt>
                <c:pt idx="872">
                  <c:v>4.0999999999999996</c:v>
                </c:pt>
                <c:pt idx="873">
                  <c:v>4.0999999999999996</c:v>
                </c:pt>
                <c:pt idx="874">
                  <c:v>4</c:v>
                </c:pt>
                <c:pt idx="875">
                  <c:v>4</c:v>
                </c:pt>
                <c:pt idx="876">
                  <c:v>4</c:v>
                </c:pt>
                <c:pt idx="877">
                  <c:v>4</c:v>
                </c:pt>
                <c:pt idx="878">
                  <c:v>4</c:v>
                </c:pt>
                <c:pt idx="879">
                  <c:v>4</c:v>
                </c:pt>
                <c:pt idx="880">
                  <c:v>4</c:v>
                </c:pt>
                <c:pt idx="881">
                  <c:v>3.9</c:v>
                </c:pt>
                <c:pt idx="882">
                  <c:v>4</c:v>
                </c:pt>
                <c:pt idx="883">
                  <c:v>3.9</c:v>
                </c:pt>
                <c:pt idx="884">
                  <c:v>4</c:v>
                </c:pt>
                <c:pt idx="885">
                  <c:v>4</c:v>
                </c:pt>
                <c:pt idx="886">
                  <c:v>4</c:v>
                </c:pt>
                <c:pt idx="887">
                  <c:v>4</c:v>
                </c:pt>
                <c:pt idx="888">
                  <c:v>4</c:v>
                </c:pt>
                <c:pt idx="889">
                  <c:v>4</c:v>
                </c:pt>
                <c:pt idx="890">
                  <c:v>4</c:v>
                </c:pt>
                <c:pt idx="891">
                  <c:v>4</c:v>
                </c:pt>
                <c:pt idx="892">
                  <c:v>3.9</c:v>
                </c:pt>
                <c:pt idx="893">
                  <c:v>3.9</c:v>
                </c:pt>
                <c:pt idx="894">
                  <c:v>3.9</c:v>
                </c:pt>
                <c:pt idx="895">
                  <c:v>3.9</c:v>
                </c:pt>
                <c:pt idx="896">
                  <c:v>3.9</c:v>
                </c:pt>
                <c:pt idx="897">
                  <c:v>3.9</c:v>
                </c:pt>
                <c:pt idx="898">
                  <c:v>3.9</c:v>
                </c:pt>
                <c:pt idx="899">
                  <c:v>3.9</c:v>
                </c:pt>
                <c:pt idx="900">
                  <c:v>3.9</c:v>
                </c:pt>
                <c:pt idx="901">
                  <c:v>3.9</c:v>
                </c:pt>
                <c:pt idx="902">
                  <c:v>3.9</c:v>
                </c:pt>
                <c:pt idx="903">
                  <c:v>3.9</c:v>
                </c:pt>
                <c:pt idx="904">
                  <c:v>4</c:v>
                </c:pt>
                <c:pt idx="905">
                  <c:v>4</c:v>
                </c:pt>
                <c:pt idx="906">
                  <c:v>3.9</c:v>
                </c:pt>
                <c:pt idx="907">
                  <c:v>4</c:v>
                </c:pt>
                <c:pt idx="908">
                  <c:v>4</c:v>
                </c:pt>
                <c:pt idx="909">
                  <c:v>3.9</c:v>
                </c:pt>
                <c:pt idx="910">
                  <c:v>4</c:v>
                </c:pt>
                <c:pt idx="911">
                  <c:v>4</c:v>
                </c:pt>
                <c:pt idx="912">
                  <c:v>3.9</c:v>
                </c:pt>
                <c:pt idx="913">
                  <c:v>3.9</c:v>
                </c:pt>
                <c:pt idx="914">
                  <c:v>3.9</c:v>
                </c:pt>
                <c:pt idx="915">
                  <c:v>3.9</c:v>
                </c:pt>
                <c:pt idx="916">
                  <c:v>3.9</c:v>
                </c:pt>
                <c:pt idx="917">
                  <c:v>3.9</c:v>
                </c:pt>
                <c:pt idx="918">
                  <c:v>3.8</c:v>
                </c:pt>
                <c:pt idx="919">
                  <c:v>3.8</c:v>
                </c:pt>
                <c:pt idx="920">
                  <c:v>3.7</c:v>
                </c:pt>
                <c:pt idx="921">
                  <c:v>3.7</c:v>
                </c:pt>
                <c:pt idx="922">
                  <c:v>3.8</c:v>
                </c:pt>
                <c:pt idx="923">
                  <c:v>3.7</c:v>
                </c:pt>
                <c:pt idx="924">
                  <c:v>3.7</c:v>
                </c:pt>
                <c:pt idx="925">
                  <c:v>3.7</c:v>
                </c:pt>
                <c:pt idx="926">
                  <c:v>3.7</c:v>
                </c:pt>
                <c:pt idx="927">
                  <c:v>3.7</c:v>
                </c:pt>
                <c:pt idx="928">
                  <c:v>3.7</c:v>
                </c:pt>
                <c:pt idx="929">
                  <c:v>3.7</c:v>
                </c:pt>
                <c:pt idx="930">
                  <c:v>3.7</c:v>
                </c:pt>
                <c:pt idx="931">
                  <c:v>3.7</c:v>
                </c:pt>
                <c:pt idx="932">
                  <c:v>3.7</c:v>
                </c:pt>
                <c:pt idx="933">
                  <c:v>3.8</c:v>
                </c:pt>
                <c:pt idx="934">
                  <c:v>3.8</c:v>
                </c:pt>
                <c:pt idx="935">
                  <c:v>3.8</c:v>
                </c:pt>
                <c:pt idx="936">
                  <c:v>3.8</c:v>
                </c:pt>
                <c:pt idx="937">
                  <c:v>3.8</c:v>
                </c:pt>
                <c:pt idx="938">
                  <c:v>3.7</c:v>
                </c:pt>
                <c:pt idx="939">
                  <c:v>3.7</c:v>
                </c:pt>
                <c:pt idx="940">
                  <c:v>3.7</c:v>
                </c:pt>
                <c:pt idx="941">
                  <c:v>3.7</c:v>
                </c:pt>
                <c:pt idx="942">
                  <c:v>3.8</c:v>
                </c:pt>
                <c:pt idx="943">
                  <c:v>3.8</c:v>
                </c:pt>
                <c:pt idx="944">
                  <c:v>3.8</c:v>
                </c:pt>
                <c:pt idx="945">
                  <c:v>3.8</c:v>
                </c:pt>
                <c:pt idx="946">
                  <c:v>3.8</c:v>
                </c:pt>
                <c:pt idx="947">
                  <c:v>3.8</c:v>
                </c:pt>
                <c:pt idx="948">
                  <c:v>3.8</c:v>
                </c:pt>
                <c:pt idx="949">
                  <c:v>3.8</c:v>
                </c:pt>
                <c:pt idx="950">
                  <c:v>3.8</c:v>
                </c:pt>
                <c:pt idx="951">
                  <c:v>3.8</c:v>
                </c:pt>
                <c:pt idx="952">
                  <c:v>3.8</c:v>
                </c:pt>
                <c:pt idx="953">
                  <c:v>3.7</c:v>
                </c:pt>
                <c:pt idx="954">
                  <c:v>3.8</c:v>
                </c:pt>
                <c:pt idx="955">
                  <c:v>3.8</c:v>
                </c:pt>
                <c:pt idx="956">
                  <c:v>3.8</c:v>
                </c:pt>
                <c:pt idx="957">
                  <c:v>3.8</c:v>
                </c:pt>
                <c:pt idx="958">
                  <c:v>3.8</c:v>
                </c:pt>
                <c:pt idx="959">
                  <c:v>3.8</c:v>
                </c:pt>
                <c:pt idx="960">
                  <c:v>3.9</c:v>
                </c:pt>
                <c:pt idx="961">
                  <c:v>3.9</c:v>
                </c:pt>
                <c:pt idx="962">
                  <c:v>3.9</c:v>
                </c:pt>
                <c:pt idx="963">
                  <c:v>3.9</c:v>
                </c:pt>
                <c:pt idx="964">
                  <c:v>3.8</c:v>
                </c:pt>
                <c:pt idx="965">
                  <c:v>3.8</c:v>
                </c:pt>
                <c:pt idx="966">
                  <c:v>3.9</c:v>
                </c:pt>
                <c:pt idx="967">
                  <c:v>3.9</c:v>
                </c:pt>
                <c:pt idx="968">
                  <c:v>3.9</c:v>
                </c:pt>
                <c:pt idx="969">
                  <c:v>3.9</c:v>
                </c:pt>
                <c:pt idx="970">
                  <c:v>3.9</c:v>
                </c:pt>
                <c:pt idx="971">
                  <c:v>3.9</c:v>
                </c:pt>
                <c:pt idx="972">
                  <c:v>3.9</c:v>
                </c:pt>
                <c:pt idx="973">
                  <c:v>3.9</c:v>
                </c:pt>
                <c:pt idx="974">
                  <c:v>3.9</c:v>
                </c:pt>
                <c:pt idx="975">
                  <c:v>3.9</c:v>
                </c:pt>
                <c:pt idx="976">
                  <c:v>3.9</c:v>
                </c:pt>
                <c:pt idx="977">
                  <c:v>3.8</c:v>
                </c:pt>
                <c:pt idx="978">
                  <c:v>3.9</c:v>
                </c:pt>
                <c:pt idx="979">
                  <c:v>3.9</c:v>
                </c:pt>
                <c:pt idx="980">
                  <c:v>3.9</c:v>
                </c:pt>
                <c:pt idx="981">
                  <c:v>3.9</c:v>
                </c:pt>
                <c:pt idx="982">
                  <c:v>3.9</c:v>
                </c:pt>
                <c:pt idx="983">
                  <c:v>3.9</c:v>
                </c:pt>
                <c:pt idx="984">
                  <c:v>3.9</c:v>
                </c:pt>
                <c:pt idx="985">
                  <c:v>3.9</c:v>
                </c:pt>
                <c:pt idx="986">
                  <c:v>3.9</c:v>
                </c:pt>
                <c:pt idx="987">
                  <c:v>3.9</c:v>
                </c:pt>
                <c:pt idx="988">
                  <c:v>3.9</c:v>
                </c:pt>
                <c:pt idx="989">
                  <c:v>3.9</c:v>
                </c:pt>
                <c:pt idx="990">
                  <c:v>3.8</c:v>
                </c:pt>
                <c:pt idx="991">
                  <c:v>3.8</c:v>
                </c:pt>
                <c:pt idx="992">
                  <c:v>3.8</c:v>
                </c:pt>
                <c:pt idx="993">
                  <c:v>3.8</c:v>
                </c:pt>
                <c:pt idx="994">
                  <c:v>3.8</c:v>
                </c:pt>
                <c:pt idx="995">
                  <c:v>3.7</c:v>
                </c:pt>
                <c:pt idx="996">
                  <c:v>3.7</c:v>
                </c:pt>
                <c:pt idx="997">
                  <c:v>3.7</c:v>
                </c:pt>
                <c:pt idx="998">
                  <c:v>3.7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28C-4D63-AEE9-6A2EA6552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836800"/>
        <c:axId val="165827328"/>
      </c:scatterChart>
      <c:valAx>
        <c:axId val="159836800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TIME, min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5827328"/>
        <c:crosses val="autoZero"/>
        <c:crossBetween val="midCat"/>
      </c:valAx>
      <c:valAx>
        <c:axId val="165827328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MOLE FRACTION CO, ppm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9836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'compare 600 C'!$J$1</c:f>
              <c:strCache>
                <c:ptCount val="1"/>
                <c:pt idx="0">
                  <c:v>ppm-CO-run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600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  <c:pt idx="1910">
                  <c:v>31.16333333333333</c:v>
                </c:pt>
                <c:pt idx="1911">
                  <c:v>31.18</c:v>
                </c:pt>
                <c:pt idx="1912">
                  <c:v>31.196666666666665</c:v>
                </c:pt>
                <c:pt idx="1913">
                  <c:v>31.213333333333331</c:v>
                </c:pt>
                <c:pt idx="1914">
                  <c:v>31.229999999999997</c:v>
                </c:pt>
                <c:pt idx="1915">
                  <c:v>31.246666666666666</c:v>
                </c:pt>
                <c:pt idx="1916">
                  <c:v>31.263333333333332</c:v>
                </c:pt>
                <c:pt idx="1917">
                  <c:v>31.279999999999998</c:v>
                </c:pt>
                <c:pt idx="1918">
                  <c:v>31.296666666666663</c:v>
                </c:pt>
                <c:pt idx="1919">
                  <c:v>31.313333333333333</c:v>
                </c:pt>
                <c:pt idx="1920">
                  <c:v>31.33</c:v>
                </c:pt>
                <c:pt idx="1921">
                  <c:v>31.346666666666664</c:v>
                </c:pt>
                <c:pt idx="1922">
                  <c:v>31.36333333333333</c:v>
                </c:pt>
                <c:pt idx="1923">
                  <c:v>31.379999999999995</c:v>
                </c:pt>
                <c:pt idx="1924">
                  <c:v>31.396666666666668</c:v>
                </c:pt>
                <c:pt idx="1925">
                  <c:v>31.413333333333334</c:v>
                </c:pt>
                <c:pt idx="1926">
                  <c:v>31.43</c:v>
                </c:pt>
                <c:pt idx="1927">
                  <c:v>31.446666666666665</c:v>
                </c:pt>
                <c:pt idx="1928">
                  <c:v>31.463333333333331</c:v>
                </c:pt>
                <c:pt idx="1929">
                  <c:v>31.479999999999997</c:v>
                </c:pt>
                <c:pt idx="1930">
                  <c:v>31.496666666666663</c:v>
                </c:pt>
                <c:pt idx="1931">
                  <c:v>31.513333333333328</c:v>
                </c:pt>
                <c:pt idx="1932">
                  <c:v>31.53</c:v>
                </c:pt>
                <c:pt idx="1933">
                  <c:v>31.546666666666667</c:v>
                </c:pt>
                <c:pt idx="1934">
                  <c:v>31.563333333333333</c:v>
                </c:pt>
                <c:pt idx="1935">
                  <c:v>31.58</c:v>
                </c:pt>
                <c:pt idx="1936">
                  <c:v>31.596666666666664</c:v>
                </c:pt>
                <c:pt idx="1937">
                  <c:v>31.61333333333333</c:v>
                </c:pt>
                <c:pt idx="1938">
                  <c:v>31.629999999999995</c:v>
                </c:pt>
                <c:pt idx="1939">
                  <c:v>31.646666666666668</c:v>
                </c:pt>
                <c:pt idx="1940">
                  <c:v>31.663333333333334</c:v>
                </c:pt>
                <c:pt idx="1941">
                  <c:v>31.68</c:v>
                </c:pt>
                <c:pt idx="1942">
                  <c:v>31.696666666666665</c:v>
                </c:pt>
                <c:pt idx="1943">
                  <c:v>31.713333333333331</c:v>
                </c:pt>
                <c:pt idx="1944">
                  <c:v>31.729999999999997</c:v>
                </c:pt>
                <c:pt idx="1945">
                  <c:v>31.746666666666663</c:v>
                </c:pt>
                <c:pt idx="1946">
                  <c:v>31.763333333333328</c:v>
                </c:pt>
                <c:pt idx="1947">
                  <c:v>31.78</c:v>
                </c:pt>
                <c:pt idx="1948">
                  <c:v>31.796666666666667</c:v>
                </c:pt>
                <c:pt idx="1949">
                  <c:v>31.813333333333333</c:v>
                </c:pt>
                <c:pt idx="1950">
                  <c:v>31.83</c:v>
                </c:pt>
                <c:pt idx="1951">
                  <c:v>31.846666666666664</c:v>
                </c:pt>
                <c:pt idx="1952">
                  <c:v>31.86333333333333</c:v>
                </c:pt>
                <c:pt idx="1953">
                  <c:v>31.879999999999995</c:v>
                </c:pt>
                <c:pt idx="1954">
                  <c:v>31.896666666666668</c:v>
                </c:pt>
                <c:pt idx="1955">
                  <c:v>31.913333333333334</c:v>
                </c:pt>
                <c:pt idx="1956">
                  <c:v>31.93</c:v>
                </c:pt>
                <c:pt idx="1957">
                  <c:v>31.946666666666665</c:v>
                </c:pt>
                <c:pt idx="1958">
                  <c:v>31.963333333333331</c:v>
                </c:pt>
                <c:pt idx="1959">
                  <c:v>31.979999999999997</c:v>
                </c:pt>
                <c:pt idx="1960">
                  <c:v>31.996666666666663</c:v>
                </c:pt>
                <c:pt idx="1961">
                  <c:v>32.013333333333328</c:v>
                </c:pt>
                <c:pt idx="1962">
                  <c:v>32.03</c:v>
                </c:pt>
                <c:pt idx="1963">
                  <c:v>32.046666666666667</c:v>
                </c:pt>
                <c:pt idx="1964">
                  <c:v>32.063333333333333</c:v>
                </c:pt>
                <c:pt idx="1965">
                  <c:v>32.08</c:v>
                </c:pt>
                <c:pt idx="1966">
                  <c:v>32.096666666666664</c:v>
                </c:pt>
                <c:pt idx="1967">
                  <c:v>32.11333333333333</c:v>
                </c:pt>
              </c:numCache>
            </c:numRef>
          </c:xVal>
          <c:yVal>
            <c:numRef>
              <c:f>'compare 600 C'!$J$2:$J$2479</c:f>
              <c:numCache>
                <c:formatCode>General</c:formatCode>
                <c:ptCount val="2478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0.4</c:v>
                </c:pt>
                <c:pt idx="39">
                  <c:v>0.4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0.6</c:v>
                </c:pt>
                <c:pt idx="47">
                  <c:v>0.6</c:v>
                </c:pt>
                <c:pt idx="48">
                  <c:v>0.6</c:v>
                </c:pt>
                <c:pt idx="49">
                  <c:v>0.7</c:v>
                </c:pt>
                <c:pt idx="50">
                  <c:v>0.7</c:v>
                </c:pt>
                <c:pt idx="51">
                  <c:v>0.8</c:v>
                </c:pt>
                <c:pt idx="52">
                  <c:v>0.8</c:v>
                </c:pt>
                <c:pt idx="53">
                  <c:v>0.9</c:v>
                </c:pt>
                <c:pt idx="54">
                  <c:v>1</c:v>
                </c:pt>
                <c:pt idx="55">
                  <c:v>1</c:v>
                </c:pt>
                <c:pt idx="56">
                  <c:v>1.1000000000000001</c:v>
                </c:pt>
                <c:pt idx="57">
                  <c:v>1.2</c:v>
                </c:pt>
                <c:pt idx="58">
                  <c:v>1.3</c:v>
                </c:pt>
                <c:pt idx="59">
                  <c:v>1.5</c:v>
                </c:pt>
                <c:pt idx="60">
                  <c:v>1.6</c:v>
                </c:pt>
                <c:pt idx="61">
                  <c:v>1.8</c:v>
                </c:pt>
                <c:pt idx="62">
                  <c:v>2</c:v>
                </c:pt>
                <c:pt idx="63">
                  <c:v>2.2000000000000002</c:v>
                </c:pt>
                <c:pt idx="64">
                  <c:v>2.4</c:v>
                </c:pt>
                <c:pt idx="65">
                  <c:v>2.7</c:v>
                </c:pt>
                <c:pt idx="66">
                  <c:v>3.1</c:v>
                </c:pt>
                <c:pt idx="67">
                  <c:v>3.4</c:v>
                </c:pt>
                <c:pt idx="68">
                  <c:v>3.8</c:v>
                </c:pt>
                <c:pt idx="69">
                  <c:v>4.2</c:v>
                </c:pt>
                <c:pt idx="70">
                  <c:v>4.7</c:v>
                </c:pt>
                <c:pt idx="71">
                  <c:v>5.2</c:v>
                </c:pt>
                <c:pt idx="72">
                  <c:v>5.6</c:v>
                </c:pt>
                <c:pt idx="73">
                  <c:v>6.2</c:v>
                </c:pt>
                <c:pt idx="74">
                  <c:v>6.7</c:v>
                </c:pt>
                <c:pt idx="75">
                  <c:v>7.4</c:v>
                </c:pt>
                <c:pt idx="76">
                  <c:v>8.1</c:v>
                </c:pt>
                <c:pt idx="77">
                  <c:v>8.8000000000000007</c:v>
                </c:pt>
                <c:pt idx="78">
                  <c:v>9.6</c:v>
                </c:pt>
                <c:pt idx="79">
                  <c:v>10.3</c:v>
                </c:pt>
                <c:pt idx="80">
                  <c:v>11.1</c:v>
                </c:pt>
                <c:pt idx="81">
                  <c:v>12</c:v>
                </c:pt>
                <c:pt idx="82">
                  <c:v>12.9</c:v>
                </c:pt>
                <c:pt idx="83">
                  <c:v>13.9</c:v>
                </c:pt>
                <c:pt idx="84">
                  <c:v>14.9</c:v>
                </c:pt>
                <c:pt idx="85">
                  <c:v>15.8</c:v>
                </c:pt>
                <c:pt idx="86">
                  <c:v>16.899999999999999</c:v>
                </c:pt>
                <c:pt idx="87">
                  <c:v>17.8</c:v>
                </c:pt>
                <c:pt idx="88">
                  <c:v>18.899999999999999</c:v>
                </c:pt>
                <c:pt idx="89">
                  <c:v>20</c:v>
                </c:pt>
                <c:pt idx="90">
                  <c:v>21.1</c:v>
                </c:pt>
                <c:pt idx="91">
                  <c:v>22</c:v>
                </c:pt>
                <c:pt idx="92">
                  <c:v>23.1</c:v>
                </c:pt>
                <c:pt idx="93">
                  <c:v>24.3</c:v>
                </c:pt>
                <c:pt idx="94">
                  <c:v>25.4</c:v>
                </c:pt>
                <c:pt idx="95">
                  <c:v>26.5</c:v>
                </c:pt>
                <c:pt idx="96">
                  <c:v>27.5</c:v>
                </c:pt>
                <c:pt idx="97">
                  <c:v>28.7</c:v>
                </c:pt>
                <c:pt idx="98">
                  <c:v>29.8</c:v>
                </c:pt>
                <c:pt idx="99">
                  <c:v>30.9</c:v>
                </c:pt>
                <c:pt idx="100">
                  <c:v>32.1</c:v>
                </c:pt>
                <c:pt idx="101">
                  <c:v>33.200000000000003</c:v>
                </c:pt>
                <c:pt idx="102">
                  <c:v>34.4</c:v>
                </c:pt>
                <c:pt idx="103">
                  <c:v>35.5</c:v>
                </c:pt>
                <c:pt idx="104">
                  <c:v>36.700000000000003</c:v>
                </c:pt>
                <c:pt idx="105">
                  <c:v>37.9</c:v>
                </c:pt>
                <c:pt idx="106">
                  <c:v>39</c:v>
                </c:pt>
                <c:pt idx="107">
                  <c:v>40.1</c:v>
                </c:pt>
                <c:pt idx="108">
                  <c:v>41.2</c:v>
                </c:pt>
                <c:pt idx="109">
                  <c:v>42.4</c:v>
                </c:pt>
                <c:pt idx="110">
                  <c:v>43.6</c:v>
                </c:pt>
                <c:pt idx="111">
                  <c:v>44.8</c:v>
                </c:pt>
                <c:pt idx="112">
                  <c:v>45.9</c:v>
                </c:pt>
                <c:pt idx="113">
                  <c:v>47</c:v>
                </c:pt>
                <c:pt idx="114">
                  <c:v>48.8</c:v>
                </c:pt>
                <c:pt idx="115">
                  <c:v>51.1</c:v>
                </c:pt>
                <c:pt idx="116">
                  <c:v>52.6</c:v>
                </c:pt>
                <c:pt idx="117">
                  <c:v>53.7</c:v>
                </c:pt>
                <c:pt idx="118">
                  <c:v>53.6</c:v>
                </c:pt>
                <c:pt idx="119">
                  <c:v>53.5</c:v>
                </c:pt>
                <c:pt idx="120">
                  <c:v>54.7</c:v>
                </c:pt>
                <c:pt idx="121">
                  <c:v>56.8</c:v>
                </c:pt>
                <c:pt idx="122">
                  <c:v>58.3</c:v>
                </c:pt>
                <c:pt idx="123">
                  <c:v>59.3</c:v>
                </c:pt>
                <c:pt idx="124">
                  <c:v>60.8</c:v>
                </c:pt>
                <c:pt idx="125">
                  <c:v>62.3</c:v>
                </c:pt>
                <c:pt idx="126">
                  <c:v>63.2</c:v>
                </c:pt>
                <c:pt idx="127">
                  <c:v>64.2</c:v>
                </c:pt>
                <c:pt idx="128">
                  <c:v>65.5</c:v>
                </c:pt>
                <c:pt idx="129">
                  <c:v>66.400000000000006</c:v>
                </c:pt>
                <c:pt idx="130">
                  <c:v>67.400000000000006</c:v>
                </c:pt>
                <c:pt idx="131">
                  <c:v>68.3</c:v>
                </c:pt>
                <c:pt idx="132">
                  <c:v>69.099999999999994</c:v>
                </c:pt>
                <c:pt idx="133">
                  <c:v>69.8</c:v>
                </c:pt>
                <c:pt idx="134">
                  <c:v>70.3</c:v>
                </c:pt>
                <c:pt idx="135">
                  <c:v>70.599999999999994</c:v>
                </c:pt>
                <c:pt idx="136">
                  <c:v>70.599999999999994</c:v>
                </c:pt>
                <c:pt idx="137">
                  <c:v>71</c:v>
                </c:pt>
                <c:pt idx="138">
                  <c:v>72.599999999999994</c:v>
                </c:pt>
                <c:pt idx="139">
                  <c:v>73.400000000000006</c:v>
                </c:pt>
                <c:pt idx="140">
                  <c:v>74.599999999999994</c:v>
                </c:pt>
                <c:pt idx="141">
                  <c:v>75.400000000000006</c:v>
                </c:pt>
                <c:pt idx="142">
                  <c:v>77.099999999999994</c:v>
                </c:pt>
                <c:pt idx="143">
                  <c:v>77.8</c:v>
                </c:pt>
                <c:pt idx="144">
                  <c:v>77.8</c:v>
                </c:pt>
                <c:pt idx="145">
                  <c:v>77.7</c:v>
                </c:pt>
                <c:pt idx="146">
                  <c:v>77.7</c:v>
                </c:pt>
                <c:pt idx="147">
                  <c:v>78.400000000000006</c:v>
                </c:pt>
                <c:pt idx="148">
                  <c:v>79.900000000000006</c:v>
                </c:pt>
                <c:pt idx="149">
                  <c:v>81</c:v>
                </c:pt>
                <c:pt idx="150">
                  <c:v>82.1</c:v>
                </c:pt>
                <c:pt idx="151">
                  <c:v>82.1</c:v>
                </c:pt>
                <c:pt idx="152">
                  <c:v>82.8</c:v>
                </c:pt>
                <c:pt idx="153">
                  <c:v>82.7</c:v>
                </c:pt>
                <c:pt idx="154">
                  <c:v>83.4</c:v>
                </c:pt>
                <c:pt idx="155">
                  <c:v>84</c:v>
                </c:pt>
                <c:pt idx="156">
                  <c:v>84.7</c:v>
                </c:pt>
                <c:pt idx="157">
                  <c:v>85.3</c:v>
                </c:pt>
                <c:pt idx="158">
                  <c:v>86.1</c:v>
                </c:pt>
                <c:pt idx="159">
                  <c:v>87.4</c:v>
                </c:pt>
                <c:pt idx="160">
                  <c:v>87.7</c:v>
                </c:pt>
                <c:pt idx="161">
                  <c:v>88.7</c:v>
                </c:pt>
                <c:pt idx="162">
                  <c:v>89.7</c:v>
                </c:pt>
                <c:pt idx="163">
                  <c:v>90.3</c:v>
                </c:pt>
                <c:pt idx="164">
                  <c:v>91.8</c:v>
                </c:pt>
                <c:pt idx="165">
                  <c:v>92.4</c:v>
                </c:pt>
                <c:pt idx="166">
                  <c:v>93</c:v>
                </c:pt>
                <c:pt idx="167">
                  <c:v>93.5</c:v>
                </c:pt>
                <c:pt idx="168">
                  <c:v>93.7</c:v>
                </c:pt>
                <c:pt idx="169">
                  <c:v>94.6</c:v>
                </c:pt>
                <c:pt idx="170">
                  <c:v>95.1</c:v>
                </c:pt>
                <c:pt idx="171">
                  <c:v>95.7</c:v>
                </c:pt>
                <c:pt idx="172">
                  <c:v>95.6</c:v>
                </c:pt>
                <c:pt idx="173">
                  <c:v>95.6</c:v>
                </c:pt>
                <c:pt idx="174">
                  <c:v>95.5</c:v>
                </c:pt>
                <c:pt idx="175">
                  <c:v>96.1</c:v>
                </c:pt>
                <c:pt idx="176">
                  <c:v>96.7</c:v>
                </c:pt>
                <c:pt idx="177">
                  <c:v>97.5</c:v>
                </c:pt>
                <c:pt idx="178">
                  <c:v>98.1</c:v>
                </c:pt>
                <c:pt idx="179">
                  <c:v>98.3</c:v>
                </c:pt>
                <c:pt idx="180">
                  <c:v>98.9</c:v>
                </c:pt>
                <c:pt idx="181">
                  <c:v>99.4</c:v>
                </c:pt>
                <c:pt idx="182">
                  <c:v>99.9</c:v>
                </c:pt>
                <c:pt idx="183">
                  <c:v>100.4</c:v>
                </c:pt>
                <c:pt idx="184">
                  <c:v>100.9</c:v>
                </c:pt>
                <c:pt idx="185">
                  <c:v>101.4</c:v>
                </c:pt>
                <c:pt idx="186">
                  <c:v>102.4</c:v>
                </c:pt>
                <c:pt idx="187">
                  <c:v>102.9</c:v>
                </c:pt>
                <c:pt idx="188">
                  <c:v>102.8</c:v>
                </c:pt>
                <c:pt idx="189">
                  <c:v>103.3</c:v>
                </c:pt>
                <c:pt idx="190">
                  <c:v>103.8</c:v>
                </c:pt>
                <c:pt idx="191">
                  <c:v>105</c:v>
                </c:pt>
                <c:pt idx="192">
                  <c:v>105.9</c:v>
                </c:pt>
                <c:pt idx="193">
                  <c:v>105.9</c:v>
                </c:pt>
                <c:pt idx="194">
                  <c:v>105.9</c:v>
                </c:pt>
                <c:pt idx="195">
                  <c:v>106.1</c:v>
                </c:pt>
                <c:pt idx="196">
                  <c:v>106.6</c:v>
                </c:pt>
                <c:pt idx="197">
                  <c:v>107.7</c:v>
                </c:pt>
                <c:pt idx="198">
                  <c:v>108.4</c:v>
                </c:pt>
                <c:pt idx="199">
                  <c:v>108.4</c:v>
                </c:pt>
                <c:pt idx="200">
                  <c:v>108.4</c:v>
                </c:pt>
                <c:pt idx="201">
                  <c:v>109.1</c:v>
                </c:pt>
                <c:pt idx="202">
                  <c:v>109.5</c:v>
                </c:pt>
                <c:pt idx="203">
                  <c:v>110.1</c:v>
                </c:pt>
                <c:pt idx="204">
                  <c:v>110.1</c:v>
                </c:pt>
                <c:pt idx="205">
                  <c:v>110.5</c:v>
                </c:pt>
                <c:pt idx="206">
                  <c:v>110.9</c:v>
                </c:pt>
                <c:pt idx="207">
                  <c:v>111.3</c:v>
                </c:pt>
                <c:pt idx="208">
                  <c:v>111.7</c:v>
                </c:pt>
                <c:pt idx="209">
                  <c:v>112.1</c:v>
                </c:pt>
                <c:pt idx="210">
                  <c:v>112.4</c:v>
                </c:pt>
                <c:pt idx="211">
                  <c:v>112.9</c:v>
                </c:pt>
                <c:pt idx="212">
                  <c:v>113.2</c:v>
                </c:pt>
                <c:pt idx="213">
                  <c:v>113.8</c:v>
                </c:pt>
                <c:pt idx="214">
                  <c:v>114.6</c:v>
                </c:pt>
                <c:pt idx="215">
                  <c:v>115.1</c:v>
                </c:pt>
                <c:pt idx="216">
                  <c:v>115.6</c:v>
                </c:pt>
                <c:pt idx="217">
                  <c:v>116</c:v>
                </c:pt>
                <c:pt idx="218">
                  <c:v>116.6</c:v>
                </c:pt>
                <c:pt idx="219">
                  <c:v>116.7</c:v>
                </c:pt>
                <c:pt idx="220">
                  <c:v>117.2</c:v>
                </c:pt>
                <c:pt idx="221">
                  <c:v>117.2</c:v>
                </c:pt>
                <c:pt idx="222">
                  <c:v>117.3</c:v>
                </c:pt>
                <c:pt idx="223">
                  <c:v>117.9</c:v>
                </c:pt>
                <c:pt idx="224">
                  <c:v>118</c:v>
                </c:pt>
                <c:pt idx="225">
                  <c:v>118</c:v>
                </c:pt>
                <c:pt idx="226">
                  <c:v>118.2</c:v>
                </c:pt>
                <c:pt idx="227">
                  <c:v>118.6</c:v>
                </c:pt>
                <c:pt idx="228">
                  <c:v>119.3</c:v>
                </c:pt>
                <c:pt idx="229">
                  <c:v>119.6</c:v>
                </c:pt>
                <c:pt idx="230">
                  <c:v>119.6</c:v>
                </c:pt>
                <c:pt idx="231">
                  <c:v>119.8</c:v>
                </c:pt>
                <c:pt idx="232">
                  <c:v>119.9</c:v>
                </c:pt>
                <c:pt idx="233">
                  <c:v>120.5</c:v>
                </c:pt>
                <c:pt idx="234">
                  <c:v>120.6</c:v>
                </c:pt>
                <c:pt idx="235">
                  <c:v>121</c:v>
                </c:pt>
                <c:pt idx="236">
                  <c:v>121</c:v>
                </c:pt>
                <c:pt idx="237">
                  <c:v>121.5</c:v>
                </c:pt>
                <c:pt idx="238">
                  <c:v>121.9</c:v>
                </c:pt>
                <c:pt idx="239">
                  <c:v>122.4</c:v>
                </c:pt>
                <c:pt idx="240">
                  <c:v>122.5</c:v>
                </c:pt>
                <c:pt idx="241">
                  <c:v>122.5</c:v>
                </c:pt>
                <c:pt idx="242">
                  <c:v>123</c:v>
                </c:pt>
                <c:pt idx="243">
                  <c:v>123.4</c:v>
                </c:pt>
                <c:pt idx="244">
                  <c:v>123.5</c:v>
                </c:pt>
                <c:pt idx="245">
                  <c:v>124</c:v>
                </c:pt>
                <c:pt idx="246">
                  <c:v>124.3</c:v>
                </c:pt>
                <c:pt idx="247">
                  <c:v>124.5</c:v>
                </c:pt>
                <c:pt idx="248">
                  <c:v>124.4</c:v>
                </c:pt>
                <c:pt idx="249">
                  <c:v>124.5</c:v>
                </c:pt>
                <c:pt idx="250">
                  <c:v>124.5</c:v>
                </c:pt>
                <c:pt idx="251">
                  <c:v>125</c:v>
                </c:pt>
                <c:pt idx="252">
                  <c:v>125.2</c:v>
                </c:pt>
                <c:pt idx="253">
                  <c:v>125.3</c:v>
                </c:pt>
                <c:pt idx="254">
                  <c:v>125.5</c:v>
                </c:pt>
                <c:pt idx="255">
                  <c:v>125.6</c:v>
                </c:pt>
                <c:pt idx="256">
                  <c:v>125.6</c:v>
                </c:pt>
                <c:pt idx="257">
                  <c:v>125.7</c:v>
                </c:pt>
                <c:pt idx="258">
                  <c:v>125.7</c:v>
                </c:pt>
                <c:pt idx="259">
                  <c:v>125.7</c:v>
                </c:pt>
                <c:pt idx="260">
                  <c:v>125.7</c:v>
                </c:pt>
                <c:pt idx="261">
                  <c:v>125.7</c:v>
                </c:pt>
                <c:pt idx="262">
                  <c:v>125.7</c:v>
                </c:pt>
                <c:pt idx="263">
                  <c:v>125.7</c:v>
                </c:pt>
                <c:pt idx="264">
                  <c:v>125.7</c:v>
                </c:pt>
                <c:pt idx="265">
                  <c:v>125.6</c:v>
                </c:pt>
                <c:pt idx="266">
                  <c:v>125.6</c:v>
                </c:pt>
                <c:pt idx="267">
                  <c:v>125.5</c:v>
                </c:pt>
                <c:pt idx="268">
                  <c:v>125.5</c:v>
                </c:pt>
                <c:pt idx="269">
                  <c:v>125.3</c:v>
                </c:pt>
                <c:pt idx="270">
                  <c:v>125.2</c:v>
                </c:pt>
                <c:pt idx="271">
                  <c:v>125</c:v>
                </c:pt>
                <c:pt idx="272">
                  <c:v>124.9</c:v>
                </c:pt>
                <c:pt idx="273">
                  <c:v>124.8</c:v>
                </c:pt>
                <c:pt idx="274">
                  <c:v>124.6</c:v>
                </c:pt>
                <c:pt idx="275">
                  <c:v>124.4</c:v>
                </c:pt>
                <c:pt idx="276">
                  <c:v>124.1</c:v>
                </c:pt>
                <c:pt idx="277">
                  <c:v>123.9</c:v>
                </c:pt>
                <c:pt idx="278">
                  <c:v>123.6</c:v>
                </c:pt>
                <c:pt idx="279">
                  <c:v>123.3</c:v>
                </c:pt>
                <c:pt idx="280">
                  <c:v>123</c:v>
                </c:pt>
                <c:pt idx="281">
                  <c:v>122.7</c:v>
                </c:pt>
                <c:pt idx="282">
                  <c:v>122.3</c:v>
                </c:pt>
                <c:pt idx="283">
                  <c:v>121.9</c:v>
                </c:pt>
                <c:pt idx="284">
                  <c:v>121.5</c:v>
                </c:pt>
                <c:pt idx="285">
                  <c:v>121.1</c:v>
                </c:pt>
                <c:pt idx="286">
                  <c:v>120.6</c:v>
                </c:pt>
                <c:pt idx="287">
                  <c:v>120.2</c:v>
                </c:pt>
                <c:pt idx="288">
                  <c:v>119.6</c:v>
                </c:pt>
                <c:pt idx="289">
                  <c:v>119.1</c:v>
                </c:pt>
                <c:pt idx="290">
                  <c:v>118.6</c:v>
                </c:pt>
                <c:pt idx="291">
                  <c:v>118.1</c:v>
                </c:pt>
                <c:pt idx="292">
                  <c:v>117.5</c:v>
                </c:pt>
                <c:pt idx="293">
                  <c:v>116.9</c:v>
                </c:pt>
                <c:pt idx="294">
                  <c:v>116.2</c:v>
                </c:pt>
                <c:pt idx="295">
                  <c:v>115.6</c:v>
                </c:pt>
                <c:pt idx="296">
                  <c:v>114.9</c:v>
                </c:pt>
                <c:pt idx="297">
                  <c:v>114.2</c:v>
                </c:pt>
                <c:pt idx="298">
                  <c:v>113.5</c:v>
                </c:pt>
                <c:pt idx="299">
                  <c:v>112.7</c:v>
                </c:pt>
                <c:pt idx="300">
                  <c:v>112</c:v>
                </c:pt>
                <c:pt idx="301">
                  <c:v>111.1</c:v>
                </c:pt>
                <c:pt idx="302">
                  <c:v>110.3</c:v>
                </c:pt>
                <c:pt idx="303">
                  <c:v>109.4</c:v>
                </c:pt>
                <c:pt idx="304">
                  <c:v>108.5</c:v>
                </c:pt>
                <c:pt idx="305">
                  <c:v>107.7</c:v>
                </c:pt>
                <c:pt idx="306">
                  <c:v>106.7</c:v>
                </c:pt>
                <c:pt idx="307">
                  <c:v>105.7</c:v>
                </c:pt>
                <c:pt idx="308">
                  <c:v>104.7</c:v>
                </c:pt>
                <c:pt idx="309">
                  <c:v>103.7</c:v>
                </c:pt>
                <c:pt idx="310">
                  <c:v>102.6</c:v>
                </c:pt>
                <c:pt idx="311">
                  <c:v>101.6</c:v>
                </c:pt>
                <c:pt idx="312">
                  <c:v>100.5</c:v>
                </c:pt>
                <c:pt idx="313">
                  <c:v>99.4</c:v>
                </c:pt>
                <c:pt idx="314">
                  <c:v>98.4</c:v>
                </c:pt>
                <c:pt idx="315">
                  <c:v>97.2</c:v>
                </c:pt>
                <c:pt idx="316">
                  <c:v>96.1</c:v>
                </c:pt>
                <c:pt idx="317">
                  <c:v>94.9</c:v>
                </c:pt>
                <c:pt idx="318">
                  <c:v>93.7</c:v>
                </c:pt>
                <c:pt idx="319">
                  <c:v>92.4</c:v>
                </c:pt>
                <c:pt idx="320">
                  <c:v>91.1</c:v>
                </c:pt>
                <c:pt idx="321">
                  <c:v>89.9</c:v>
                </c:pt>
                <c:pt idx="322">
                  <c:v>88.7</c:v>
                </c:pt>
                <c:pt idx="323">
                  <c:v>87.4</c:v>
                </c:pt>
                <c:pt idx="324">
                  <c:v>86.2</c:v>
                </c:pt>
                <c:pt idx="325">
                  <c:v>84.8</c:v>
                </c:pt>
                <c:pt idx="326">
                  <c:v>83.5</c:v>
                </c:pt>
                <c:pt idx="327">
                  <c:v>82.2</c:v>
                </c:pt>
                <c:pt idx="328">
                  <c:v>80.8</c:v>
                </c:pt>
                <c:pt idx="329">
                  <c:v>79.5</c:v>
                </c:pt>
                <c:pt idx="330">
                  <c:v>78.400000000000006</c:v>
                </c:pt>
                <c:pt idx="331">
                  <c:v>77.2</c:v>
                </c:pt>
                <c:pt idx="332">
                  <c:v>75.900000000000006</c:v>
                </c:pt>
                <c:pt idx="333">
                  <c:v>74.599999999999994</c:v>
                </c:pt>
                <c:pt idx="334">
                  <c:v>72.7</c:v>
                </c:pt>
                <c:pt idx="335">
                  <c:v>71.5</c:v>
                </c:pt>
                <c:pt idx="336">
                  <c:v>69.7</c:v>
                </c:pt>
                <c:pt idx="337">
                  <c:v>66.7</c:v>
                </c:pt>
                <c:pt idx="338">
                  <c:v>64.900000000000006</c:v>
                </c:pt>
                <c:pt idx="339">
                  <c:v>63.8</c:v>
                </c:pt>
                <c:pt idx="340">
                  <c:v>62.7</c:v>
                </c:pt>
                <c:pt idx="341">
                  <c:v>61.7</c:v>
                </c:pt>
                <c:pt idx="342">
                  <c:v>60.7</c:v>
                </c:pt>
                <c:pt idx="343">
                  <c:v>59.7</c:v>
                </c:pt>
                <c:pt idx="344">
                  <c:v>58.8</c:v>
                </c:pt>
                <c:pt idx="345">
                  <c:v>57.9</c:v>
                </c:pt>
                <c:pt idx="346">
                  <c:v>57.1</c:v>
                </c:pt>
                <c:pt idx="347">
                  <c:v>56.2</c:v>
                </c:pt>
                <c:pt idx="348">
                  <c:v>55.5</c:v>
                </c:pt>
                <c:pt idx="349">
                  <c:v>54.7</c:v>
                </c:pt>
                <c:pt idx="350">
                  <c:v>54</c:v>
                </c:pt>
                <c:pt idx="351">
                  <c:v>53.3</c:v>
                </c:pt>
                <c:pt idx="352">
                  <c:v>52.7</c:v>
                </c:pt>
                <c:pt idx="353">
                  <c:v>52.2</c:v>
                </c:pt>
                <c:pt idx="354">
                  <c:v>51.5</c:v>
                </c:pt>
                <c:pt idx="355">
                  <c:v>51</c:v>
                </c:pt>
                <c:pt idx="356">
                  <c:v>50.5</c:v>
                </c:pt>
                <c:pt idx="357">
                  <c:v>50</c:v>
                </c:pt>
                <c:pt idx="358">
                  <c:v>49.6</c:v>
                </c:pt>
                <c:pt idx="359">
                  <c:v>49.1</c:v>
                </c:pt>
                <c:pt idx="360">
                  <c:v>48.6</c:v>
                </c:pt>
                <c:pt idx="361">
                  <c:v>48.1</c:v>
                </c:pt>
                <c:pt idx="362">
                  <c:v>47.7</c:v>
                </c:pt>
                <c:pt idx="363">
                  <c:v>47.3</c:v>
                </c:pt>
                <c:pt idx="364">
                  <c:v>47.3</c:v>
                </c:pt>
                <c:pt idx="365">
                  <c:v>47.3</c:v>
                </c:pt>
                <c:pt idx="366">
                  <c:v>47.4</c:v>
                </c:pt>
                <c:pt idx="367">
                  <c:v>47</c:v>
                </c:pt>
                <c:pt idx="368">
                  <c:v>46.6</c:v>
                </c:pt>
                <c:pt idx="369">
                  <c:v>46.2</c:v>
                </c:pt>
                <c:pt idx="370">
                  <c:v>45.7</c:v>
                </c:pt>
                <c:pt idx="371">
                  <c:v>45.3</c:v>
                </c:pt>
                <c:pt idx="372">
                  <c:v>44.9</c:v>
                </c:pt>
                <c:pt idx="373">
                  <c:v>44.4</c:v>
                </c:pt>
                <c:pt idx="374">
                  <c:v>44</c:v>
                </c:pt>
                <c:pt idx="375">
                  <c:v>43.5</c:v>
                </c:pt>
                <c:pt idx="376">
                  <c:v>43</c:v>
                </c:pt>
                <c:pt idx="377">
                  <c:v>42.5</c:v>
                </c:pt>
                <c:pt idx="378">
                  <c:v>41.9</c:v>
                </c:pt>
                <c:pt idx="379">
                  <c:v>41.5</c:v>
                </c:pt>
                <c:pt idx="380">
                  <c:v>40.9</c:v>
                </c:pt>
                <c:pt idx="381">
                  <c:v>40.299999999999997</c:v>
                </c:pt>
                <c:pt idx="382">
                  <c:v>39.700000000000003</c:v>
                </c:pt>
                <c:pt idx="383">
                  <c:v>39.1</c:v>
                </c:pt>
                <c:pt idx="384">
                  <c:v>38.6</c:v>
                </c:pt>
                <c:pt idx="385">
                  <c:v>37.9</c:v>
                </c:pt>
                <c:pt idx="386">
                  <c:v>37.299999999999997</c:v>
                </c:pt>
                <c:pt idx="387">
                  <c:v>36.700000000000003</c:v>
                </c:pt>
                <c:pt idx="388">
                  <c:v>36</c:v>
                </c:pt>
                <c:pt idx="389">
                  <c:v>35.5</c:v>
                </c:pt>
                <c:pt idx="390">
                  <c:v>34.799999999999997</c:v>
                </c:pt>
                <c:pt idx="391">
                  <c:v>34.200000000000003</c:v>
                </c:pt>
                <c:pt idx="392">
                  <c:v>33.200000000000003</c:v>
                </c:pt>
                <c:pt idx="393">
                  <c:v>32.200000000000003</c:v>
                </c:pt>
                <c:pt idx="394">
                  <c:v>30.9</c:v>
                </c:pt>
                <c:pt idx="395">
                  <c:v>30</c:v>
                </c:pt>
                <c:pt idx="396">
                  <c:v>29.1</c:v>
                </c:pt>
                <c:pt idx="397">
                  <c:v>29.1</c:v>
                </c:pt>
                <c:pt idx="398">
                  <c:v>29.2</c:v>
                </c:pt>
                <c:pt idx="399">
                  <c:v>29.2</c:v>
                </c:pt>
                <c:pt idx="400">
                  <c:v>27.6</c:v>
                </c:pt>
                <c:pt idx="401">
                  <c:v>26.7</c:v>
                </c:pt>
                <c:pt idx="402">
                  <c:v>25.5</c:v>
                </c:pt>
                <c:pt idx="403">
                  <c:v>25</c:v>
                </c:pt>
                <c:pt idx="404">
                  <c:v>24.5</c:v>
                </c:pt>
                <c:pt idx="405">
                  <c:v>24</c:v>
                </c:pt>
                <c:pt idx="406">
                  <c:v>23.5</c:v>
                </c:pt>
                <c:pt idx="407">
                  <c:v>23</c:v>
                </c:pt>
                <c:pt idx="408">
                  <c:v>22.5</c:v>
                </c:pt>
                <c:pt idx="409">
                  <c:v>22</c:v>
                </c:pt>
                <c:pt idx="410">
                  <c:v>21.6</c:v>
                </c:pt>
                <c:pt idx="411">
                  <c:v>21.2</c:v>
                </c:pt>
                <c:pt idx="412">
                  <c:v>20.8</c:v>
                </c:pt>
                <c:pt idx="413">
                  <c:v>20.399999999999999</c:v>
                </c:pt>
                <c:pt idx="414">
                  <c:v>20</c:v>
                </c:pt>
                <c:pt idx="415">
                  <c:v>19.600000000000001</c:v>
                </c:pt>
                <c:pt idx="416">
                  <c:v>19.3</c:v>
                </c:pt>
                <c:pt idx="417">
                  <c:v>18.899999999999999</c:v>
                </c:pt>
                <c:pt idx="418">
                  <c:v>18.600000000000001</c:v>
                </c:pt>
                <c:pt idx="419">
                  <c:v>18.3</c:v>
                </c:pt>
                <c:pt idx="420">
                  <c:v>18</c:v>
                </c:pt>
                <c:pt idx="421">
                  <c:v>17.7</c:v>
                </c:pt>
                <c:pt idx="422">
                  <c:v>17.399999999999999</c:v>
                </c:pt>
                <c:pt idx="423">
                  <c:v>17.100000000000001</c:v>
                </c:pt>
                <c:pt idx="424">
                  <c:v>16.899999999999999</c:v>
                </c:pt>
                <c:pt idx="425">
                  <c:v>16.600000000000001</c:v>
                </c:pt>
                <c:pt idx="426">
                  <c:v>16.399999999999999</c:v>
                </c:pt>
                <c:pt idx="427">
                  <c:v>16.2</c:v>
                </c:pt>
                <c:pt idx="428">
                  <c:v>16</c:v>
                </c:pt>
                <c:pt idx="429">
                  <c:v>15.9</c:v>
                </c:pt>
                <c:pt idx="430">
                  <c:v>15.7</c:v>
                </c:pt>
                <c:pt idx="431">
                  <c:v>15.3</c:v>
                </c:pt>
                <c:pt idx="432">
                  <c:v>15.1</c:v>
                </c:pt>
                <c:pt idx="433">
                  <c:v>14.9</c:v>
                </c:pt>
                <c:pt idx="434">
                  <c:v>14.7</c:v>
                </c:pt>
                <c:pt idx="435">
                  <c:v>14.5</c:v>
                </c:pt>
                <c:pt idx="436">
                  <c:v>14.3</c:v>
                </c:pt>
                <c:pt idx="437">
                  <c:v>14.1</c:v>
                </c:pt>
                <c:pt idx="438">
                  <c:v>13.9</c:v>
                </c:pt>
                <c:pt idx="439">
                  <c:v>13.8</c:v>
                </c:pt>
                <c:pt idx="440">
                  <c:v>13.7</c:v>
                </c:pt>
                <c:pt idx="441">
                  <c:v>13.5</c:v>
                </c:pt>
                <c:pt idx="442">
                  <c:v>13.4</c:v>
                </c:pt>
                <c:pt idx="443">
                  <c:v>13.4</c:v>
                </c:pt>
                <c:pt idx="444">
                  <c:v>13.2</c:v>
                </c:pt>
                <c:pt idx="445">
                  <c:v>12.8</c:v>
                </c:pt>
                <c:pt idx="446">
                  <c:v>12.5</c:v>
                </c:pt>
                <c:pt idx="447">
                  <c:v>12.3</c:v>
                </c:pt>
                <c:pt idx="448">
                  <c:v>12.2</c:v>
                </c:pt>
                <c:pt idx="449">
                  <c:v>12.1</c:v>
                </c:pt>
                <c:pt idx="450">
                  <c:v>11.9</c:v>
                </c:pt>
                <c:pt idx="451">
                  <c:v>11.8</c:v>
                </c:pt>
                <c:pt idx="452">
                  <c:v>11.8</c:v>
                </c:pt>
                <c:pt idx="453">
                  <c:v>11.8</c:v>
                </c:pt>
                <c:pt idx="454">
                  <c:v>11.4</c:v>
                </c:pt>
                <c:pt idx="455">
                  <c:v>11.3</c:v>
                </c:pt>
                <c:pt idx="456">
                  <c:v>11.1</c:v>
                </c:pt>
                <c:pt idx="457">
                  <c:v>11</c:v>
                </c:pt>
                <c:pt idx="458">
                  <c:v>10.9</c:v>
                </c:pt>
                <c:pt idx="459">
                  <c:v>10.8</c:v>
                </c:pt>
                <c:pt idx="460">
                  <c:v>10.7</c:v>
                </c:pt>
                <c:pt idx="461">
                  <c:v>10.6</c:v>
                </c:pt>
                <c:pt idx="462">
                  <c:v>10.5</c:v>
                </c:pt>
                <c:pt idx="463">
                  <c:v>10.4</c:v>
                </c:pt>
                <c:pt idx="464">
                  <c:v>10.4</c:v>
                </c:pt>
                <c:pt idx="465">
                  <c:v>10.199999999999999</c:v>
                </c:pt>
                <c:pt idx="466">
                  <c:v>10.1</c:v>
                </c:pt>
                <c:pt idx="467">
                  <c:v>10.199999999999999</c:v>
                </c:pt>
                <c:pt idx="468">
                  <c:v>10.1</c:v>
                </c:pt>
                <c:pt idx="469">
                  <c:v>10</c:v>
                </c:pt>
                <c:pt idx="470">
                  <c:v>10</c:v>
                </c:pt>
                <c:pt idx="471">
                  <c:v>9.9</c:v>
                </c:pt>
                <c:pt idx="472">
                  <c:v>9.8000000000000007</c:v>
                </c:pt>
                <c:pt idx="473">
                  <c:v>9.8000000000000007</c:v>
                </c:pt>
                <c:pt idx="474">
                  <c:v>9.8000000000000007</c:v>
                </c:pt>
                <c:pt idx="475">
                  <c:v>9.6999999999999993</c:v>
                </c:pt>
                <c:pt idx="476">
                  <c:v>9.5</c:v>
                </c:pt>
                <c:pt idx="477">
                  <c:v>9.5</c:v>
                </c:pt>
                <c:pt idx="478">
                  <c:v>9.3000000000000007</c:v>
                </c:pt>
                <c:pt idx="479">
                  <c:v>9.3000000000000007</c:v>
                </c:pt>
                <c:pt idx="480">
                  <c:v>9.1999999999999993</c:v>
                </c:pt>
                <c:pt idx="481">
                  <c:v>9</c:v>
                </c:pt>
                <c:pt idx="482">
                  <c:v>8.9</c:v>
                </c:pt>
                <c:pt idx="483">
                  <c:v>8.8000000000000007</c:v>
                </c:pt>
                <c:pt idx="484">
                  <c:v>8.8000000000000007</c:v>
                </c:pt>
                <c:pt idx="485">
                  <c:v>8.8000000000000007</c:v>
                </c:pt>
                <c:pt idx="486">
                  <c:v>8.8000000000000007</c:v>
                </c:pt>
                <c:pt idx="487">
                  <c:v>8.6999999999999993</c:v>
                </c:pt>
                <c:pt idx="488">
                  <c:v>8.6999999999999993</c:v>
                </c:pt>
                <c:pt idx="489">
                  <c:v>8.5</c:v>
                </c:pt>
                <c:pt idx="490">
                  <c:v>8.5</c:v>
                </c:pt>
                <c:pt idx="491">
                  <c:v>8.4</c:v>
                </c:pt>
                <c:pt idx="492">
                  <c:v>8.3000000000000007</c:v>
                </c:pt>
                <c:pt idx="493">
                  <c:v>8.1999999999999993</c:v>
                </c:pt>
                <c:pt idx="494">
                  <c:v>8.1999999999999993</c:v>
                </c:pt>
                <c:pt idx="495">
                  <c:v>8.1</c:v>
                </c:pt>
                <c:pt idx="496">
                  <c:v>8.1</c:v>
                </c:pt>
                <c:pt idx="497">
                  <c:v>8.1</c:v>
                </c:pt>
                <c:pt idx="498">
                  <c:v>8.1</c:v>
                </c:pt>
                <c:pt idx="499">
                  <c:v>8.1</c:v>
                </c:pt>
                <c:pt idx="500">
                  <c:v>8</c:v>
                </c:pt>
                <c:pt idx="501">
                  <c:v>8</c:v>
                </c:pt>
                <c:pt idx="502">
                  <c:v>7.9</c:v>
                </c:pt>
                <c:pt idx="503">
                  <c:v>7.7</c:v>
                </c:pt>
                <c:pt idx="504">
                  <c:v>7.7</c:v>
                </c:pt>
                <c:pt idx="505">
                  <c:v>7.7</c:v>
                </c:pt>
                <c:pt idx="506">
                  <c:v>7.7</c:v>
                </c:pt>
                <c:pt idx="507">
                  <c:v>7.6</c:v>
                </c:pt>
                <c:pt idx="508">
                  <c:v>7.6</c:v>
                </c:pt>
                <c:pt idx="509">
                  <c:v>7.6</c:v>
                </c:pt>
                <c:pt idx="510">
                  <c:v>7.6</c:v>
                </c:pt>
                <c:pt idx="511">
                  <c:v>7.6</c:v>
                </c:pt>
                <c:pt idx="512">
                  <c:v>7.5</c:v>
                </c:pt>
                <c:pt idx="513">
                  <c:v>7.5</c:v>
                </c:pt>
                <c:pt idx="514">
                  <c:v>7.5</c:v>
                </c:pt>
                <c:pt idx="515">
                  <c:v>7.5</c:v>
                </c:pt>
                <c:pt idx="516">
                  <c:v>7.5</c:v>
                </c:pt>
                <c:pt idx="517">
                  <c:v>7.5</c:v>
                </c:pt>
                <c:pt idx="518">
                  <c:v>7.4</c:v>
                </c:pt>
                <c:pt idx="519">
                  <c:v>7.4</c:v>
                </c:pt>
                <c:pt idx="520">
                  <c:v>7.4</c:v>
                </c:pt>
                <c:pt idx="521">
                  <c:v>7.3</c:v>
                </c:pt>
                <c:pt idx="522">
                  <c:v>7.3</c:v>
                </c:pt>
                <c:pt idx="523">
                  <c:v>7.1</c:v>
                </c:pt>
                <c:pt idx="524">
                  <c:v>7.1</c:v>
                </c:pt>
                <c:pt idx="525">
                  <c:v>7.1</c:v>
                </c:pt>
                <c:pt idx="526">
                  <c:v>7.1</c:v>
                </c:pt>
                <c:pt idx="527">
                  <c:v>7</c:v>
                </c:pt>
                <c:pt idx="528">
                  <c:v>6.9</c:v>
                </c:pt>
                <c:pt idx="529">
                  <c:v>6.9</c:v>
                </c:pt>
                <c:pt idx="530">
                  <c:v>6.9</c:v>
                </c:pt>
                <c:pt idx="531">
                  <c:v>6.9</c:v>
                </c:pt>
                <c:pt idx="532">
                  <c:v>6.9</c:v>
                </c:pt>
                <c:pt idx="533">
                  <c:v>6.9</c:v>
                </c:pt>
                <c:pt idx="534">
                  <c:v>6.8</c:v>
                </c:pt>
                <c:pt idx="535">
                  <c:v>6.8</c:v>
                </c:pt>
                <c:pt idx="536">
                  <c:v>6.8</c:v>
                </c:pt>
                <c:pt idx="537">
                  <c:v>6.8</c:v>
                </c:pt>
                <c:pt idx="538">
                  <c:v>6.8</c:v>
                </c:pt>
                <c:pt idx="539">
                  <c:v>6.8</c:v>
                </c:pt>
                <c:pt idx="540">
                  <c:v>6.8</c:v>
                </c:pt>
                <c:pt idx="541">
                  <c:v>6.7</c:v>
                </c:pt>
                <c:pt idx="542">
                  <c:v>6.7</c:v>
                </c:pt>
                <c:pt idx="543">
                  <c:v>6.6</c:v>
                </c:pt>
                <c:pt idx="544">
                  <c:v>6.6</c:v>
                </c:pt>
                <c:pt idx="545">
                  <c:v>6.5</c:v>
                </c:pt>
                <c:pt idx="546">
                  <c:v>6.4</c:v>
                </c:pt>
                <c:pt idx="547">
                  <c:v>6.3</c:v>
                </c:pt>
                <c:pt idx="548">
                  <c:v>6.3</c:v>
                </c:pt>
                <c:pt idx="549">
                  <c:v>6.3</c:v>
                </c:pt>
                <c:pt idx="550">
                  <c:v>6.3</c:v>
                </c:pt>
                <c:pt idx="551">
                  <c:v>6.3</c:v>
                </c:pt>
                <c:pt idx="552">
                  <c:v>6.3</c:v>
                </c:pt>
                <c:pt idx="553">
                  <c:v>6.3</c:v>
                </c:pt>
                <c:pt idx="554">
                  <c:v>6.2</c:v>
                </c:pt>
                <c:pt idx="555">
                  <c:v>6.2</c:v>
                </c:pt>
                <c:pt idx="556">
                  <c:v>6.2</c:v>
                </c:pt>
                <c:pt idx="557">
                  <c:v>6.2</c:v>
                </c:pt>
                <c:pt idx="558">
                  <c:v>6.1</c:v>
                </c:pt>
                <c:pt idx="559">
                  <c:v>6.2</c:v>
                </c:pt>
                <c:pt idx="560">
                  <c:v>6.1</c:v>
                </c:pt>
                <c:pt idx="561">
                  <c:v>6.1</c:v>
                </c:pt>
                <c:pt idx="562">
                  <c:v>6.1</c:v>
                </c:pt>
                <c:pt idx="563">
                  <c:v>6.1</c:v>
                </c:pt>
                <c:pt idx="564">
                  <c:v>6.1</c:v>
                </c:pt>
                <c:pt idx="565">
                  <c:v>6</c:v>
                </c:pt>
                <c:pt idx="566">
                  <c:v>6</c:v>
                </c:pt>
                <c:pt idx="567">
                  <c:v>6.1</c:v>
                </c:pt>
                <c:pt idx="568">
                  <c:v>6.1</c:v>
                </c:pt>
                <c:pt idx="569">
                  <c:v>6</c:v>
                </c:pt>
                <c:pt idx="570">
                  <c:v>5.9</c:v>
                </c:pt>
                <c:pt idx="571">
                  <c:v>6</c:v>
                </c:pt>
                <c:pt idx="572">
                  <c:v>6</c:v>
                </c:pt>
                <c:pt idx="573">
                  <c:v>6</c:v>
                </c:pt>
                <c:pt idx="574">
                  <c:v>6</c:v>
                </c:pt>
                <c:pt idx="575">
                  <c:v>6</c:v>
                </c:pt>
                <c:pt idx="576">
                  <c:v>5.9</c:v>
                </c:pt>
                <c:pt idx="577">
                  <c:v>6</c:v>
                </c:pt>
                <c:pt idx="578">
                  <c:v>6</c:v>
                </c:pt>
                <c:pt idx="579">
                  <c:v>6</c:v>
                </c:pt>
                <c:pt idx="580">
                  <c:v>5.9</c:v>
                </c:pt>
                <c:pt idx="581">
                  <c:v>6</c:v>
                </c:pt>
                <c:pt idx="582">
                  <c:v>6</c:v>
                </c:pt>
                <c:pt idx="583">
                  <c:v>6</c:v>
                </c:pt>
                <c:pt idx="584">
                  <c:v>6</c:v>
                </c:pt>
                <c:pt idx="585">
                  <c:v>6</c:v>
                </c:pt>
                <c:pt idx="586">
                  <c:v>6</c:v>
                </c:pt>
                <c:pt idx="587">
                  <c:v>5.9</c:v>
                </c:pt>
                <c:pt idx="588">
                  <c:v>6</c:v>
                </c:pt>
                <c:pt idx="589">
                  <c:v>5.9</c:v>
                </c:pt>
                <c:pt idx="590">
                  <c:v>5.9</c:v>
                </c:pt>
                <c:pt idx="591">
                  <c:v>5.9</c:v>
                </c:pt>
                <c:pt idx="592">
                  <c:v>5.9</c:v>
                </c:pt>
                <c:pt idx="593">
                  <c:v>5.9</c:v>
                </c:pt>
                <c:pt idx="594">
                  <c:v>5.9</c:v>
                </c:pt>
                <c:pt idx="595">
                  <c:v>5.9</c:v>
                </c:pt>
                <c:pt idx="596">
                  <c:v>5.8</c:v>
                </c:pt>
                <c:pt idx="597">
                  <c:v>5.8</c:v>
                </c:pt>
                <c:pt idx="598">
                  <c:v>5.9</c:v>
                </c:pt>
                <c:pt idx="599">
                  <c:v>5.8</c:v>
                </c:pt>
                <c:pt idx="600">
                  <c:v>5.8</c:v>
                </c:pt>
                <c:pt idx="601">
                  <c:v>5.6</c:v>
                </c:pt>
                <c:pt idx="602">
                  <c:v>5.6</c:v>
                </c:pt>
                <c:pt idx="603">
                  <c:v>5.6</c:v>
                </c:pt>
                <c:pt idx="604">
                  <c:v>5.6</c:v>
                </c:pt>
                <c:pt idx="605">
                  <c:v>5.6</c:v>
                </c:pt>
                <c:pt idx="606">
                  <c:v>5.6</c:v>
                </c:pt>
                <c:pt idx="607">
                  <c:v>5.5</c:v>
                </c:pt>
                <c:pt idx="608">
                  <c:v>5.5</c:v>
                </c:pt>
                <c:pt idx="609">
                  <c:v>5.4</c:v>
                </c:pt>
                <c:pt idx="610">
                  <c:v>5.4</c:v>
                </c:pt>
                <c:pt idx="611">
                  <c:v>5.4</c:v>
                </c:pt>
                <c:pt idx="612">
                  <c:v>5.4</c:v>
                </c:pt>
                <c:pt idx="613">
                  <c:v>5.4</c:v>
                </c:pt>
                <c:pt idx="614">
                  <c:v>5.4</c:v>
                </c:pt>
                <c:pt idx="615">
                  <c:v>5.4</c:v>
                </c:pt>
                <c:pt idx="616">
                  <c:v>5.4</c:v>
                </c:pt>
                <c:pt idx="617">
                  <c:v>5.3</c:v>
                </c:pt>
                <c:pt idx="618">
                  <c:v>5.4</c:v>
                </c:pt>
                <c:pt idx="619">
                  <c:v>5.3</c:v>
                </c:pt>
                <c:pt idx="620">
                  <c:v>5.3</c:v>
                </c:pt>
                <c:pt idx="621">
                  <c:v>5.3</c:v>
                </c:pt>
                <c:pt idx="622">
                  <c:v>5.2</c:v>
                </c:pt>
                <c:pt idx="623">
                  <c:v>5.2</c:v>
                </c:pt>
                <c:pt idx="624">
                  <c:v>5.2</c:v>
                </c:pt>
                <c:pt idx="625">
                  <c:v>5.2</c:v>
                </c:pt>
                <c:pt idx="626">
                  <c:v>5.2</c:v>
                </c:pt>
                <c:pt idx="627">
                  <c:v>5.2</c:v>
                </c:pt>
                <c:pt idx="628">
                  <c:v>5.2</c:v>
                </c:pt>
                <c:pt idx="629">
                  <c:v>5.2</c:v>
                </c:pt>
                <c:pt idx="630">
                  <c:v>5.2</c:v>
                </c:pt>
                <c:pt idx="631">
                  <c:v>5.0999999999999996</c:v>
                </c:pt>
                <c:pt idx="632">
                  <c:v>5.2</c:v>
                </c:pt>
                <c:pt idx="633">
                  <c:v>5.2</c:v>
                </c:pt>
                <c:pt idx="634">
                  <c:v>5.2</c:v>
                </c:pt>
                <c:pt idx="635">
                  <c:v>5.2</c:v>
                </c:pt>
                <c:pt idx="636">
                  <c:v>5.2</c:v>
                </c:pt>
                <c:pt idx="637">
                  <c:v>5.2</c:v>
                </c:pt>
                <c:pt idx="638">
                  <c:v>5.2</c:v>
                </c:pt>
                <c:pt idx="639">
                  <c:v>5.2</c:v>
                </c:pt>
                <c:pt idx="640">
                  <c:v>5.2</c:v>
                </c:pt>
                <c:pt idx="641">
                  <c:v>5.0999999999999996</c:v>
                </c:pt>
                <c:pt idx="642">
                  <c:v>5.2</c:v>
                </c:pt>
                <c:pt idx="643">
                  <c:v>5.2</c:v>
                </c:pt>
                <c:pt idx="644">
                  <c:v>5.2</c:v>
                </c:pt>
                <c:pt idx="645">
                  <c:v>5.2</c:v>
                </c:pt>
                <c:pt idx="646">
                  <c:v>5.2</c:v>
                </c:pt>
                <c:pt idx="647">
                  <c:v>5.2</c:v>
                </c:pt>
                <c:pt idx="648">
                  <c:v>5.2</c:v>
                </c:pt>
                <c:pt idx="649">
                  <c:v>5.2</c:v>
                </c:pt>
                <c:pt idx="650">
                  <c:v>5.2</c:v>
                </c:pt>
                <c:pt idx="651">
                  <c:v>5.2</c:v>
                </c:pt>
                <c:pt idx="652">
                  <c:v>5.2</c:v>
                </c:pt>
                <c:pt idx="653">
                  <c:v>5.2</c:v>
                </c:pt>
                <c:pt idx="654">
                  <c:v>5.2</c:v>
                </c:pt>
                <c:pt idx="655">
                  <c:v>5.2</c:v>
                </c:pt>
                <c:pt idx="656">
                  <c:v>5.2</c:v>
                </c:pt>
                <c:pt idx="657">
                  <c:v>5.2</c:v>
                </c:pt>
                <c:pt idx="658">
                  <c:v>5.2</c:v>
                </c:pt>
                <c:pt idx="659">
                  <c:v>5.2</c:v>
                </c:pt>
                <c:pt idx="660">
                  <c:v>5.2</c:v>
                </c:pt>
                <c:pt idx="661">
                  <c:v>5.2</c:v>
                </c:pt>
                <c:pt idx="662">
                  <c:v>5.2</c:v>
                </c:pt>
                <c:pt idx="663">
                  <c:v>5.2</c:v>
                </c:pt>
                <c:pt idx="664">
                  <c:v>5.2</c:v>
                </c:pt>
                <c:pt idx="665">
                  <c:v>5.2</c:v>
                </c:pt>
                <c:pt idx="666">
                  <c:v>5.2</c:v>
                </c:pt>
                <c:pt idx="667">
                  <c:v>5.0999999999999996</c:v>
                </c:pt>
                <c:pt idx="668">
                  <c:v>5.0999999999999996</c:v>
                </c:pt>
                <c:pt idx="669">
                  <c:v>5.0999999999999996</c:v>
                </c:pt>
                <c:pt idx="670">
                  <c:v>5.0999999999999996</c:v>
                </c:pt>
                <c:pt idx="671">
                  <c:v>5</c:v>
                </c:pt>
                <c:pt idx="672">
                  <c:v>5</c:v>
                </c:pt>
                <c:pt idx="673">
                  <c:v>5</c:v>
                </c:pt>
                <c:pt idx="674">
                  <c:v>5</c:v>
                </c:pt>
                <c:pt idx="675">
                  <c:v>4.9000000000000004</c:v>
                </c:pt>
                <c:pt idx="676">
                  <c:v>4.9000000000000004</c:v>
                </c:pt>
                <c:pt idx="677">
                  <c:v>4.9000000000000004</c:v>
                </c:pt>
                <c:pt idx="678">
                  <c:v>4.9000000000000004</c:v>
                </c:pt>
                <c:pt idx="679">
                  <c:v>4.9000000000000004</c:v>
                </c:pt>
                <c:pt idx="680">
                  <c:v>4.9000000000000004</c:v>
                </c:pt>
                <c:pt idx="681">
                  <c:v>4.9000000000000004</c:v>
                </c:pt>
                <c:pt idx="682">
                  <c:v>4.9000000000000004</c:v>
                </c:pt>
                <c:pt idx="683">
                  <c:v>4.8</c:v>
                </c:pt>
                <c:pt idx="684">
                  <c:v>4.9000000000000004</c:v>
                </c:pt>
                <c:pt idx="685">
                  <c:v>4.9000000000000004</c:v>
                </c:pt>
                <c:pt idx="686">
                  <c:v>4.8</c:v>
                </c:pt>
                <c:pt idx="687">
                  <c:v>4.9000000000000004</c:v>
                </c:pt>
                <c:pt idx="688">
                  <c:v>4.9000000000000004</c:v>
                </c:pt>
                <c:pt idx="689">
                  <c:v>4.9000000000000004</c:v>
                </c:pt>
                <c:pt idx="690">
                  <c:v>4.9000000000000004</c:v>
                </c:pt>
                <c:pt idx="691">
                  <c:v>4.9000000000000004</c:v>
                </c:pt>
                <c:pt idx="692">
                  <c:v>4.9000000000000004</c:v>
                </c:pt>
                <c:pt idx="693">
                  <c:v>4.8</c:v>
                </c:pt>
                <c:pt idx="694">
                  <c:v>4.8</c:v>
                </c:pt>
                <c:pt idx="695">
                  <c:v>4.7</c:v>
                </c:pt>
                <c:pt idx="696">
                  <c:v>4.8</c:v>
                </c:pt>
                <c:pt idx="697">
                  <c:v>4.7</c:v>
                </c:pt>
                <c:pt idx="698">
                  <c:v>4.7</c:v>
                </c:pt>
                <c:pt idx="699">
                  <c:v>4.7</c:v>
                </c:pt>
                <c:pt idx="700">
                  <c:v>4.7</c:v>
                </c:pt>
                <c:pt idx="701">
                  <c:v>4.7</c:v>
                </c:pt>
                <c:pt idx="702">
                  <c:v>4.7</c:v>
                </c:pt>
                <c:pt idx="703">
                  <c:v>4.7</c:v>
                </c:pt>
                <c:pt idx="704">
                  <c:v>4.7</c:v>
                </c:pt>
                <c:pt idx="705">
                  <c:v>4.5999999999999996</c:v>
                </c:pt>
                <c:pt idx="706">
                  <c:v>4.5999999999999996</c:v>
                </c:pt>
                <c:pt idx="707">
                  <c:v>4.5999999999999996</c:v>
                </c:pt>
                <c:pt idx="708">
                  <c:v>4.5999999999999996</c:v>
                </c:pt>
                <c:pt idx="709">
                  <c:v>4.5999999999999996</c:v>
                </c:pt>
                <c:pt idx="710">
                  <c:v>4.5999999999999996</c:v>
                </c:pt>
                <c:pt idx="711">
                  <c:v>4.5999999999999996</c:v>
                </c:pt>
                <c:pt idx="712">
                  <c:v>4.5999999999999996</c:v>
                </c:pt>
                <c:pt idx="713">
                  <c:v>4.5999999999999996</c:v>
                </c:pt>
                <c:pt idx="714">
                  <c:v>4.5999999999999996</c:v>
                </c:pt>
                <c:pt idx="715">
                  <c:v>4.5999999999999996</c:v>
                </c:pt>
                <c:pt idx="716">
                  <c:v>4.5999999999999996</c:v>
                </c:pt>
                <c:pt idx="717">
                  <c:v>4.5999999999999996</c:v>
                </c:pt>
                <c:pt idx="718">
                  <c:v>4.5999999999999996</c:v>
                </c:pt>
                <c:pt idx="719">
                  <c:v>4.5999999999999996</c:v>
                </c:pt>
                <c:pt idx="720">
                  <c:v>4.5</c:v>
                </c:pt>
                <c:pt idx="721">
                  <c:v>4.5</c:v>
                </c:pt>
                <c:pt idx="722">
                  <c:v>4.5</c:v>
                </c:pt>
                <c:pt idx="723">
                  <c:v>4.5</c:v>
                </c:pt>
                <c:pt idx="724">
                  <c:v>4.5</c:v>
                </c:pt>
                <c:pt idx="725">
                  <c:v>4.5999999999999996</c:v>
                </c:pt>
                <c:pt idx="726">
                  <c:v>4.5</c:v>
                </c:pt>
                <c:pt idx="727">
                  <c:v>4.5</c:v>
                </c:pt>
                <c:pt idx="728">
                  <c:v>4.5</c:v>
                </c:pt>
                <c:pt idx="729">
                  <c:v>4.5</c:v>
                </c:pt>
                <c:pt idx="730">
                  <c:v>4.5</c:v>
                </c:pt>
                <c:pt idx="731">
                  <c:v>4.5</c:v>
                </c:pt>
                <c:pt idx="732">
                  <c:v>4.5</c:v>
                </c:pt>
                <c:pt idx="733">
                  <c:v>4.5</c:v>
                </c:pt>
                <c:pt idx="734">
                  <c:v>4.5</c:v>
                </c:pt>
                <c:pt idx="735">
                  <c:v>4.5</c:v>
                </c:pt>
                <c:pt idx="736">
                  <c:v>4.5</c:v>
                </c:pt>
                <c:pt idx="737">
                  <c:v>4.5</c:v>
                </c:pt>
                <c:pt idx="738">
                  <c:v>4.5</c:v>
                </c:pt>
                <c:pt idx="739">
                  <c:v>4.5</c:v>
                </c:pt>
                <c:pt idx="740">
                  <c:v>4.5</c:v>
                </c:pt>
                <c:pt idx="741">
                  <c:v>4.5</c:v>
                </c:pt>
                <c:pt idx="742">
                  <c:v>4.4000000000000004</c:v>
                </c:pt>
                <c:pt idx="743">
                  <c:v>4.4000000000000004</c:v>
                </c:pt>
                <c:pt idx="744">
                  <c:v>4.4000000000000004</c:v>
                </c:pt>
                <c:pt idx="745">
                  <c:v>4.4000000000000004</c:v>
                </c:pt>
                <c:pt idx="746">
                  <c:v>4.4000000000000004</c:v>
                </c:pt>
                <c:pt idx="747">
                  <c:v>4.4000000000000004</c:v>
                </c:pt>
                <c:pt idx="748">
                  <c:v>4.4000000000000004</c:v>
                </c:pt>
                <c:pt idx="749">
                  <c:v>4.4000000000000004</c:v>
                </c:pt>
                <c:pt idx="750">
                  <c:v>4.4000000000000004</c:v>
                </c:pt>
                <c:pt idx="751">
                  <c:v>4.4000000000000004</c:v>
                </c:pt>
                <c:pt idx="752">
                  <c:v>4.4000000000000004</c:v>
                </c:pt>
                <c:pt idx="753">
                  <c:v>4.4000000000000004</c:v>
                </c:pt>
                <c:pt idx="754">
                  <c:v>4.5</c:v>
                </c:pt>
                <c:pt idx="755">
                  <c:v>4.5</c:v>
                </c:pt>
                <c:pt idx="756">
                  <c:v>4.4000000000000004</c:v>
                </c:pt>
                <c:pt idx="757">
                  <c:v>4.5</c:v>
                </c:pt>
                <c:pt idx="758">
                  <c:v>4.5</c:v>
                </c:pt>
                <c:pt idx="759">
                  <c:v>4.5</c:v>
                </c:pt>
                <c:pt idx="760">
                  <c:v>4.5</c:v>
                </c:pt>
                <c:pt idx="761">
                  <c:v>4.5</c:v>
                </c:pt>
                <c:pt idx="762">
                  <c:v>4.5</c:v>
                </c:pt>
                <c:pt idx="763">
                  <c:v>4.5</c:v>
                </c:pt>
                <c:pt idx="764">
                  <c:v>4.5</c:v>
                </c:pt>
                <c:pt idx="765">
                  <c:v>4.5</c:v>
                </c:pt>
                <c:pt idx="766">
                  <c:v>4.5</c:v>
                </c:pt>
                <c:pt idx="767">
                  <c:v>4.4000000000000004</c:v>
                </c:pt>
                <c:pt idx="768">
                  <c:v>4.4000000000000004</c:v>
                </c:pt>
                <c:pt idx="769">
                  <c:v>4.5</c:v>
                </c:pt>
                <c:pt idx="770">
                  <c:v>4.4000000000000004</c:v>
                </c:pt>
                <c:pt idx="771">
                  <c:v>4.4000000000000004</c:v>
                </c:pt>
                <c:pt idx="772">
                  <c:v>4.5</c:v>
                </c:pt>
                <c:pt idx="773">
                  <c:v>4.5</c:v>
                </c:pt>
                <c:pt idx="774">
                  <c:v>4.5</c:v>
                </c:pt>
                <c:pt idx="775">
                  <c:v>4.5</c:v>
                </c:pt>
                <c:pt idx="776">
                  <c:v>4.4000000000000004</c:v>
                </c:pt>
                <c:pt idx="777">
                  <c:v>4.5</c:v>
                </c:pt>
                <c:pt idx="778">
                  <c:v>4.4000000000000004</c:v>
                </c:pt>
                <c:pt idx="779">
                  <c:v>4.4000000000000004</c:v>
                </c:pt>
                <c:pt idx="780">
                  <c:v>4.4000000000000004</c:v>
                </c:pt>
                <c:pt idx="781">
                  <c:v>4.4000000000000004</c:v>
                </c:pt>
                <c:pt idx="782">
                  <c:v>4.4000000000000004</c:v>
                </c:pt>
                <c:pt idx="783">
                  <c:v>4.4000000000000004</c:v>
                </c:pt>
                <c:pt idx="784">
                  <c:v>4.5</c:v>
                </c:pt>
                <c:pt idx="785">
                  <c:v>4.4000000000000004</c:v>
                </c:pt>
                <c:pt idx="786">
                  <c:v>4.4000000000000004</c:v>
                </c:pt>
                <c:pt idx="787">
                  <c:v>4.4000000000000004</c:v>
                </c:pt>
                <c:pt idx="788">
                  <c:v>4.4000000000000004</c:v>
                </c:pt>
                <c:pt idx="789">
                  <c:v>4.4000000000000004</c:v>
                </c:pt>
                <c:pt idx="790">
                  <c:v>4.3</c:v>
                </c:pt>
                <c:pt idx="791">
                  <c:v>4.3</c:v>
                </c:pt>
                <c:pt idx="792">
                  <c:v>4.3</c:v>
                </c:pt>
                <c:pt idx="793">
                  <c:v>4.3</c:v>
                </c:pt>
                <c:pt idx="794">
                  <c:v>4.3</c:v>
                </c:pt>
                <c:pt idx="795">
                  <c:v>4.3</c:v>
                </c:pt>
                <c:pt idx="796">
                  <c:v>4.3</c:v>
                </c:pt>
                <c:pt idx="797">
                  <c:v>4.2</c:v>
                </c:pt>
                <c:pt idx="798">
                  <c:v>4.2</c:v>
                </c:pt>
                <c:pt idx="799">
                  <c:v>4.2</c:v>
                </c:pt>
                <c:pt idx="800">
                  <c:v>4.2</c:v>
                </c:pt>
                <c:pt idx="801">
                  <c:v>4.2</c:v>
                </c:pt>
                <c:pt idx="802">
                  <c:v>4.2</c:v>
                </c:pt>
                <c:pt idx="803">
                  <c:v>4.2</c:v>
                </c:pt>
                <c:pt idx="804">
                  <c:v>4.2</c:v>
                </c:pt>
                <c:pt idx="805">
                  <c:v>4.2</c:v>
                </c:pt>
                <c:pt idx="806">
                  <c:v>4.2</c:v>
                </c:pt>
                <c:pt idx="807">
                  <c:v>4.2</c:v>
                </c:pt>
                <c:pt idx="808">
                  <c:v>4.2</c:v>
                </c:pt>
                <c:pt idx="809">
                  <c:v>4.0999999999999996</c:v>
                </c:pt>
                <c:pt idx="810">
                  <c:v>4.0999999999999996</c:v>
                </c:pt>
                <c:pt idx="811">
                  <c:v>4.0999999999999996</c:v>
                </c:pt>
                <c:pt idx="812">
                  <c:v>4.0999999999999996</c:v>
                </c:pt>
                <c:pt idx="813">
                  <c:v>4.0999999999999996</c:v>
                </c:pt>
                <c:pt idx="814">
                  <c:v>4.0999999999999996</c:v>
                </c:pt>
                <c:pt idx="815">
                  <c:v>4.0999999999999996</c:v>
                </c:pt>
                <c:pt idx="816">
                  <c:v>4.0999999999999996</c:v>
                </c:pt>
                <c:pt idx="817">
                  <c:v>4.0999999999999996</c:v>
                </c:pt>
                <c:pt idx="818">
                  <c:v>4.0999999999999996</c:v>
                </c:pt>
                <c:pt idx="819">
                  <c:v>4.0999999999999996</c:v>
                </c:pt>
                <c:pt idx="820">
                  <c:v>4.0999999999999996</c:v>
                </c:pt>
                <c:pt idx="821">
                  <c:v>4.0999999999999996</c:v>
                </c:pt>
                <c:pt idx="822">
                  <c:v>4.0999999999999996</c:v>
                </c:pt>
                <c:pt idx="823">
                  <c:v>4.0999999999999996</c:v>
                </c:pt>
                <c:pt idx="824">
                  <c:v>4.0999999999999996</c:v>
                </c:pt>
                <c:pt idx="825">
                  <c:v>4.0999999999999996</c:v>
                </c:pt>
                <c:pt idx="826">
                  <c:v>4</c:v>
                </c:pt>
                <c:pt idx="827">
                  <c:v>4.0999999999999996</c:v>
                </c:pt>
                <c:pt idx="828">
                  <c:v>4.0999999999999996</c:v>
                </c:pt>
                <c:pt idx="829">
                  <c:v>4</c:v>
                </c:pt>
                <c:pt idx="830">
                  <c:v>4</c:v>
                </c:pt>
                <c:pt idx="831">
                  <c:v>4</c:v>
                </c:pt>
                <c:pt idx="832">
                  <c:v>4</c:v>
                </c:pt>
                <c:pt idx="833">
                  <c:v>4</c:v>
                </c:pt>
                <c:pt idx="834">
                  <c:v>4</c:v>
                </c:pt>
                <c:pt idx="835">
                  <c:v>4</c:v>
                </c:pt>
                <c:pt idx="836">
                  <c:v>4</c:v>
                </c:pt>
                <c:pt idx="837">
                  <c:v>4</c:v>
                </c:pt>
                <c:pt idx="838">
                  <c:v>4</c:v>
                </c:pt>
                <c:pt idx="839">
                  <c:v>4</c:v>
                </c:pt>
                <c:pt idx="840">
                  <c:v>4</c:v>
                </c:pt>
                <c:pt idx="841">
                  <c:v>4</c:v>
                </c:pt>
                <c:pt idx="842">
                  <c:v>4</c:v>
                </c:pt>
                <c:pt idx="843">
                  <c:v>4</c:v>
                </c:pt>
                <c:pt idx="844">
                  <c:v>4</c:v>
                </c:pt>
                <c:pt idx="845">
                  <c:v>4</c:v>
                </c:pt>
                <c:pt idx="846">
                  <c:v>4</c:v>
                </c:pt>
                <c:pt idx="847">
                  <c:v>4</c:v>
                </c:pt>
                <c:pt idx="848">
                  <c:v>4</c:v>
                </c:pt>
                <c:pt idx="849">
                  <c:v>4</c:v>
                </c:pt>
                <c:pt idx="850">
                  <c:v>4</c:v>
                </c:pt>
                <c:pt idx="851">
                  <c:v>4</c:v>
                </c:pt>
                <c:pt idx="852">
                  <c:v>4</c:v>
                </c:pt>
                <c:pt idx="853">
                  <c:v>4</c:v>
                </c:pt>
                <c:pt idx="854">
                  <c:v>4</c:v>
                </c:pt>
                <c:pt idx="855">
                  <c:v>4</c:v>
                </c:pt>
                <c:pt idx="856">
                  <c:v>4</c:v>
                </c:pt>
                <c:pt idx="857">
                  <c:v>4</c:v>
                </c:pt>
                <c:pt idx="858">
                  <c:v>4</c:v>
                </c:pt>
                <c:pt idx="859">
                  <c:v>4</c:v>
                </c:pt>
                <c:pt idx="860">
                  <c:v>4</c:v>
                </c:pt>
                <c:pt idx="861">
                  <c:v>4</c:v>
                </c:pt>
                <c:pt idx="862">
                  <c:v>4</c:v>
                </c:pt>
                <c:pt idx="863">
                  <c:v>4</c:v>
                </c:pt>
                <c:pt idx="864">
                  <c:v>4</c:v>
                </c:pt>
                <c:pt idx="865">
                  <c:v>4</c:v>
                </c:pt>
                <c:pt idx="866">
                  <c:v>4</c:v>
                </c:pt>
                <c:pt idx="867">
                  <c:v>4</c:v>
                </c:pt>
                <c:pt idx="868">
                  <c:v>4</c:v>
                </c:pt>
                <c:pt idx="869">
                  <c:v>4</c:v>
                </c:pt>
                <c:pt idx="870">
                  <c:v>3.9</c:v>
                </c:pt>
                <c:pt idx="871">
                  <c:v>4</c:v>
                </c:pt>
                <c:pt idx="872">
                  <c:v>4</c:v>
                </c:pt>
                <c:pt idx="873">
                  <c:v>4</c:v>
                </c:pt>
                <c:pt idx="874">
                  <c:v>4</c:v>
                </c:pt>
                <c:pt idx="875">
                  <c:v>4</c:v>
                </c:pt>
                <c:pt idx="876">
                  <c:v>3.9</c:v>
                </c:pt>
                <c:pt idx="877">
                  <c:v>3.9</c:v>
                </c:pt>
                <c:pt idx="878">
                  <c:v>3.9</c:v>
                </c:pt>
                <c:pt idx="879">
                  <c:v>3.9</c:v>
                </c:pt>
                <c:pt idx="880">
                  <c:v>3.9</c:v>
                </c:pt>
                <c:pt idx="881">
                  <c:v>3.9</c:v>
                </c:pt>
                <c:pt idx="882">
                  <c:v>4</c:v>
                </c:pt>
                <c:pt idx="883">
                  <c:v>3.9</c:v>
                </c:pt>
                <c:pt idx="884">
                  <c:v>3.9</c:v>
                </c:pt>
                <c:pt idx="885">
                  <c:v>3.9</c:v>
                </c:pt>
                <c:pt idx="886">
                  <c:v>3.9</c:v>
                </c:pt>
                <c:pt idx="887">
                  <c:v>3.9</c:v>
                </c:pt>
                <c:pt idx="888">
                  <c:v>4</c:v>
                </c:pt>
                <c:pt idx="889">
                  <c:v>3.9</c:v>
                </c:pt>
                <c:pt idx="890">
                  <c:v>4</c:v>
                </c:pt>
                <c:pt idx="891">
                  <c:v>4</c:v>
                </c:pt>
                <c:pt idx="892">
                  <c:v>4</c:v>
                </c:pt>
                <c:pt idx="893">
                  <c:v>3.9</c:v>
                </c:pt>
                <c:pt idx="894">
                  <c:v>3.9</c:v>
                </c:pt>
                <c:pt idx="895">
                  <c:v>3.9</c:v>
                </c:pt>
                <c:pt idx="896">
                  <c:v>3.9</c:v>
                </c:pt>
                <c:pt idx="897">
                  <c:v>3.9</c:v>
                </c:pt>
                <c:pt idx="898">
                  <c:v>3.9</c:v>
                </c:pt>
                <c:pt idx="899">
                  <c:v>3.9</c:v>
                </c:pt>
                <c:pt idx="900">
                  <c:v>3.9</c:v>
                </c:pt>
                <c:pt idx="901">
                  <c:v>3.9</c:v>
                </c:pt>
                <c:pt idx="902">
                  <c:v>3.9</c:v>
                </c:pt>
                <c:pt idx="903">
                  <c:v>3.9</c:v>
                </c:pt>
                <c:pt idx="904">
                  <c:v>3.9</c:v>
                </c:pt>
                <c:pt idx="905">
                  <c:v>3.9</c:v>
                </c:pt>
                <c:pt idx="906">
                  <c:v>3.9</c:v>
                </c:pt>
                <c:pt idx="907">
                  <c:v>3.9</c:v>
                </c:pt>
                <c:pt idx="908">
                  <c:v>3.9</c:v>
                </c:pt>
                <c:pt idx="909">
                  <c:v>3.9</c:v>
                </c:pt>
                <c:pt idx="910">
                  <c:v>3.9</c:v>
                </c:pt>
                <c:pt idx="911">
                  <c:v>3.9</c:v>
                </c:pt>
                <c:pt idx="912">
                  <c:v>3.9</c:v>
                </c:pt>
                <c:pt idx="913">
                  <c:v>3.9</c:v>
                </c:pt>
                <c:pt idx="914">
                  <c:v>3.8</c:v>
                </c:pt>
                <c:pt idx="915">
                  <c:v>3.7</c:v>
                </c:pt>
                <c:pt idx="916">
                  <c:v>3.8</c:v>
                </c:pt>
                <c:pt idx="917">
                  <c:v>3.7</c:v>
                </c:pt>
                <c:pt idx="918">
                  <c:v>3.7</c:v>
                </c:pt>
                <c:pt idx="919">
                  <c:v>3.7</c:v>
                </c:pt>
                <c:pt idx="920">
                  <c:v>3.7</c:v>
                </c:pt>
                <c:pt idx="921">
                  <c:v>3.7</c:v>
                </c:pt>
                <c:pt idx="922">
                  <c:v>3.7</c:v>
                </c:pt>
                <c:pt idx="923">
                  <c:v>3.7</c:v>
                </c:pt>
                <c:pt idx="924">
                  <c:v>3.7</c:v>
                </c:pt>
                <c:pt idx="925">
                  <c:v>3.8</c:v>
                </c:pt>
                <c:pt idx="926">
                  <c:v>3.7</c:v>
                </c:pt>
                <c:pt idx="927">
                  <c:v>3.7</c:v>
                </c:pt>
                <c:pt idx="928">
                  <c:v>3.7</c:v>
                </c:pt>
                <c:pt idx="929">
                  <c:v>3.7</c:v>
                </c:pt>
                <c:pt idx="930">
                  <c:v>3.7</c:v>
                </c:pt>
                <c:pt idx="931">
                  <c:v>3.7</c:v>
                </c:pt>
                <c:pt idx="932">
                  <c:v>3.7</c:v>
                </c:pt>
                <c:pt idx="933">
                  <c:v>3.7</c:v>
                </c:pt>
                <c:pt idx="934">
                  <c:v>3.8</c:v>
                </c:pt>
                <c:pt idx="935">
                  <c:v>3.7</c:v>
                </c:pt>
                <c:pt idx="936">
                  <c:v>3.7</c:v>
                </c:pt>
                <c:pt idx="937">
                  <c:v>3.8</c:v>
                </c:pt>
                <c:pt idx="938">
                  <c:v>3.8</c:v>
                </c:pt>
                <c:pt idx="939">
                  <c:v>3.8</c:v>
                </c:pt>
                <c:pt idx="940">
                  <c:v>3.7</c:v>
                </c:pt>
                <c:pt idx="941">
                  <c:v>3.8</c:v>
                </c:pt>
                <c:pt idx="942">
                  <c:v>3.8</c:v>
                </c:pt>
                <c:pt idx="943">
                  <c:v>3.8</c:v>
                </c:pt>
                <c:pt idx="944">
                  <c:v>3.8</c:v>
                </c:pt>
                <c:pt idx="945">
                  <c:v>3.8</c:v>
                </c:pt>
                <c:pt idx="946">
                  <c:v>3.8</c:v>
                </c:pt>
                <c:pt idx="947">
                  <c:v>3.8</c:v>
                </c:pt>
                <c:pt idx="948">
                  <c:v>3.8</c:v>
                </c:pt>
                <c:pt idx="949">
                  <c:v>3.8</c:v>
                </c:pt>
                <c:pt idx="950">
                  <c:v>3.8</c:v>
                </c:pt>
                <c:pt idx="951">
                  <c:v>3.8</c:v>
                </c:pt>
                <c:pt idx="952">
                  <c:v>3.7</c:v>
                </c:pt>
                <c:pt idx="953">
                  <c:v>3.7</c:v>
                </c:pt>
                <c:pt idx="954">
                  <c:v>3.8</c:v>
                </c:pt>
                <c:pt idx="955">
                  <c:v>3.8</c:v>
                </c:pt>
                <c:pt idx="956">
                  <c:v>3.8</c:v>
                </c:pt>
                <c:pt idx="957">
                  <c:v>3.8</c:v>
                </c:pt>
                <c:pt idx="958">
                  <c:v>3.8</c:v>
                </c:pt>
                <c:pt idx="959">
                  <c:v>3.9</c:v>
                </c:pt>
                <c:pt idx="960">
                  <c:v>3.8</c:v>
                </c:pt>
                <c:pt idx="961">
                  <c:v>3.8</c:v>
                </c:pt>
                <c:pt idx="962">
                  <c:v>3.8</c:v>
                </c:pt>
                <c:pt idx="963">
                  <c:v>3.8</c:v>
                </c:pt>
                <c:pt idx="964">
                  <c:v>3.8</c:v>
                </c:pt>
                <c:pt idx="965">
                  <c:v>3.8</c:v>
                </c:pt>
                <c:pt idx="966">
                  <c:v>3.7</c:v>
                </c:pt>
                <c:pt idx="967">
                  <c:v>3.7</c:v>
                </c:pt>
                <c:pt idx="968">
                  <c:v>3.7</c:v>
                </c:pt>
                <c:pt idx="969">
                  <c:v>3.7</c:v>
                </c:pt>
                <c:pt idx="970">
                  <c:v>3.7</c:v>
                </c:pt>
                <c:pt idx="971">
                  <c:v>3.7</c:v>
                </c:pt>
                <c:pt idx="972">
                  <c:v>3.7</c:v>
                </c:pt>
                <c:pt idx="973">
                  <c:v>3.7</c:v>
                </c:pt>
                <c:pt idx="974">
                  <c:v>3.7</c:v>
                </c:pt>
                <c:pt idx="975">
                  <c:v>3.7</c:v>
                </c:pt>
                <c:pt idx="976">
                  <c:v>3.7</c:v>
                </c:pt>
                <c:pt idx="977">
                  <c:v>3.7</c:v>
                </c:pt>
                <c:pt idx="978">
                  <c:v>3.7</c:v>
                </c:pt>
                <c:pt idx="979">
                  <c:v>3.8</c:v>
                </c:pt>
                <c:pt idx="980">
                  <c:v>3.8</c:v>
                </c:pt>
                <c:pt idx="981">
                  <c:v>3.8</c:v>
                </c:pt>
                <c:pt idx="982">
                  <c:v>3.8</c:v>
                </c:pt>
                <c:pt idx="983">
                  <c:v>3.8</c:v>
                </c:pt>
                <c:pt idx="984">
                  <c:v>3.8</c:v>
                </c:pt>
                <c:pt idx="985">
                  <c:v>3.8</c:v>
                </c:pt>
                <c:pt idx="986">
                  <c:v>3.8</c:v>
                </c:pt>
                <c:pt idx="987">
                  <c:v>3.8</c:v>
                </c:pt>
                <c:pt idx="988">
                  <c:v>3.8</c:v>
                </c:pt>
                <c:pt idx="989">
                  <c:v>3.8</c:v>
                </c:pt>
                <c:pt idx="990">
                  <c:v>3.8</c:v>
                </c:pt>
                <c:pt idx="991">
                  <c:v>3.8</c:v>
                </c:pt>
                <c:pt idx="992">
                  <c:v>3.8</c:v>
                </c:pt>
                <c:pt idx="993">
                  <c:v>3.8</c:v>
                </c:pt>
                <c:pt idx="994">
                  <c:v>3.8</c:v>
                </c:pt>
                <c:pt idx="995">
                  <c:v>3.8</c:v>
                </c:pt>
                <c:pt idx="996">
                  <c:v>3.8</c:v>
                </c:pt>
                <c:pt idx="997">
                  <c:v>3.8</c:v>
                </c:pt>
                <c:pt idx="998">
                  <c:v>3.8</c:v>
                </c:pt>
                <c:pt idx="999">
                  <c:v>3.8</c:v>
                </c:pt>
                <c:pt idx="1000">
                  <c:v>3.8</c:v>
                </c:pt>
                <c:pt idx="1001">
                  <c:v>3.8</c:v>
                </c:pt>
                <c:pt idx="1002">
                  <c:v>3.8</c:v>
                </c:pt>
                <c:pt idx="1003">
                  <c:v>3.8</c:v>
                </c:pt>
                <c:pt idx="1004">
                  <c:v>3.7</c:v>
                </c:pt>
                <c:pt idx="1005">
                  <c:v>3.7</c:v>
                </c:pt>
                <c:pt idx="1006">
                  <c:v>3.7</c:v>
                </c:pt>
                <c:pt idx="1007">
                  <c:v>3.7</c:v>
                </c:pt>
                <c:pt idx="1008">
                  <c:v>3.5</c:v>
                </c:pt>
                <c:pt idx="1009">
                  <c:v>3.5</c:v>
                </c:pt>
                <c:pt idx="1010">
                  <c:v>3.4</c:v>
                </c:pt>
                <c:pt idx="1011">
                  <c:v>3.4</c:v>
                </c:pt>
                <c:pt idx="1012">
                  <c:v>3.4</c:v>
                </c:pt>
                <c:pt idx="1013">
                  <c:v>3.4</c:v>
                </c:pt>
                <c:pt idx="1014">
                  <c:v>3.4</c:v>
                </c:pt>
                <c:pt idx="1015">
                  <c:v>3.3</c:v>
                </c:pt>
                <c:pt idx="1016">
                  <c:v>3.4</c:v>
                </c:pt>
                <c:pt idx="1017">
                  <c:v>3.4</c:v>
                </c:pt>
                <c:pt idx="1018">
                  <c:v>3.4</c:v>
                </c:pt>
                <c:pt idx="1019">
                  <c:v>3.4</c:v>
                </c:pt>
                <c:pt idx="1020">
                  <c:v>3.5</c:v>
                </c:pt>
                <c:pt idx="1021">
                  <c:v>3.5</c:v>
                </c:pt>
                <c:pt idx="1022">
                  <c:v>3.5</c:v>
                </c:pt>
                <c:pt idx="1023">
                  <c:v>3.5</c:v>
                </c:pt>
                <c:pt idx="1024">
                  <c:v>3.5</c:v>
                </c:pt>
                <c:pt idx="1025">
                  <c:v>3.5</c:v>
                </c:pt>
                <c:pt idx="1026">
                  <c:v>3.4</c:v>
                </c:pt>
                <c:pt idx="1027">
                  <c:v>3.4</c:v>
                </c:pt>
                <c:pt idx="1028">
                  <c:v>3.4</c:v>
                </c:pt>
                <c:pt idx="1029">
                  <c:v>3.4</c:v>
                </c:pt>
                <c:pt idx="1030">
                  <c:v>3.4</c:v>
                </c:pt>
                <c:pt idx="1031">
                  <c:v>3.4</c:v>
                </c:pt>
                <c:pt idx="1032">
                  <c:v>3.5</c:v>
                </c:pt>
                <c:pt idx="1033">
                  <c:v>3.4</c:v>
                </c:pt>
                <c:pt idx="1034">
                  <c:v>3.4</c:v>
                </c:pt>
                <c:pt idx="1035">
                  <c:v>3.4</c:v>
                </c:pt>
                <c:pt idx="1036">
                  <c:v>3.5</c:v>
                </c:pt>
                <c:pt idx="1037">
                  <c:v>3.5</c:v>
                </c:pt>
                <c:pt idx="1038">
                  <c:v>3.5</c:v>
                </c:pt>
                <c:pt idx="1039">
                  <c:v>3.5</c:v>
                </c:pt>
                <c:pt idx="1040">
                  <c:v>3.5</c:v>
                </c:pt>
                <c:pt idx="1041">
                  <c:v>3.5</c:v>
                </c:pt>
                <c:pt idx="1042">
                  <c:v>3.5</c:v>
                </c:pt>
                <c:pt idx="1043">
                  <c:v>3.5</c:v>
                </c:pt>
                <c:pt idx="1044">
                  <c:v>3.5</c:v>
                </c:pt>
                <c:pt idx="1045">
                  <c:v>3.5</c:v>
                </c:pt>
                <c:pt idx="1046">
                  <c:v>3.5</c:v>
                </c:pt>
                <c:pt idx="1047">
                  <c:v>3.5</c:v>
                </c:pt>
                <c:pt idx="1048">
                  <c:v>3.4</c:v>
                </c:pt>
                <c:pt idx="1049">
                  <c:v>3.5</c:v>
                </c:pt>
                <c:pt idx="1050">
                  <c:v>3.4</c:v>
                </c:pt>
                <c:pt idx="1051">
                  <c:v>3.4</c:v>
                </c:pt>
                <c:pt idx="1052">
                  <c:v>3.4</c:v>
                </c:pt>
                <c:pt idx="1053">
                  <c:v>3.4</c:v>
                </c:pt>
                <c:pt idx="1054">
                  <c:v>3.4</c:v>
                </c:pt>
                <c:pt idx="1055">
                  <c:v>3.4</c:v>
                </c:pt>
                <c:pt idx="1056">
                  <c:v>3.4</c:v>
                </c:pt>
                <c:pt idx="1057">
                  <c:v>3.4</c:v>
                </c:pt>
                <c:pt idx="1058">
                  <c:v>3.5</c:v>
                </c:pt>
                <c:pt idx="1059">
                  <c:v>3.5</c:v>
                </c:pt>
                <c:pt idx="1060">
                  <c:v>3.5</c:v>
                </c:pt>
                <c:pt idx="1061">
                  <c:v>3.5</c:v>
                </c:pt>
                <c:pt idx="1062">
                  <c:v>3.5</c:v>
                </c:pt>
                <c:pt idx="1063">
                  <c:v>3.5</c:v>
                </c:pt>
                <c:pt idx="1064">
                  <c:v>3.5</c:v>
                </c:pt>
                <c:pt idx="1065">
                  <c:v>3.5</c:v>
                </c:pt>
                <c:pt idx="1066">
                  <c:v>3.4</c:v>
                </c:pt>
                <c:pt idx="1067">
                  <c:v>3.5</c:v>
                </c:pt>
                <c:pt idx="1068">
                  <c:v>3.5</c:v>
                </c:pt>
                <c:pt idx="1069">
                  <c:v>3.5</c:v>
                </c:pt>
                <c:pt idx="1070">
                  <c:v>3.5</c:v>
                </c:pt>
                <c:pt idx="1071">
                  <c:v>3.5</c:v>
                </c:pt>
                <c:pt idx="1072">
                  <c:v>3.5</c:v>
                </c:pt>
                <c:pt idx="1073">
                  <c:v>3.5</c:v>
                </c:pt>
                <c:pt idx="1074">
                  <c:v>3.6</c:v>
                </c:pt>
                <c:pt idx="1075">
                  <c:v>3.6</c:v>
                </c:pt>
                <c:pt idx="1076">
                  <c:v>3.5</c:v>
                </c:pt>
                <c:pt idx="1077">
                  <c:v>3.5</c:v>
                </c:pt>
                <c:pt idx="1078">
                  <c:v>3.6</c:v>
                </c:pt>
                <c:pt idx="1079">
                  <c:v>3.6</c:v>
                </c:pt>
                <c:pt idx="1080">
                  <c:v>3.6</c:v>
                </c:pt>
                <c:pt idx="1081">
                  <c:v>3.6</c:v>
                </c:pt>
                <c:pt idx="1082">
                  <c:v>3.6</c:v>
                </c:pt>
                <c:pt idx="1083">
                  <c:v>3.6</c:v>
                </c:pt>
                <c:pt idx="1084">
                  <c:v>3.6</c:v>
                </c:pt>
                <c:pt idx="1085">
                  <c:v>3.5</c:v>
                </c:pt>
                <c:pt idx="1086">
                  <c:v>3.5</c:v>
                </c:pt>
                <c:pt idx="1087">
                  <c:v>3.6</c:v>
                </c:pt>
                <c:pt idx="1088">
                  <c:v>3.5</c:v>
                </c:pt>
                <c:pt idx="1089">
                  <c:v>3.5</c:v>
                </c:pt>
                <c:pt idx="1090">
                  <c:v>3.5</c:v>
                </c:pt>
                <c:pt idx="1091">
                  <c:v>3.5</c:v>
                </c:pt>
                <c:pt idx="1092">
                  <c:v>3.6</c:v>
                </c:pt>
                <c:pt idx="1093">
                  <c:v>3.5</c:v>
                </c:pt>
                <c:pt idx="1094">
                  <c:v>3.6</c:v>
                </c:pt>
                <c:pt idx="1095">
                  <c:v>3.6</c:v>
                </c:pt>
                <c:pt idx="1096">
                  <c:v>3.6</c:v>
                </c:pt>
                <c:pt idx="1097">
                  <c:v>3.5</c:v>
                </c:pt>
                <c:pt idx="1098">
                  <c:v>3.5</c:v>
                </c:pt>
                <c:pt idx="1099">
                  <c:v>3.5</c:v>
                </c:pt>
                <c:pt idx="1100">
                  <c:v>3.5</c:v>
                </c:pt>
                <c:pt idx="1101">
                  <c:v>3.5</c:v>
                </c:pt>
                <c:pt idx="1102">
                  <c:v>3.5</c:v>
                </c:pt>
                <c:pt idx="1103">
                  <c:v>3.4</c:v>
                </c:pt>
                <c:pt idx="1104">
                  <c:v>3.4</c:v>
                </c:pt>
                <c:pt idx="1105">
                  <c:v>3.5</c:v>
                </c:pt>
                <c:pt idx="1106">
                  <c:v>3.4</c:v>
                </c:pt>
                <c:pt idx="1107">
                  <c:v>3.5</c:v>
                </c:pt>
                <c:pt idx="1108">
                  <c:v>3.4</c:v>
                </c:pt>
                <c:pt idx="1109">
                  <c:v>3.5</c:v>
                </c:pt>
                <c:pt idx="1110">
                  <c:v>3.5</c:v>
                </c:pt>
                <c:pt idx="1111">
                  <c:v>3.5</c:v>
                </c:pt>
                <c:pt idx="1112">
                  <c:v>3.5</c:v>
                </c:pt>
                <c:pt idx="1113">
                  <c:v>3.5</c:v>
                </c:pt>
                <c:pt idx="1114">
                  <c:v>3.5</c:v>
                </c:pt>
                <c:pt idx="1115">
                  <c:v>3.5</c:v>
                </c:pt>
                <c:pt idx="1116">
                  <c:v>3.5</c:v>
                </c:pt>
                <c:pt idx="1117">
                  <c:v>3.5</c:v>
                </c:pt>
                <c:pt idx="1118">
                  <c:v>3.5</c:v>
                </c:pt>
                <c:pt idx="1119">
                  <c:v>3.6</c:v>
                </c:pt>
                <c:pt idx="1120">
                  <c:v>3.5</c:v>
                </c:pt>
                <c:pt idx="1121">
                  <c:v>3.5</c:v>
                </c:pt>
                <c:pt idx="1122">
                  <c:v>3.5</c:v>
                </c:pt>
                <c:pt idx="1123">
                  <c:v>3.5</c:v>
                </c:pt>
                <c:pt idx="1124">
                  <c:v>3.5</c:v>
                </c:pt>
                <c:pt idx="1125">
                  <c:v>3.5</c:v>
                </c:pt>
                <c:pt idx="1126">
                  <c:v>3.5</c:v>
                </c:pt>
                <c:pt idx="1127">
                  <c:v>3.5</c:v>
                </c:pt>
                <c:pt idx="1128">
                  <c:v>3.5</c:v>
                </c:pt>
                <c:pt idx="1129">
                  <c:v>3.5</c:v>
                </c:pt>
                <c:pt idx="1130">
                  <c:v>3.4</c:v>
                </c:pt>
                <c:pt idx="1131">
                  <c:v>3.4</c:v>
                </c:pt>
                <c:pt idx="1132">
                  <c:v>3.4</c:v>
                </c:pt>
                <c:pt idx="1133">
                  <c:v>3.4</c:v>
                </c:pt>
                <c:pt idx="1134">
                  <c:v>3.4</c:v>
                </c:pt>
                <c:pt idx="1135">
                  <c:v>3.4</c:v>
                </c:pt>
                <c:pt idx="1136">
                  <c:v>3.4</c:v>
                </c:pt>
                <c:pt idx="1137">
                  <c:v>3.4</c:v>
                </c:pt>
                <c:pt idx="1138">
                  <c:v>3.4</c:v>
                </c:pt>
                <c:pt idx="1139">
                  <c:v>3.4</c:v>
                </c:pt>
                <c:pt idx="1140">
                  <c:v>3.4</c:v>
                </c:pt>
                <c:pt idx="1141">
                  <c:v>3.4</c:v>
                </c:pt>
                <c:pt idx="1142">
                  <c:v>3.3</c:v>
                </c:pt>
                <c:pt idx="1143">
                  <c:v>3.4</c:v>
                </c:pt>
                <c:pt idx="1144">
                  <c:v>3.3</c:v>
                </c:pt>
                <c:pt idx="1145">
                  <c:v>3.3</c:v>
                </c:pt>
                <c:pt idx="1146">
                  <c:v>3.3</c:v>
                </c:pt>
                <c:pt idx="1147">
                  <c:v>3.3</c:v>
                </c:pt>
                <c:pt idx="1148">
                  <c:v>3.3</c:v>
                </c:pt>
                <c:pt idx="1149">
                  <c:v>3.3</c:v>
                </c:pt>
                <c:pt idx="1150">
                  <c:v>3.3</c:v>
                </c:pt>
                <c:pt idx="1151">
                  <c:v>3.2</c:v>
                </c:pt>
                <c:pt idx="1152">
                  <c:v>3.2</c:v>
                </c:pt>
                <c:pt idx="1153">
                  <c:v>3.2</c:v>
                </c:pt>
                <c:pt idx="1154">
                  <c:v>3.2</c:v>
                </c:pt>
                <c:pt idx="1155">
                  <c:v>3.2</c:v>
                </c:pt>
                <c:pt idx="1156">
                  <c:v>3.2</c:v>
                </c:pt>
                <c:pt idx="1157">
                  <c:v>3.2</c:v>
                </c:pt>
                <c:pt idx="1158">
                  <c:v>3.2</c:v>
                </c:pt>
                <c:pt idx="1159">
                  <c:v>3.2</c:v>
                </c:pt>
                <c:pt idx="1160">
                  <c:v>3.2</c:v>
                </c:pt>
                <c:pt idx="1161">
                  <c:v>3.2</c:v>
                </c:pt>
                <c:pt idx="1162">
                  <c:v>3.2</c:v>
                </c:pt>
                <c:pt idx="1163">
                  <c:v>3.2</c:v>
                </c:pt>
                <c:pt idx="1164">
                  <c:v>3.2</c:v>
                </c:pt>
                <c:pt idx="1165">
                  <c:v>3.2</c:v>
                </c:pt>
                <c:pt idx="1166">
                  <c:v>3.1</c:v>
                </c:pt>
                <c:pt idx="1167">
                  <c:v>3.1</c:v>
                </c:pt>
                <c:pt idx="1168">
                  <c:v>3.1</c:v>
                </c:pt>
                <c:pt idx="1169">
                  <c:v>3.1</c:v>
                </c:pt>
                <c:pt idx="1170">
                  <c:v>3.2</c:v>
                </c:pt>
                <c:pt idx="1171">
                  <c:v>3.1</c:v>
                </c:pt>
                <c:pt idx="1172">
                  <c:v>3.1</c:v>
                </c:pt>
                <c:pt idx="1173">
                  <c:v>3.1</c:v>
                </c:pt>
                <c:pt idx="1174">
                  <c:v>3.1</c:v>
                </c:pt>
                <c:pt idx="1175">
                  <c:v>3.1</c:v>
                </c:pt>
                <c:pt idx="1176">
                  <c:v>3.1</c:v>
                </c:pt>
                <c:pt idx="1177">
                  <c:v>3.1</c:v>
                </c:pt>
                <c:pt idx="1178">
                  <c:v>3.1</c:v>
                </c:pt>
                <c:pt idx="1179">
                  <c:v>3.1</c:v>
                </c:pt>
                <c:pt idx="1180">
                  <c:v>3.1</c:v>
                </c:pt>
                <c:pt idx="1181">
                  <c:v>3.1</c:v>
                </c:pt>
                <c:pt idx="1182">
                  <c:v>3.1</c:v>
                </c:pt>
                <c:pt idx="1183">
                  <c:v>3.1</c:v>
                </c:pt>
                <c:pt idx="1184">
                  <c:v>3.1</c:v>
                </c:pt>
                <c:pt idx="1185">
                  <c:v>3.1</c:v>
                </c:pt>
                <c:pt idx="1186">
                  <c:v>3.1</c:v>
                </c:pt>
                <c:pt idx="1187">
                  <c:v>3.2</c:v>
                </c:pt>
                <c:pt idx="1188">
                  <c:v>3.2</c:v>
                </c:pt>
                <c:pt idx="1189">
                  <c:v>3.2</c:v>
                </c:pt>
                <c:pt idx="1190">
                  <c:v>3.2</c:v>
                </c:pt>
                <c:pt idx="1191">
                  <c:v>3.2</c:v>
                </c:pt>
                <c:pt idx="1192">
                  <c:v>3.2</c:v>
                </c:pt>
                <c:pt idx="1193">
                  <c:v>3.2</c:v>
                </c:pt>
                <c:pt idx="1194">
                  <c:v>3.2</c:v>
                </c:pt>
                <c:pt idx="1195">
                  <c:v>3.2</c:v>
                </c:pt>
                <c:pt idx="1196">
                  <c:v>3.2</c:v>
                </c:pt>
                <c:pt idx="1197">
                  <c:v>3.2</c:v>
                </c:pt>
                <c:pt idx="1198">
                  <c:v>3.2</c:v>
                </c:pt>
                <c:pt idx="1199">
                  <c:v>3.2</c:v>
                </c:pt>
                <c:pt idx="1200">
                  <c:v>3.2</c:v>
                </c:pt>
                <c:pt idx="1201">
                  <c:v>3.2</c:v>
                </c:pt>
                <c:pt idx="1202">
                  <c:v>3.2</c:v>
                </c:pt>
                <c:pt idx="1203">
                  <c:v>3.2</c:v>
                </c:pt>
                <c:pt idx="1204">
                  <c:v>3.2</c:v>
                </c:pt>
                <c:pt idx="1205">
                  <c:v>3.2</c:v>
                </c:pt>
                <c:pt idx="1206">
                  <c:v>3.2</c:v>
                </c:pt>
                <c:pt idx="1207">
                  <c:v>3.3</c:v>
                </c:pt>
                <c:pt idx="1208">
                  <c:v>3.3</c:v>
                </c:pt>
                <c:pt idx="1209">
                  <c:v>3.3</c:v>
                </c:pt>
                <c:pt idx="1210">
                  <c:v>3.3</c:v>
                </c:pt>
                <c:pt idx="1211">
                  <c:v>3.3</c:v>
                </c:pt>
                <c:pt idx="1212">
                  <c:v>3.2</c:v>
                </c:pt>
                <c:pt idx="1213">
                  <c:v>3.2</c:v>
                </c:pt>
                <c:pt idx="1214">
                  <c:v>3.2</c:v>
                </c:pt>
                <c:pt idx="1215">
                  <c:v>3.2</c:v>
                </c:pt>
                <c:pt idx="1216">
                  <c:v>3.2</c:v>
                </c:pt>
                <c:pt idx="1217">
                  <c:v>3.2</c:v>
                </c:pt>
                <c:pt idx="1218">
                  <c:v>3.2</c:v>
                </c:pt>
                <c:pt idx="1219">
                  <c:v>3.2</c:v>
                </c:pt>
                <c:pt idx="1220">
                  <c:v>3.2</c:v>
                </c:pt>
                <c:pt idx="1221">
                  <c:v>3.2</c:v>
                </c:pt>
                <c:pt idx="1222">
                  <c:v>3.2</c:v>
                </c:pt>
                <c:pt idx="1223">
                  <c:v>3.2</c:v>
                </c:pt>
                <c:pt idx="1224">
                  <c:v>3.2</c:v>
                </c:pt>
                <c:pt idx="1225">
                  <c:v>3.2</c:v>
                </c:pt>
                <c:pt idx="1226">
                  <c:v>3.2</c:v>
                </c:pt>
                <c:pt idx="1227">
                  <c:v>3.2</c:v>
                </c:pt>
                <c:pt idx="1228">
                  <c:v>3.2</c:v>
                </c:pt>
                <c:pt idx="1229">
                  <c:v>3.2</c:v>
                </c:pt>
                <c:pt idx="1230">
                  <c:v>3.2</c:v>
                </c:pt>
                <c:pt idx="1231">
                  <c:v>3.3</c:v>
                </c:pt>
                <c:pt idx="1232">
                  <c:v>3.3</c:v>
                </c:pt>
                <c:pt idx="1233">
                  <c:v>3.3</c:v>
                </c:pt>
                <c:pt idx="1234">
                  <c:v>3.2</c:v>
                </c:pt>
                <c:pt idx="1235">
                  <c:v>3.2</c:v>
                </c:pt>
                <c:pt idx="1236">
                  <c:v>3.2</c:v>
                </c:pt>
                <c:pt idx="1237">
                  <c:v>3.2</c:v>
                </c:pt>
                <c:pt idx="1238">
                  <c:v>3.2</c:v>
                </c:pt>
                <c:pt idx="1239">
                  <c:v>3.2</c:v>
                </c:pt>
                <c:pt idx="1240">
                  <c:v>3.2</c:v>
                </c:pt>
                <c:pt idx="1241">
                  <c:v>3.1</c:v>
                </c:pt>
                <c:pt idx="1242">
                  <c:v>3.1</c:v>
                </c:pt>
                <c:pt idx="1243">
                  <c:v>3.1</c:v>
                </c:pt>
                <c:pt idx="1244">
                  <c:v>3.1</c:v>
                </c:pt>
                <c:pt idx="1245">
                  <c:v>3.1</c:v>
                </c:pt>
                <c:pt idx="1246">
                  <c:v>3.1</c:v>
                </c:pt>
                <c:pt idx="1247">
                  <c:v>3.1</c:v>
                </c:pt>
                <c:pt idx="1248">
                  <c:v>3.1</c:v>
                </c:pt>
                <c:pt idx="1249">
                  <c:v>3.1</c:v>
                </c:pt>
                <c:pt idx="1250">
                  <c:v>3.1</c:v>
                </c:pt>
                <c:pt idx="1251">
                  <c:v>3.1</c:v>
                </c:pt>
                <c:pt idx="1252">
                  <c:v>3.1</c:v>
                </c:pt>
                <c:pt idx="1253">
                  <c:v>3.1</c:v>
                </c:pt>
                <c:pt idx="1254">
                  <c:v>3.1</c:v>
                </c:pt>
                <c:pt idx="1255">
                  <c:v>3.1</c:v>
                </c:pt>
                <c:pt idx="1256">
                  <c:v>3.1</c:v>
                </c:pt>
                <c:pt idx="1257">
                  <c:v>3.1</c:v>
                </c:pt>
                <c:pt idx="1258">
                  <c:v>3.1</c:v>
                </c:pt>
                <c:pt idx="1259">
                  <c:v>3.2</c:v>
                </c:pt>
                <c:pt idx="1260">
                  <c:v>3.2</c:v>
                </c:pt>
                <c:pt idx="1261">
                  <c:v>3.1</c:v>
                </c:pt>
                <c:pt idx="1262">
                  <c:v>3.1</c:v>
                </c:pt>
                <c:pt idx="1263">
                  <c:v>3.1</c:v>
                </c:pt>
                <c:pt idx="1264">
                  <c:v>3.1</c:v>
                </c:pt>
                <c:pt idx="1265">
                  <c:v>3.1</c:v>
                </c:pt>
                <c:pt idx="1266">
                  <c:v>3.1</c:v>
                </c:pt>
                <c:pt idx="1267">
                  <c:v>3.1</c:v>
                </c:pt>
                <c:pt idx="1268">
                  <c:v>3.1</c:v>
                </c:pt>
                <c:pt idx="1269">
                  <c:v>3.1</c:v>
                </c:pt>
                <c:pt idx="1270">
                  <c:v>3.1</c:v>
                </c:pt>
                <c:pt idx="1271">
                  <c:v>3.1</c:v>
                </c:pt>
                <c:pt idx="1272">
                  <c:v>3.1</c:v>
                </c:pt>
                <c:pt idx="1273">
                  <c:v>3.1</c:v>
                </c:pt>
                <c:pt idx="1274">
                  <c:v>3.1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3.1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3.1</c:v>
                </c:pt>
                <c:pt idx="1299">
                  <c:v>3.1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3.1</c:v>
                </c:pt>
                <c:pt idx="1306">
                  <c:v>3.1</c:v>
                </c:pt>
                <c:pt idx="1307">
                  <c:v>3</c:v>
                </c:pt>
                <c:pt idx="1308">
                  <c:v>3.1</c:v>
                </c:pt>
                <c:pt idx="1309">
                  <c:v>3.1</c:v>
                </c:pt>
                <c:pt idx="1310">
                  <c:v>3.1</c:v>
                </c:pt>
                <c:pt idx="1311">
                  <c:v>3.1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2.9</c:v>
                </c:pt>
                <c:pt idx="1324">
                  <c:v>2.9</c:v>
                </c:pt>
                <c:pt idx="1325">
                  <c:v>2.9</c:v>
                </c:pt>
                <c:pt idx="1326">
                  <c:v>2.9</c:v>
                </c:pt>
                <c:pt idx="1327">
                  <c:v>2.9</c:v>
                </c:pt>
                <c:pt idx="1328">
                  <c:v>2.8</c:v>
                </c:pt>
                <c:pt idx="1329">
                  <c:v>2.8</c:v>
                </c:pt>
                <c:pt idx="1330">
                  <c:v>2.8</c:v>
                </c:pt>
                <c:pt idx="1331">
                  <c:v>2.9</c:v>
                </c:pt>
                <c:pt idx="1332">
                  <c:v>2.9</c:v>
                </c:pt>
                <c:pt idx="1333">
                  <c:v>2.9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2.9</c:v>
                </c:pt>
                <c:pt idx="1346">
                  <c:v>2.9</c:v>
                </c:pt>
                <c:pt idx="1347">
                  <c:v>2.9</c:v>
                </c:pt>
                <c:pt idx="1348">
                  <c:v>2.9</c:v>
                </c:pt>
                <c:pt idx="1349">
                  <c:v>2.9</c:v>
                </c:pt>
                <c:pt idx="1350">
                  <c:v>2.9</c:v>
                </c:pt>
                <c:pt idx="1351">
                  <c:v>2.8</c:v>
                </c:pt>
                <c:pt idx="1352">
                  <c:v>2.8</c:v>
                </c:pt>
                <c:pt idx="1353">
                  <c:v>2.8</c:v>
                </c:pt>
                <c:pt idx="1354">
                  <c:v>2.9</c:v>
                </c:pt>
                <c:pt idx="1355">
                  <c:v>2.9</c:v>
                </c:pt>
                <c:pt idx="1356">
                  <c:v>2.8</c:v>
                </c:pt>
                <c:pt idx="1357">
                  <c:v>2.9</c:v>
                </c:pt>
                <c:pt idx="1358">
                  <c:v>2.9</c:v>
                </c:pt>
                <c:pt idx="1359">
                  <c:v>2.9</c:v>
                </c:pt>
                <c:pt idx="1360">
                  <c:v>2.9</c:v>
                </c:pt>
                <c:pt idx="1361">
                  <c:v>2.9</c:v>
                </c:pt>
                <c:pt idx="1362">
                  <c:v>2.9</c:v>
                </c:pt>
                <c:pt idx="1363">
                  <c:v>2.9</c:v>
                </c:pt>
                <c:pt idx="1364">
                  <c:v>2.8</c:v>
                </c:pt>
                <c:pt idx="1365">
                  <c:v>2.8</c:v>
                </c:pt>
                <c:pt idx="1366">
                  <c:v>2.8</c:v>
                </c:pt>
                <c:pt idx="1367">
                  <c:v>2.8</c:v>
                </c:pt>
                <c:pt idx="1368">
                  <c:v>2.8</c:v>
                </c:pt>
                <c:pt idx="1369">
                  <c:v>2.8</c:v>
                </c:pt>
                <c:pt idx="1370">
                  <c:v>2.9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3.1</c:v>
                </c:pt>
                <c:pt idx="1382">
                  <c:v>3.1</c:v>
                </c:pt>
                <c:pt idx="1383">
                  <c:v>3.1</c:v>
                </c:pt>
                <c:pt idx="1384">
                  <c:v>3.1</c:v>
                </c:pt>
                <c:pt idx="1385">
                  <c:v>3.1</c:v>
                </c:pt>
                <c:pt idx="1386">
                  <c:v>3.1</c:v>
                </c:pt>
                <c:pt idx="1387">
                  <c:v>3.1</c:v>
                </c:pt>
                <c:pt idx="1388">
                  <c:v>3.1</c:v>
                </c:pt>
                <c:pt idx="1389">
                  <c:v>3.1</c:v>
                </c:pt>
                <c:pt idx="1390">
                  <c:v>3.1</c:v>
                </c:pt>
                <c:pt idx="1391">
                  <c:v>3.1</c:v>
                </c:pt>
                <c:pt idx="1392">
                  <c:v>3</c:v>
                </c:pt>
                <c:pt idx="1393">
                  <c:v>3.1</c:v>
                </c:pt>
                <c:pt idx="1394">
                  <c:v>3.1</c:v>
                </c:pt>
                <c:pt idx="1395">
                  <c:v>3.1</c:v>
                </c:pt>
                <c:pt idx="1396">
                  <c:v>3.1</c:v>
                </c:pt>
                <c:pt idx="1397">
                  <c:v>3.1</c:v>
                </c:pt>
                <c:pt idx="1398">
                  <c:v>3.1</c:v>
                </c:pt>
                <c:pt idx="1399">
                  <c:v>3.1</c:v>
                </c:pt>
                <c:pt idx="1400">
                  <c:v>3.1</c:v>
                </c:pt>
                <c:pt idx="1401">
                  <c:v>3.1</c:v>
                </c:pt>
                <c:pt idx="1402">
                  <c:v>3.1</c:v>
                </c:pt>
                <c:pt idx="1403">
                  <c:v>3.1</c:v>
                </c:pt>
                <c:pt idx="1404">
                  <c:v>3.1</c:v>
                </c:pt>
                <c:pt idx="1405">
                  <c:v>3.1</c:v>
                </c:pt>
                <c:pt idx="1406">
                  <c:v>3.1</c:v>
                </c:pt>
                <c:pt idx="1407">
                  <c:v>3.2</c:v>
                </c:pt>
                <c:pt idx="1408">
                  <c:v>3.2</c:v>
                </c:pt>
                <c:pt idx="1409">
                  <c:v>3.2</c:v>
                </c:pt>
                <c:pt idx="1410">
                  <c:v>3.2</c:v>
                </c:pt>
                <c:pt idx="1411">
                  <c:v>3.2</c:v>
                </c:pt>
                <c:pt idx="1412">
                  <c:v>3.2</c:v>
                </c:pt>
                <c:pt idx="1413">
                  <c:v>3.2</c:v>
                </c:pt>
                <c:pt idx="1414">
                  <c:v>3.2</c:v>
                </c:pt>
                <c:pt idx="1415">
                  <c:v>3.2</c:v>
                </c:pt>
                <c:pt idx="1416">
                  <c:v>3.2</c:v>
                </c:pt>
                <c:pt idx="1417">
                  <c:v>3.2</c:v>
                </c:pt>
                <c:pt idx="1418">
                  <c:v>3.2</c:v>
                </c:pt>
                <c:pt idx="1419">
                  <c:v>3.2</c:v>
                </c:pt>
                <c:pt idx="1420">
                  <c:v>3.1</c:v>
                </c:pt>
                <c:pt idx="1421">
                  <c:v>3.1</c:v>
                </c:pt>
                <c:pt idx="1422">
                  <c:v>3.1</c:v>
                </c:pt>
                <c:pt idx="1423">
                  <c:v>3.2</c:v>
                </c:pt>
                <c:pt idx="1424">
                  <c:v>3.2</c:v>
                </c:pt>
                <c:pt idx="1425">
                  <c:v>3.1</c:v>
                </c:pt>
                <c:pt idx="1426">
                  <c:v>3.1</c:v>
                </c:pt>
                <c:pt idx="1427">
                  <c:v>3.1</c:v>
                </c:pt>
                <c:pt idx="1428">
                  <c:v>3.1</c:v>
                </c:pt>
                <c:pt idx="1429">
                  <c:v>3.1</c:v>
                </c:pt>
                <c:pt idx="1430">
                  <c:v>3.1</c:v>
                </c:pt>
                <c:pt idx="1431">
                  <c:v>3.1</c:v>
                </c:pt>
                <c:pt idx="1432">
                  <c:v>3.1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2.9</c:v>
                </c:pt>
                <c:pt idx="1439">
                  <c:v>2.8</c:v>
                </c:pt>
                <c:pt idx="1440">
                  <c:v>2.9</c:v>
                </c:pt>
                <c:pt idx="1441">
                  <c:v>2.8</c:v>
                </c:pt>
                <c:pt idx="1442">
                  <c:v>2.8</c:v>
                </c:pt>
                <c:pt idx="1443">
                  <c:v>2.9</c:v>
                </c:pt>
                <c:pt idx="1444">
                  <c:v>2.8</c:v>
                </c:pt>
                <c:pt idx="1445">
                  <c:v>2.8</c:v>
                </c:pt>
                <c:pt idx="1446">
                  <c:v>2.8</c:v>
                </c:pt>
                <c:pt idx="1447">
                  <c:v>2.8</c:v>
                </c:pt>
                <c:pt idx="1448">
                  <c:v>2.8</c:v>
                </c:pt>
                <c:pt idx="1449">
                  <c:v>2.8</c:v>
                </c:pt>
                <c:pt idx="1450">
                  <c:v>2.8</c:v>
                </c:pt>
                <c:pt idx="1451">
                  <c:v>2.8</c:v>
                </c:pt>
                <c:pt idx="1452">
                  <c:v>2.9</c:v>
                </c:pt>
                <c:pt idx="1453">
                  <c:v>2.8</c:v>
                </c:pt>
                <c:pt idx="1454">
                  <c:v>2.9</c:v>
                </c:pt>
                <c:pt idx="1455">
                  <c:v>2.9</c:v>
                </c:pt>
                <c:pt idx="1456">
                  <c:v>2.9</c:v>
                </c:pt>
                <c:pt idx="1457">
                  <c:v>2.8</c:v>
                </c:pt>
                <c:pt idx="1458">
                  <c:v>2.8</c:v>
                </c:pt>
                <c:pt idx="1459">
                  <c:v>2.8</c:v>
                </c:pt>
                <c:pt idx="1460">
                  <c:v>2.8</c:v>
                </c:pt>
                <c:pt idx="1461">
                  <c:v>2.8</c:v>
                </c:pt>
                <c:pt idx="1462">
                  <c:v>2.8</c:v>
                </c:pt>
                <c:pt idx="1463">
                  <c:v>2.9</c:v>
                </c:pt>
                <c:pt idx="1464">
                  <c:v>2.8</c:v>
                </c:pt>
                <c:pt idx="1465">
                  <c:v>2.8</c:v>
                </c:pt>
                <c:pt idx="1466">
                  <c:v>2.8</c:v>
                </c:pt>
                <c:pt idx="1467">
                  <c:v>2.8</c:v>
                </c:pt>
                <c:pt idx="1468">
                  <c:v>2.8</c:v>
                </c:pt>
                <c:pt idx="1469">
                  <c:v>2.8</c:v>
                </c:pt>
                <c:pt idx="1470">
                  <c:v>2.8</c:v>
                </c:pt>
                <c:pt idx="1471">
                  <c:v>2.8</c:v>
                </c:pt>
                <c:pt idx="1472">
                  <c:v>2.8</c:v>
                </c:pt>
                <c:pt idx="1473">
                  <c:v>2.8</c:v>
                </c:pt>
                <c:pt idx="1474">
                  <c:v>2.8</c:v>
                </c:pt>
                <c:pt idx="1475">
                  <c:v>2.8</c:v>
                </c:pt>
                <c:pt idx="1476">
                  <c:v>2.8</c:v>
                </c:pt>
                <c:pt idx="1477">
                  <c:v>2.8</c:v>
                </c:pt>
                <c:pt idx="1478">
                  <c:v>2.8</c:v>
                </c:pt>
                <c:pt idx="1479">
                  <c:v>2.8</c:v>
                </c:pt>
                <c:pt idx="1480">
                  <c:v>2.8</c:v>
                </c:pt>
                <c:pt idx="1481">
                  <c:v>2.8</c:v>
                </c:pt>
                <c:pt idx="1482">
                  <c:v>2.8</c:v>
                </c:pt>
                <c:pt idx="1483">
                  <c:v>2.8</c:v>
                </c:pt>
                <c:pt idx="1484">
                  <c:v>2.8</c:v>
                </c:pt>
                <c:pt idx="1485">
                  <c:v>2.8</c:v>
                </c:pt>
                <c:pt idx="1486">
                  <c:v>2.8</c:v>
                </c:pt>
                <c:pt idx="1487">
                  <c:v>2.8</c:v>
                </c:pt>
                <c:pt idx="1488">
                  <c:v>2.8</c:v>
                </c:pt>
                <c:pt idx="1489">
                  <c:v>2.8</c:v>
                </c:pt>
                <c:pt idx="1490">
                  <c:v>2.8</c:v>
                </c:pt>
                <c:pt idx="1491">
                  <c:v>2.8</c:v>
                </c:pt>
                <c:pt idx="1492">
                  <c:v>2.9</c:v>
                </c:pt>
                <c:pt idx="1493">
                  <c:v>2.8</c:v>
                </c:pt>
                <c:pt idx="1494">
                  <c:v>2.8</c:v>
                </c:pt>
                <c:pt idx="1495">
                  <c:v>2.8</c:v>
                </c:pt>
                <c:pt idx="1496">
                  <c:v>2.8</c:v>
                </c:pt>
                <c:pt idx="1497">
                  <c:v>2.8</c:v>
                </c:pt>
                <c:pt idx="1498">
                  <c:v>2.9</c:v>
                </c:pt>
                <c:pt idx="1499">
                  <c:v>2.8</c:v>
                </c:pt>
                <c:pt idx="1500">
                  <c:v>2.8</c:v>
                </c:pt>
                <c:pt idx="1501">
                  <c:v>2.9</c:v>
                </c:pt>
                <c:pt idx="1502">
                  <c:v>2.9</c:v>
                </c:pt>
                <c:pt idx="1503">
                  <c:v>2.9</c:v>
                </c:pt>
                <c:pt idx="1504">
                  <c:v>2.9</c:v>
                </c:pt>
                <c:pt idx="1505">
                  <c:v>2.9</c:v>
                </c:pt>
                <c:pt idx="1506">
                  <c:v>2.9</c:v>
                </c:pt>
                <c:pt idx="1507">
                  <c:v>2.8</c:v>
                </c:pt>
                <c:pt idx="1508">
                  <c:v>2.9</c:v>
                </c:pt>
                <c:pt idx="1509">
                  <c:v>2.9</c:v>
                </c:pt>
                <c:pt idx="1510">
                  <c:v>2.9</c:v>
                </c:pt>
                <c:pt idx="1511">
                  <c:v>2.9</c:v>
                </c:pt>
                <c:pt idx="1512">
                  <c:v>2.9</c:v>
                </c:pt>
                <c:pt idx="1513">
                  <c:v>2.9</c:v>
                </c:pt>
                <c:pt idx="1514">
                  <c:v>2.9</c:v>
                </c:pt>
                <c:pt idx="1515">
                  <c:v>2.9</c:v>
                </c:pt>
                <c:pt idx="1516">
                  <c:v>2.9</c:v>
                </c:pt>
                <c:pt idx="1517">
                  <c:v>3</c:v>
                </c:pt>
                <c:pt idx="1518">
                  <c:v>3</c:v>
                </c:pt>
                <c:pt idx="1519">
                  <c:v>2.9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2.9</c:v>
                </c:pt>
                <c:pt idx="1528">
                  <c:v>2.9</c:v>
                </c:pt>
                <c:pt idx="1529">
                  <c:v>2.9</c:v>
                </c:pt>
                <c:pt idx="1530">
                  <c:v>2.9</c:v>
                </c:pt>
                <c:pt idx="1531">
                  <c:v>2.9</c:v>
                </c:pt>
                <c:pt idx="1532">
                  <c:v>2.9</c:v>
                </c:pt>
                <c:pt idx="1533">
                  <c:v>2.9</c:v>
                </c:pt>
                <c:pt idx="1534">
                  <c:v>2.9</c:v>
                </c:pt>
                <c:pt idx="1535">
                  <c:v>2.9</c:v>
                </c:pt>
                <c:pt idx="1536">
                  <c:v>2.9</c:v>
                </c:pt>
                <c:pt idx="1537">
                  <c:v>2.9</c:v>
                </c:pt>
                <c:pt idx="1538">
                  <c:v>2.9</c:v>
                </c:pt>
                <c:pt idx="1539">
                  <c:v>2.8</c:v>
                </c:pt>
                <c:pt idx="1540">
                  <c:v>2.8</c:v>
                </c:pt>
                <c:pt idx="1541">
                  <c:v>2.8</c:v>
                </c:pt>
                <c:pt idx="1542">
                  <c:v>2.8</c:v>
                </c:pt>
                <c:pt idx="1543">
                  <c:v>2.8</c:v>
                </c:pt>
                <c:pt idx="1544">
                  <c:v>2.8</c:v>
                </c:pt>
                <c:pt idx="1545">
                  <c:v>2.8</c:v>
                </c:pt>
                <c:pt idx="1546">
                  <c:v>2.9</c:v>
                </c:pt>
                <c:pt idx="1547">
                  <c:v>2.8</c:v>
                </c:pt>
                <c:pt idx="1548">
                  <c:v>2.8</c:v>
                </c:pt>
                <c:pt idx="1549">
                  <c:v>2.8</c:v>
                </c:pt>
                <c:pt idx="1550">
                  <c:v>2.8</c:v>
                </c:pt>
                <c:pt idx="1551">
                  <c:v>2.8</c:v>
                </c:pt>
                <c:pt idx="1552">
                  <c:v>2.8</c:v>
                </c:pt>
                <c:pt idx="1553">
                  <c:v>2.8</c:v>
                </c:pt>
                <c:pt idx="1554">
                  <c:v>2.7</c:v>
                </c:pt>
                <c:pt idx="1555">
                  <c:v>2.7</c:v>
                </c:pt>
                <c:pt idx="1556">
                  <c:v>2.7</c:v>
                </c:pt>
                <c:pt idx="1557">
                  <c:v>2.6</c:v>
                </c:pt>
                <c:pt idx="1558">
                  <c:v>2.7</c:v>
                </c:pt>
                <c:pt idx="1559">
                  <c:v>2.7</c:v>
                </c:pt>
                <c:pt idx="1560">
                  <c:v>2.6</c:v>
                </c:pt>
                <c:pt idx="1561">
                  <c:v>2.6</c:v>
                </c:pt>
                <c:pt idx="1562">
                  <c:v>2.6</c:v>
                </c:pt>
                <c:pt idx="1563">
                  <c:v>2.6</c:v>
                </c:pt>
                <c:pt idx="1564">
                  <c:v>2.6</c:v>
                </c:pt>
                <c:pt idx="1565">
                  <c:v>2.6</c:v>
                </c:pt>
                <c:pt idx="1566">
                  <c:v>2.6</c:v>
                </c:pt>
                <c:pt idx="1567">
                  <c:v>2.6</c:v>
                </c:pt>
                <c:pt idx="1568">
                  <c:v>2.6</c:v>
                </c:pt>
                <c:pt idx="1569">
                  <c:v>2.6</c:v>
                </c:pt>
                <c:pt idx="1570">
                  <c:v>2.6</c:v>
                </c:pt>
                <c:pt idx="1571">
                  <c:v>2.6</c:v>
                </c:pt>
                <c:pt idx="1572">
                  <c:v>2.6</c:v>
                </c:pt>
                <c:pt idx="1573">
                  <c:v>2.6</c:v>
                </c:pt>
                <c:pt idx="1574">
                  <c:v>2.6</c:v>
                </c:pt>
                <c:pt idx="1575">
                  <c:v>2.6</c:v>
                </c:pt>
                <c:pt idx="1576">
                  <c:v>2.5</c:v>
                </c:pt>
                <c:pt idx="1577">
                  <c:v>2.5</c:v>
                </c:pt>
                <c:pt idx="1578">
                  <c:v>2.6</c:v>
                </c:pt>
                <c:pt idx="1579">
                  <c:v>2.6</c:v>
                </c:pt>
                <c:pt idx="1580">
                  <c:v>2.6</c:v>
                </c:pt>
                <c:pt idx="1581">
                  <c:v>2.6</c:v>
                </c:pt>
                <c:pt idx="1582">
                  <c:v>2.6</c:v>
                </c:pt>
                <c:pt idx="1583">
                  <c:v>2.5</c:v>
                </c:pt>
                <c:pt idx="1584">
                  <c:v>2.6</c:v>
                </c:pt>
                <c:pt idx="1585">
                  <c:v>2.6</c:v>
                </c:pt>
                <c:pt idx="1586">
                  <c:v>2.6</c:v>
                </c:pt>
                <c:pt idx="1587">
                  <c:v>2.6</c:v>
                </c:pt>
                <c:pt idx="1588">
                  <c:v>2.6</c:v>
                </c:pt>
                <c:pt idx="1589">
                  <c:v>2.6</c:v>
                </c:pt>
                <c:pt idx="1590">
                  <c:v>2.7</c:v>
                </c:pt>
                <c:pt idx="1591">
                  <c:v>2.7</c:v>
                </c:pt>
                <c:pt idx="1592">
                  <c:v>2.7</c:v>
                </c:pt>
                <c:pt idx="1593">
                  <c:v>2.7</c:v>
                </c:pt>
                <c:pt idx="1594">
                  <c:v>2.8</c:v>
                </c:pt>
                <c:pt idx="1595">
                  <c:v>2.8</c:v>
                </c:pt>
                <c:pt idx="1596">
                  <c:v>2.8</c:v>
                </c:pt>
                <c:pt idx="1597">
                  <c:v>2.7</c:v>
                </c:pt>
                <c:pt idx="1598">
                  <c:v>2.7</c:v>
                </c:pt>
                <c:pt idx="1599">
                  <c:v>2.7</c:v>
                </c:pt>
                <c:pt idx="1600">
                  <c:v>2.7</c:v>
                </c:pt>
                <c:pt idx="1601">
                  <c:v>2.7</c:v>
                </c:pt>
                <c:pt idx="1602">
                  <c:v>2.8</c:v>
                </c:pt>
                <c:pt idx="1603">
                  <c:v>2.7</c:v>
                </c:pt>
                <c:pt idx="1604">
                  <c:v>2.7</c:v>
                </c:pt>
                <c:pt idx="1605">
                  <c:v>2.7</c:v>
                </c:pt>
                <c:pt idx="1606">
                  <c:v>2.7</c:v>
                </c:pt>
                <c:pt idx="1607">
                  <c:v>2.7</c:v>
                </c:pt>
                <c:pt idx="1608">
                  <c:v>2.7</c:v>
                </c:pt>
                <c:pt idx="1609">
                  <c:v>2.7</c:v>
                </c:pt>
                <c:pt idx="1610">
                  <c:v>2.7</c:v>
                </c:pt>
                <c:pt idx="1611">
                  <c:v>2.7</c:v>
                </c:pt>
                <c:pt idx="1612">
                  <c:v>2.7</c:v>
                </c:pt>
                <c:pt idx="1613">
                  <c:v>2.7</c:v>
                </c:pt>
                <c:pt idx="1614">
                  <c:v>2.7</c:v>
                </c:pt>
                <c:pt idx="1615">
                  <c:v>2.7</c:v>
                </c:pt>
                <c:pt idx="1616">
                  <c:v>2.7</c:v>
                </c:pt>
                <c:pt idx="1617">
                  <c:v>2.7</c:v>
                </c:pt>
                <c:pt idx="1618">
                  <c:v>2.7</c:v>
                </c:pt>
                <c:pt idx="1619">
                  <c:v>2.7</c:v>
                </c:pt>
                <c:pt idx="1620">
                  <c:v>2.5</c:v>
                </c:pt>
                <c:pt idx="1621">
                  <c:v>2.5</c:v>
                </c:pt>
                <c:pt idx="1622">
                  <c:v>2.5</c:v>
                </c:pt>
                <c:pt idx="1623">
                  <c:v>2.5</c:v>
                </c:pt>
                <c:pt idx="1624">
                  <c:v>2.5</c:v>
                </c:pt>
                <c:pt idx="1625">
                  <c:v>2.5</c:v>
                </c:pt>
                <c:pt idx="1626">
                  <c:v>2.5</c:v>
                </c:pt>
                <c:pt idx="1627">
                  <c:v>2.5</c:v>
                </c:pt>
                <c:pt idx="1628">
                  <c:v>2.5</c:v>
                </c:pt>
                <c:pt idx="1629">
                  <c:v>2.5</c:v>
                </c:pt>
                <c:pt idx="1630">
                  <c:v>2.5</c:v>
                </c:pt>
                <c:pt idx="1631">
                  <c:v>2.5</c:v>
                </c:pt>
                <c:pt idx="1632">
                  <c:v>2.5</c:v>
                </c:pt>
                <c:pt idx="1633">
                  <c:v>2.5</c:v>
                </c:pt>
                <c:pt idx="1634">
                  <c:v>2.6</c:v>
                </c:pt>
                <c:pt idx="1635">
                  <c:v>2.6</c:v>
                </c:pt>
                <c:pt idx="1636">
                  <c:v>2.5</c:v>
                </c:pt>
                <c:pt idx="1637">
                  <c:v>2.5</c:v>
                </c:pt>
                <c:pt idx="1638">
                  <c:v>2.5</c:v>
                </c:pt>
                <c:pt idx="1639">
                  <c:v>2.5</c:v>
                </c:pt>
                <c:pt idx="1640">
                  <c:v>2.6</c:v>
                </c:pt>
                <c:pt idx="1641">
                  <c:v>2.6</c:v>
                </c:pt>
                <c:pt idx="1642">
                  <c:v>2.6</c:v>
                </c:pt>
                <c:pt idx="1643">
                  <c:v>2.6</c:v>
                </c:pt>
                <c:pt idx="1644">
                  <c:v>2.6</c:v>
                </c:pt>
                <c:pt idx="1645">
                  <c:v>2.5</c:v>
                </c:pt>
                <c:pt idx="1646">
                  <c:v>2.5</c:v>
                </c:pt>
                <c:pt idx="1647">
                  <c:v>2.5</c:v>
                </c:pt>
                <c:pt idx="1648">
                  <c:v>2.6</c:v>
                </c:pt>
                <c:pt idx="1649">
                  <c:v>2.6</c:v>
                </c:pt>
                <c:pt idx="1650">
                  <c:v>2.6</c:v>
                </c:pt>
                <c:pt idx="1651">
                  <c:v>2.6</c:v>
                </c:pt>
                <c:pt idx="1652">
                  <c:v>2.6</c:v>
                </c:pt>
                <c:pt idx="1653">
                  <c:v>2.6</c:v>
                </c:pt>
                <c:pt idx="1654">
                  <c:v>2.6</c:v>
                </c:pt>
                <c:pt idx="1655">
                  <c:v>2.6</c:v>
                </c:pt>
                <c:pt idx="1656">
                  <c:v>2.6</c:v>
                </c:pt>
                <c:pt idx="1657">
                  <c:v>2.6</c:v>
                </c:pt>
                <c:pt idx="1658">
                  <c:v>2.6</c:v>
                </c:pt>
                <c:pt idx="1659">
                  <c:v>2.6</c:v>
                </c:pt>
                <c:pt idx="1660">
                  <c:v>2.6</c:v>
                </c:pt>
                <c:pt idx="1661">
                  <c:v>2.6</c:v>
                </c:pt>
                <c:pt idx="1662">
                  <c:v>2.6</c:v>
                </c:pt>
                <c:pt idx="1663">
                  <c:v>2.6</c:v>
                </c:pt>
                <c:pt idx="1664">
                  <c:v>2.6</c:v>
                </c:pt>
                <c:pt idx="1665">
                  <c:v>2.6</c:v>
                </c:pt>
                <c:pt idx="1666">
                  <c:v>2.6</c:v>
                </c:pt>
                <c:pt idx="1667">
                  <c:v>2.7</c:v>
                </c:pt>
                <c:pt idx="1668">
                  <c:v>2.7</c:v>
                </c:pt>
                <c:pt idx="1669">
                  <c:v>2.6</c:v>
                </c:pt>
                <c:pt idx="1670">
                  <c:v>2.6</c:v>
                </c:pt>
                <c:pt idx="1671">
                  <c:v>2.6</c:v>
                </c:pt>
                <c:pt idx="1672">
                  <c:v>2.6</c:v>
                </c:pt>
                <c:pt idx="1673">
                  <c:v>2.6</c:v>
                </c:pt>
                <c:pt idx="1674">
                  <c:v>2.6</c:v>
                </c:pt>
                <c:pt idx="1675">
                  <c:v>2.6</c:v>
                </c:pt>
                <c:pt idx="1676">
                  <c:v>2.6</c:v>
                </c:pt>
                <c:pt idx="1677">
                  <c:v>2.6</c:v>
                </c:pt>
                <c:pt idx="1678">
                  <c:v>2.6</c:v>
                </c:pt>
                <c:pt idx="1679">
                  <c:v>2.6</c:v>
                </c:pt>
                <c:pt idx="1680">
                  <c:v>2.6</c:v>
                </c:pt>
                <c:pt idx="1681">
                  <c:v>2.6</c:v>
                </c:pt>
                <c:pt idx="1682">
                  <c:v>2.6</c:v>
                </c:pt>
                <c:pt idx="1683">
                  <c:v>2.5</c:v>
                </c:pt>
                <c:pt idx="1684">
                  <c:v>2.5</c:v>
                </c:pt>
                <c:pt idx="1685">
                  <c:v>2.5</c:v>
                </c:pt>
                <c:pt idx="1686">
                  <c:v>2.5</c:v>
                </c:pt>
                <c:pt idx="1687">
                  <c:v>2.4</c:v>
                </c:pt>
                <c:pt idx="1688">
                  <c:v>2.4</c:v>
                </c:pt>
                <c:pt idx="1689">
                  <c:v>2.4</c:v>
                </c:pt>
                <c:pt idx="1690">
                  <c:v>2.4</c:v>
                </c:pt>
                <c:pt idx="1691">
                  <c:v>2.4</c:v>
                </c:pt>
                <c:pt idx="1692">
                  <c:v>2.4</c:v>
                </c:pt>
                <c:pt idx="1693">
                  <c:v>2.4</c:v>
                </c:pt>
                <c:pt idx="1694">
                  <c:v>2.4</c:v>
                </c:pt>
                <c:pt idx="1695">
                  <c:v>2.2999999999999998</c:v>
                </c:pt>
                <c:pt idx="1696">
                  <c:v>2.2999999999999998</c:v>
                </c:pt>
                <c:pt idx="1697">
                  <c:v>2.2999999999999998</c:v>
                </c:pt>
                <c:pt idx="1698">
                  <c:v>2.2999999999999998</c:v>
                </c:pt>
                <c:pt idx="1699">
                  <c:v>2.2999999999999998</c:v>
                </c:pt>
                <c:pt idx="1700">
                  <c:v>2.2999999999999998</c:v>
                </c:pt>
                <c:pt idx="1701">
                  <c:v>2.2999999999999998</c:v>
                </c:pt>
                <c:pt idx="1702">
                  <c:v>2.2999999999999998</c:v>
                </c:pt>
                <c:pt idx="1703">
                  <c:v>2.2999999999999998</c:v>
                </c:pt>
                <c:pt idx="1704">
                  <c:v>2.2999999999999998</c:v>
                </c:pt>
                <c:pt idx="1705">
                  <c:v>2.2000000000000002</c:v>
                </c:pt>
                <c:pt idx="1706">
                  <c:v>2.2000000000000002</c:v>
                </c:pt>
                <c:pt idx="1707">
                  <c:v>2.2000000000000002</c:v>
                </c:pt>
                <c:pt idx="1708">
                  <c:v>2.2000000000000002</c:v>
                </c:pt>
                <c:pt idx="1709">
                  <c:v>2.2000000000000002</c:v>
                </c:pt>
                <c:pt idx="1710">
                  <c:v>2.2000000000000002</c:v>
                </c:pt>
                <c:pt idx="1711">
                  <c:v>2.2999999999999998</c:v>
                </c:pt>
                <c:pt idx="1712">
                  <c:v>2.2999999999999998</c:v>
                </c:pt>
                <c:pt idx="1713">
                  <c:v>2.2999999999999998</c:v>
                </c:pt>
                <c:pt idx="1714">
                  <c:v>2.2999999999999998</c:v>
                </c:pt>
                <c:pt idx="1715">
                  <c:v>2.2999999999999998</c:v>
                </c:pt>
                <c:pt idx="1716">
                  <c:v>2.2999999999999998</c:v>
                </c:pt>
                <c:pt idx="1717">
                  <c:v>2.2999999999999998</c:v>
                </c:pt>
                <c:pt idx="1718">
                  <c:v>2.2999999999999998</c:v>
                </c:pt>
                <c:pt idx="1719">
                  <c:v>2.2999999999999998</c:v>
                </c:pt>
                <c:pt idx="1720">
                  <c:v>2.4</c:v>
                </c:pt>
                <c:pt idx="1721">
                  <c:v>2.4</c:v>
                </c:pt>
                <c:pt idx="1722">
                  <c:v>2.2999999999999998</c:v>
                </c:pt>
                <c:pt idx="1723">
                  <c:v>2.2999999999999998</c:v>
                </c:pt>
                <c:pt idx="1724">
                  <c:v>2.2999999999999998</c:v>
                </c:pt>
                <c:pt idx="1725">
                  <c:v>2.2999999999999998</c:v>
                </c:pt>
                <c:pt idx="1726">
                  <c:v>2.4</c:v>
                </c:pt>
                <c:pt idx="1727">
                  <c:v>2.4</c:v>
                </c:pt>
                <c:pt idx="1728">
                  <c:v>2.2999999999999998</c:v>
                </c:pt>
                <c:pt idx="1729">
                  <c:v>2.2999999999999998</c:v>
                </c:pt>
                <c:pt idx="1730">
                  <c:v>2.2999999999999998</c:v>
                </c:pt>
                <c:pt idx="1731">
                  <c:v>2.2999999999999998</c:v>
                </c:pt>
                <c:pt idx="1732">
                  <c:v>2.2999999999999998</c:v>
                </c:pt>
                <c:pt idx="1733">
                  <c:v>2.2999999999999998</c:v>
                </c:pt>
                <c:pt idx="1734">
                  <c:v>2.2000000000000002</c:v>
                </c:pt>
                <c:pt idx="1735">
                  <c:v>2.2999999999999998</c:v>
                </c:pt>
                <c:pt idx="1736">
                  <c:v>2.2999999999999998</c:v>
                </c:pt>
                <c:pt idx="1737">
                  <c:v>2.2999999999999998</c:v>
                </c:pt>
                <c:pt idx="1738">
                  <c:v>2.2999999999999998</c:v>
                </c:pt>
                <c:pt idx="1739">
                  <c:v>2.2999999999999998</c:v>
                </c:pt>
                <c:pt idx="1740">
                  <c:v>2.2999999999999998</c:v>
                </c:pt>
                <c:pt idx="1741">
                  <c:v>2.2999999999999998</c:v>
                </c:pt>
                <c:pt idx="1742">
                  <c:v>2.2999999999999998</c:v>
                </c:pt>
                <c:pt idx="1743">
                  <c:v>2.2999999999999998</c:v>
                </c:pt>
                <c:pt idx="1744">
                  <c:v>2.2999999999999998</c:v>
                </c:pt>
                <c:pt idx="1745">
                  <c:v>2.2999999999999998</c:v>
                </c:pt>
                <c:pt idx="1746">
                  <c:v>2.2999999999999998</c:v>
                </c:pt>
                <c:pt idx="1747">
                  <c:v>2.2999999999999998</c:v>
                </c:pt>
                <c:pt idx="1748">
                  <c:v>2.2999999999999998</c:v>
                </c:pt>
                <c:pt idx="1749">
                  <c:v>2.2999999999999998</c:v>
                </c:pt>
                <c:pt idx="1750">
                  <c:v>2.2999999999999998</c:v>
                </c:pt>
                <c:pt idx="1751">
                  <c:v>2.2999999999999998</c:v>
                </c:pt>
                <c:pt idx="1752">
                  <c:v>2.2999999999999998</c:v>
                </c:pt>
                <c:pt idx="1753">
                  <c:v>2.2999999999999998</c:v>
                </c:pt>
                <c:pt idx="1754">
                  <c:v>2.2999999999999998</c:v>
                </c:pt>
                <c:pt idx="1755">
                  <c:v>2.2999999999999998</c:v>
                </c:pt>
                <c:pt idx="1756">
                  <c:v>2.2999999999999998</c:v>
                </c:pt>
                <c:pt idx="1757">
                  <c:v>2.2999999999999998</c:v>
                </c:pt>
                <c:pt idx="1758">
                  <c:v>2.2999999999999998</c:v>
                </c:pt>
                <c:pt idx="1759">
                  <c:v>2.2999999999999998</c:v>
                </c:pt>
                <c:pt idx="1760">
                  <c:v>2.2999999999999998</c:v>
                </c:pt>
                <c:pt idx="1761">
                  <c:v>2.2999999999999998</c:v>
                </c:pt>
                <c:pt idx="1762">
                  <c:v>2.2999999999999998</c:v>
                </c:pt>
                <c:pt idx="1763">
                  <c:v>2.4</c:v>
                </c:pt>
                <c:pt idx="1764">
                  <c:v>2.4</c:v>
                </c:pt>
                <c:pt idx="1765">
                  <c:v>2.4</c:v>
                </c:pt>
                <c:pt idx="1766">
                  <c:v>2.4</c:v>
                </c:pt>
                <c:pt idx="1767">
                  <c:v>2.4</c:v>
                </c:pt>
                <c:pt idx="1768">
                  <c:v>2.4</c:v>
                </c:pt>
                <c:pt idx="1769">
                  <c:v>2.5</c:v>
                </c:pt>
                <c:pt idx="1770">
                  <c:v>2.5</c:v>
                </c:pt>
                <c:pt idx="1771">
                  <c:v>2.5</c:v>
                </c:pt>
                <c:pt idx="1772">
                  <c:v>2.5</c:v>
                </c:pt>
                <c:pt idx="1773">
                  <c:v>2.5</c:v>
                </c:pt>
                <c:pt idx="1774">
                  <c:v>2.4</c:v>
                </c:pt>
                <c:pt idx="1775">
                  <c:v>2.5</c:v>
                </c:pt>
                <c:pt idx="1776">
                  <c:v>2.4</c:v>
                </c:pt>
                <c:pt idx="1777">
                  <c:v>2.4</c:v>
                </c:pt>
                <c:pt idx="1778">
                  <c:v>2.5</c:v>
                </c:pt>
                <c:pt idx="1779">
                  <c:v>2.5</c:v>
                </c:pt>
                <c:pt idx="1780">
                  <c:v>2.5</c:v>
                </c:pt>
                <c:pt idx="1781">
                  <c:v>2.5</c:v>
                </c:pt>
                <c:pt idx="1782">
                  <c:v>2.5</c:v>
                </c:pt>
                <c:pt idx="1783">
                  <c:v>2.5</c:v>
                </c:pt>
                <c:pt idx="1784">
                  <c:v>2.5</c:v>
                </c:pt>
                <c:pt idx="1785">
                  <c:v>2.4</c:v>
                </c:pt>
                <c:pt idx="1786">
                  <c:v>2.4</c:v>
                </c:pt>
                <c:pt idx="1787">
                  <c:v>2.4</c:v>
                </c:pt>
                <c:pt idx="1788">
                  <c:v>2.4</c:v>
                </c:pt>
                <c:pt idx="1789">
                  <c:v>2.4</c:v>
                </c:pt>
                <c:pt idx="1790">
                  <c:v>2.4</c:v>
                </c:pt>
                <c:pt idx="1791">
                  <c:v>2.4</c:v>
                </c:pt>
                <c:pt idx="1792">
                  <c:v>2.4</c:v>
                </c:pt>
                <c:pt idx="1793">
                  <c:v>2.4</c:v>
                </c:pt>
                <c:pt idx="1794">
                  <c:v>2.4</c:v>
                </c:pt>
                <c:pt idx="1795">
                  <c:v>2.4</c:v>
                </c:pt>
                <c:pt idx="1796">
                  <c:v>2.2999999999999998</c:v>
                </c:pt>
                <c:pt idx="1797">
                  <c:v>2.2999999999999998</c:v>
                </c:pt>
                <c:pt idx="1798">
                  <c:v>2.2999999999999998</c:v>
                </c:pt>
                <c:pt idx="1799">
                  <c:v>2.2000000000000002</c:v>
                </c:pt>
                <c:pt idx="1800">
                  <c:v>2.2000000000000002</c:v>
                </c:pt>
                <c:pt idx="1801">
                  <c:v>2.2000000000000002</c:v>
                </c:pt>
                <c:pt idx="1802">
                  <c:v>2.2999999999999998</c:v>
                </c:pt>
                <c:pt idx="1803">
                  <c:v>2.2000000000000002</c:v>
                </c:pt>
                <c:pt idx="1804">
                  <c:v>2.2000000000000002</c:v>
                </c:pt>
                <c:pt idx="1805">
                  <c:v>2.2000000000000002</c:v>
                </c:pt>
                <c:pt idx="1806">
                  <c:v>2.2000000000000002</c:v>
                </c:pt>
                <c:pt idx="1807">
                  <c:v>2.2000000000000002</c:v>
                </c:pt>
                <c:pt idx="1808">
                  <c:v>2.2000000000000002</c:v>
                </c:pt>
                <c:pt idx="1809">
                  <c:v>2.2000000000000002</c:v>
                </c:pt>
                <c:pt idx="1810">
                  <c:v>2.2000000000000002</c:v>
                </c:pt>
                <c:pt idx="1811">
                  <c:v>2.2000000000000002</c:v>
                </c:pt>
                <c:pt idx="1812">
                  <c:v>2.2000000000000002</c:v>
                </c:pt>
                <c:pt idx="1813">
                  <c:v>2.2999999999999998</c:v>
                </c:pt>
                <c:pt idx="1814">
                  <c:v>2.2999999999999998</c:v>
                </c:pt>
                <c:pt idx="1815">
                  <c:v>2.2000000000000002</c:v>
                </c:pt>
                <c:pt idx="1816">
                  <c:v>2.2999999999999998</c:v>
                </c:pt>
                <c:pt idx="1817">
                  <c:v>2.2000000000000002</c:v>
                </c:pt>
                <c:pt idx="1818">
                  <c:v>2.2000000000000002</c:v>
                </c:pt>
                <c:pt idx="1819">
                  <c:v>2.2000000000000002</c:v>
                </c:pt>
                <c:pt idx="1820">
                  <c:v>2.2000000000000002</c:v>
                </c:pt>
                <c:pt idx="1821">
                  <c:v>2.2000000000000002</c:v>
                </c:pt>
                <c:pt idx="1822">
                  <c:v>2.2000000000000002</c:v>
                </c:pt>
                <c:pt idx="1823">
                  <c:v>2.2000000000000002</c:v>
                </c:pt>
                <c:pt idx="1824">
                  <c:v>2.2000000000000002</c:v>
                </c:pt>
                <c:pt idx="1825">
                  <c:v>2.1</c:v>
                </c:pt>
                <c:pt idx="1826">
                  <c:v>2.1</c:v>
                </c:pt>
                <c:pt idx="1827">
                  <c:v>2.1</c:v>
                </c:pt>
                <c:pt idx="1828">
                  <c:v>2.1</c:v>
                </c:pt>
                <c:pt idx="1829">
                  <c:v>2.1</c:v>
                </c:pt>
                <c:pt idx="1830">
                  <c:v>2.1</c:v>
                </c:pt>
                <c:pt idx="1831">
                  <c:v>2.1</c:v>
                </c:pt>
                <c:pt idx="1832">
                  <c:v>2.1</c:v>
                </c:pt>
                <c:pt idx="1833">
                  <c:v>2.1</c:v>
                </c:pt>
                <c:pt idx="1834">
                  <c:v>2.1</c:v>
                </c:pt>
                <c:pt idx="1835">
                  <c:v>2.1</c:v>
                </c:pt>
                <c:pt idx="1836">
                  <c:v>2.1</c:v>
                </c:pt>
                <c:pt idx="1837">
                  <c:v>2.1</c:v>
                </c:pt>
                <c:pt idx="1838">
                  <c:v>2.1</c:v>
                </c:pt>
                <c:pt idx="1839">
                  <c:v>2.1</c:v>
                </c:pt>
                <c:pt idx="1840">
                  <c:v>2.1</c:v>
                </c:pt>
                <c:pt idx="1841">
                  <c:v>2.1</c:v>
                </c:pt>
                <c:pt idx="1842">
                  <c:v>2.1</c:v>
                </c:pt>
                <c:pt idx="1843">
                  <c:v>2.1</c:v>
                </c:pt>
                <c:pt idx="1844">
                  <c:v>2.1</c:v>
                </c:pt>
                <c:pt idx="1845">
                  <c:v>2.1</c:v>
                </c:pt>
                <c:pt idx="1846">
                  <c:v>2.1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2.1</c:v>
                </c:pt>
                <c:pt idx="1851">
                  <c:v>2.1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2.1</c:v>
                </c:pt>
                <c:pt idx="1861">
                  <c:v>2.1</c:v>
                </c:pt>
                <c:pt idx="1862">
                  <c:v>2.1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1.9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1.9</c:v>
                </c:pt>
                <c:pt idx="1880">
                  <c:v>1.9</c:v>
                </c:pt>
                <c:pt idx="1881">
                  <c:v>1.9</c:v>
                </c:pt>
                <c:pt idx="1882">
                  <c:v>1.8</c:v>
                </c:pt>
                <c:pt idx="1883">
                  <c:v>1.8</c:v>
                </c:pt>
                <c:pt idx="1884">
                  <c:v>1.8</c:v>
                </c:pt>
                <c:pt idx="1885">
                  <c:v>1.8</c:v>
                </c:pt>
                <c:pt idx="1886">
                  <c:v>1.8</c:v>
                </c:pt>
                <c:pt idx="1887">
                  <c:v>1.8</c:v>
                </c:pt>
                <c:pt idx="1888">
                  <c:v>1.8</c:v>
                </c:pt>
                <c:pt idx="1889">
                  <c:v>1.8</c:v>
                </c:pt>
                <c:pt idx="1890">
                  <c:v>1.8</c:v>
                </c:pt>
                <c:pt idx="1891">
                  <c:v>1.7</c:v>
                </c:pt>
                <c:pt idx="1892">
                  <c:v>1.7</c:v>
                </c:pt>
                <c:pt idx="1893">
                  <c:v>1.6</c:v>
                </c:pt>
                <c:pt idx="1894">
                  <c:v>1.6</c:v>
                </c:pt>
                <c:pt idx="1895">
                  <c:v>1.6</c:v>
                </c:pt>
                <c:pt idx="1896">
                  <c:v>1.6</c:v>
                </c:pt>
                <c:pt idx="1897">
                  <c:v>1.6</c:v>
                </c:pt>
                <c:pt idx="1898">
                  <c:v>1.5</c:v>
                </c:pt>
                <c:pt idx="1899">
                  <c:v>1.5</c:v>
                </c:pt>
                <c:pt idx="1900">
                  <c:v>1.6</c:v>
                </c:pt>
                <c:pt idx="1901">
                  <c:v>1.6</c:v>
                </c:pt>
                <c:pt idx="1902">
                  <c:v>1.6</c:v>
                </c:pt>
                <c:pt idx="1903">
                  <c:v>1.5</c:v>
                </c:pt>
                <c:pt idx="1904">
                  <c:v>1.6</c:v>
                </c:pt>
                <c:pt idx="1905">
                  <c:v>1.6</c:v>
                </c:pt>
                <c:pt idx="1906">
                  <c:v>1.5</c:v>
                </c:pt>
                <c:pt idx="1907">
                  <c:v>1.5</c:v>
                </c:pt>
                <c:pt idx="1908">
                  <c:v>1.5</c:v>
                </c:pt>
                <c:pt idx="1909">
                  <c:v>1.4</c:v>
                </c:pt>
                <c:pt idx="1910">
                  <c:v>1.4</c:v>
                </c:pt>
                <c:pt idx="1911">
                  <c:v>1.4</c:v>
                </c:pt>
                <c:pt idx="1912">
                  <c:v>1.4</c:v>
                </c:pt>
                <c:pt idx="1913">
                  <c:v>1.4</c:v>
                </c:pt>
                <c:pt idx="1914">
                  <c:v>1.4</c:v>
                </c:pt>
                <c:pt idx="1915">
                  <c:v>1.5</c:v>
                </c:pt>
                <c:pt idx="1916">
                  <c:v>1.5</c:v>
                </c:pt>
                <c:pt idx="1917">
                  <c:v>1.4</c:v>
                </c:pt>
                <c:pt idx="1918">
                  <c:v>1.4</c:v>
                </c:pt>
                <c:pt idx="1919">
                  <c:v>1.4</c:v>
                </c:pt>
                <c:pt idx="1920">
                  <c:v>1.4</c:v>
                </c:pt>
                <c:pt idx="1921">
                  <c:v>1.4</c:v>
                </c:pt>
                <c:pt idx="1922">
                  <c:v>1.4</c:v>
                </c:pt>
                <c:pt idx="1923">
                  <c:v>1.4</c:v>
                </c:pt>
                <c:pt idx="1924">
                  <c:v>1.4</c:v>
                </c:pt>
                <c:pt idx="1925">
                  <c:v>1.4</c:v>
                </c:pt>
                <c:pt idx="1926">
                  <c:v>1.5</c:v>
                </c:pt>
                <c:pt idx="1927">
                  <c:v>1.5</c:v>
                </c:pt>
                <c:pt idx="1928">
                  <c:v>1.5</c:v>
                </c:pt>
                <c:pt idx="1929">
                  <c:v>1.5</c:v>
                </c:pt>
                <c:pt idx="1930">
                  <c:v>1.5</c:v>
                </c:pt>
                <c:pt idx="1931">
                  <c:v>1.5</c:v>
                </c:pt>
                <c:pt idx="1932">
                  <c:v>1.6</c:v>
                </c:pt>
                <c:pt idx="1933">
                  <c:v>1.6</c:v>
                </c:pt>
                <c:pt idx="1934">
                  <c:v>1.6</c:v>
                </c:pt>
                <c:pt idx="1935">
                  <c:v>1.6</c:v>
                </c:pt>
                <c:pt idx="1936">
                  <c:v>1.6</c:v>
                </c:pt>
                <c:pt idx="1937">
                  <c:v>1.6</c:v>
                </c:pt>
                <c:pt idx="1938">
                  <c:v>1.6</c:v>
                </c:pt>
                <c:pt idx="1939">
                  <c:v>1.6</c:v>
                </c:pt>
                <c:pt idx="1940">
                  <c:v>1.6</c:v>
                </c:pt>
                <c:pt idx="1941">
                  <c:v>1.6</c:v>
                </c:pt>
                <c:pt idx="1942">
                  <c:v>1.6</c:v>
                </c:pt>
                <c:pt idx="1943">
                  <c:v>1.6</c:v>
                </c:pt>
                <c:pt idx="1944">
                  <c:v>1.6</c:v>
                </c:pt>
                <c:pt idx="1945">
                  <c:v>1.6</c:v>
                </c:pt>
                <c:pt idx="1946">
                  <c:v>1.6</c:v>
                </c:pt>
                <c:pt idx="1947">
                  <c:v>1.6</c:v>
                </c:pt>
                <c:pt idx="1948">
                  <c:v>1.6</c:v>
                </c:pt>
                <c:pt idx="1949">
                  <c:v>1.6</c:v>
                </c:pt>
                <c:pt idx="1950">
                  <c:v>1.6</c:v>
                </c:pt>
                <c:pt idx="1951">
                  <c:v>1.6</c:v>
                </c:pt>
                <c:pt idx="1952">
                  <c:v>1.6</c:v>
                </c:pt>
                <c:pt idx="1953">
                  <c:v>1.6</c:v>
                </c:pt>
                <c:pt idx="1954">
                  <c:v>1.6</c:v>
                </c:pt>
                <c:pt idx="1955">
                  <c:v>1.6</c:v>
                </c:pt>
                <c:pt idx="1956">
                  <c:v>1.6</c:v>
                </c:pt>
                <c:pt idx="1957">
                  <c:v>1.6</c:v>
                </c:pt>
                <c:pt idx="1958">
                  <c:v>1.6</c:v>
                </c:pt>
                <c:pt idx="1959">
                  <c:v>1.6</c:v>
                </c:pt>
                <c:pt idx="1960">
                  <c:v>1.6</c:v>
                </c:pt>
                <c:pt idx="1961">
                  <c:v>1.6</c:v>
                </c:pt>
                <c:pt idx="1962">
                  <c:v>1.6</c:v>
                </c:pt>
                <c:pt idx="1963">
                  <c:v>1.6</c:v>
                </c:pt>
                <c:pt idx="1964">
                  <c:v>1.6</c:v>
                </c:pt>
                <c:pt idx="1965">
                  <c:v>1.5</c:v>
                </c:pt>
                <c:pt idx="1966">
                  <c:v>1.5</c:v>
                </c:pt>
                <c:pt idx="1967">
                  <c:v>1.5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81-4502-864B-852F63E519C4}"/>
            </c:ext>
          </c:extLst>
        </c:ser>
        <c:ser>
          <c:idx val="1"/>
          <c:order val="1"/>
          <c:tx>
            <c:strRef>
              <c:f>'compare 600 C'!$K$1</c:f>
              <c:strCache>
                <c:ptCount val="1"/>
                <c:pt idx="0">
                  <c:v>ppm-CO-run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600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  <c:pt idx="1910">
                  <c:v>31.16333333333333</c:v>
                </c:pt>
                <c:pt idx="1911">
                  <c:v>31.18</c:v>
                </c:pt>
                <c:pt idx="1912">
                  <c:v>31.196666666666665</c:v>
                </c:pt>
                <c:pt idx="1913">
                  <c:v>31.213333333333331</c:v>
                </c:pt>
                <c:pt idx="1914">
                  <c:v>31.229999999999997</c:v>
                </c:pt>
                <c:pt idx="1915">
                  <c:v>31.246666666666666</c:v>
                </c:pt>
                <c:pt idx="1916">
                  <c:v>31.263333333333332</c:v>
                </c:pt>
                <c:pt idx="1917">
                  <c:v>31.279999999999998</c:v>
                </c:pt>
                <c:pt idx="1918">
                  <c:v>31.296666666666663</c:v>
                </c:pt>
                <c:pt idx="1919">
                  <c:v>31.313333333333333</c:v>
                </c:pt>
                <c:pt idx="1920">
                  <c:v>31.33</c:v>
                </c:pt>
                <c:pt idx="1921">
                  <c:v>31.346666666666664</c:v>
                </c:pt>
                <c:pt idx="1922">
                  <c:v>31.36333333333333</c:v>
                </c:pt>
                <c:pt idx="1923">
                  <c:v>31.379999999999995</c:v>
                </c:pt>
                <c:pt idx="1924">
                  <c:v>31.396666666666668</c:v>
                </c:pt>
                <c:pt idx="1925">
                  <c:v>31.413333333333334</c:v>
                </c:pt>
                <c:pt idx="1926">
                  <c:v>31.43</c:v>
                </c:pt>
                <c:pt idx="1927">
                  <c:v>31.446666666666665</c:v>
                </c:pt>
                <c:pt idx="1928">
                  <c:v>31.463333333333331</c:v>
                </c:pt>
                <c:pt idx="1929">
                  <c:v>31.479999999999997</c:v>
                </c:pt>
                <c:pt idx="1930">
                  <c:v>31.496666666666663</c:v>
                </c:pt>
                <c:pt idx="1931">
                  <c:v>31.513333333333328</c:v>
                </c:pt>
                <c:pt idx="1932">
                  <c:v>31.53</c:v>
                </c:pt>
                <c:pt idx="1933">
                  <c:v>31.546666666666667</c:v>
                </c:pt>
                <c:pt idx="1934">
                  <c:v>31.563333333333333</c:v>
                </c:pt>
                <c:pt idx="1935">
                  <c:v>31.58</c:v>
                </c:pt>
                <c:pt idx="1936">
                  <c:v>31.596666666666664</c:v>
                </c:pt>
                <c:pt idx="1937">
                  <c:v>31.61333333333333</c:v>
                </c:pt>
                <c:pt idx="1938">
                  <c:v>31.629999999999995</c:v>
                </c:pt>
                <c:pt idx="1939">
                  <c:v>31.646666666666668</c:v>
                </c:pt>
                <c:pt idx="1940">
                  <c:v>31.663333333333334</c:v>
                </c:pt>
                <c:pt idx="1941">
                  <c:v>31.68</c:v>
                </c:pt>
                <c:pt idx="1942">
                  <c:v>31.696666666666665</c:v>
                </c:pt>
                <c:pt idx="1943">
                  <c:v>31.713333333333331</c:v>
                </c:pt>
                <c:pt idx="1944">
                  <c:v>31.729999999999997</c:v>
                </c:pt>
                <c:pt idx="1945">
                  <c:v>31.746666666666663</c:v>
                </c:pt>
                <c:pt idx="1946">
                  <c:v>31.763333333333328</c:v>
                </c:pt>
                <c:pt idx="1947">
                  <c:v>31.78</c:v>
                </c:pt>
                <c:pt idx="1948">
                  <c:v>31.796666666666667</c:v>
                </c:pt>
                <c:pt idx="1949">
                  <c:v>31.813333333333333</c:v>
                </c:pt>
                <c:pt idx="1950">
                  <c:v>31.83</c:v>
                </c:pt>
                <c:pt idx="1951">
                  <c:v>31.846666666666664</c:v>
                </c:pt>
                <c:pt idx="1952">
                  <c:v>31.86333333333333</c:v>
                </c:pt>
                <c:pt idx="1953">
                  <c:v>31.879999999999995</c:v>
                </c:pt>
                <c:pt idx="1954">
                  <c:v>31.896666666666668</c:v>
                </c:pt>
                <c:pt idx="1955">
                  <c:v>31.913333333333334</c:v>
                </c:pt>
                <c:pt idx="1956">
                  <c:v>31.93</c:v>
                </c:pt>
                <c:pt idx="1957">
                  <c:v>31.946666666666665</c:v>
                </c:pt>
                <c:pt idx="1958">
                  <c:v>31.963333333333331</c:v>
                </c:pt>
                <c:pt idx="1959">
                  <c:v>31.979999999999997</c:v>
                </c:pt>
                <c:pt idx="1960">
                  <c:v>31.996666666666663</c:v>
                </c:pt>
                <c:pt idx="1961">
                  <c:v>32.013333333333328</c:v>
                </c:pt>
                <c:pt idx="1962">
                  <c:v>32.03</c:v>
                </c:pt>
                <c:pt idx="1963">
                  <c:v>32.046666666666667</c:v>
                </c:pt>
                <c:pt idx="1964">
                  <c:v>32.063333333333333</c:v>
                </c:pt>
                <c:pt idx="1965">
                  <c:v>32.08</c:v>
                </c:pt>
                <c:pt idx="1966">
                  <c:v>32.096666666666664</c:v>
                </c:pt>
                <c:pt idx="1967">
                  <c:v>32.11333333333333</c:v>
                </c:pt>
              </c:numCache>
            </c:numRef>
          </c:xVal>
          <c:yVal>
            <c:numRef>
              <c:f>'compare 600 C'!$K$2:$K$2479</c:f>
              <c:numCache>
                <c:formatCode>General</c:formatCode>
                <c:ptCount val="247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</c:v>
                </c:pt>
                <c:pt idx="13">
                  <c:v>0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</c:v>
                </c:pt>
                <c:pt idx="20">
                  <c:v>0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0.2</c:v>
                </c:pt>
                <c:pt idx="41">
                  <c:v>0.2</c:v>
                </c:pt>
                <c:pt idx="42">
                  <c:v>0.1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0.4</c:v>
                </c:pt>
                <c:pt idx="52">
                  <c:v>0.4</c:v>
                </c:pt>
                <c:pt idx="53">
                  <c:v>0.5</c:v>
                </c:pt>
                <c:pt idx="54">
                  <c:v>0.6</c:v>
                </c:pt>
                <c:pt idx="55">
                  <c:v>0.6</c:v>
                </c:pt>
                <c:pt idx="56">
                  <c:v>0.7</c:v>
                </c:pt>
                <c:pt idx="57">
                  <c:v>0.8</c:v>
                </c:pt>
                <c:pt idx="58">
                  <c:v>0.8</c:v>
                </c:pt>
                <c:pt idx="59">
                  <c:v>1</c:v>
                </c:pt>
                <c:pt idx="60">
                  <c:v>1.1000000000000001</c:v>
                </c:pt>
                <c:pt idx="61">
                  <c:v>1.3</c:v>
                </c:pt>
                <c:pt idx="62">
                  <c:v>1.5</c:v>
                </c:pt>
                <c:pt idx="63">
                  <c:v>1.7</c:v>
                </c:pt>
                <c:pt idx="64">
                  <c:v>1.9</c:v>
                </c:pt>
                <c:pt idx="65">
                  <c:v>2.2000000000000002</c:v>
                </c:pt>
                <c:pt idx="66">
                  <c:v>2.5</c:v>
                </c:pt>
                <c:pt idx="67">
                  <c:v>2.8</c:v>
                </c:pt>
                <c:pt idx="68">
                  <c:v>3.2</c:v>
                </c:pt>
                <c:pt idx="69">
                  <c:v>3.5</c:v>
                </c:pt>
                <c:pt idx="70">
                  <c:v>3.9</c:v>
                </c:pt>
                <c:pt idx="71">
                  <c:v>4.3</c:v>
                </c:pt>
                <c:pt idx="72">
                  <c:v>4.7</c:v>
                </c:pt>
                <c:pt idx="73">
                  <c:v>5.2</c:v>
                </c:pt>
                <c:pt idx="74">
                  <c:v>5.7</c:v>
                </c:pt>
                <c:pt idx="75">
                  <c:v>6.2</c:v>
                </c:pt>
                <c:pt idx="76">
                  <c:v>6.8</c:v>
                </c:pt>
                <c:pt idx="77">
                  <c:v>7.4</c:v>
                </c:pt>
                <c:pt idx="78">
                  <c:v>8.1</c:v>
                </c:pt>
                <c:pt idx="79">
                  <c:v>8.6999999999999993</c:v>
                </c:pt>
                <c:pt idx="80">
                  <c:v>9.4</c:v>
                </c:pt>
                <c:pt idx="81">
                  <c:v>10</c:v>
                </c:pt>
                <c:pt idx="82">
                  <c:v>10.9</c:v>
                </c:pt>
                <c:pt idx="83">
                  <c:v>11.7</c:v>
                </c:pt>
                <c:pt idx="84">
                  <c:v>12.5</c:v>
                </c:pt>
                <c:pt idx="85">
                  <c:v>13.3</c:v>
                </c:pt>
                <c:pt idx="86">
                  <c:v>14</c:v>
                </c:pt>
                <c:pt idx="87">
                  <c:v>14.9</c:v>
                </c:pt>
                <c:pt idx="88">
                  <c:v>15.8</c:v>
                </c:pt>
                <c:pt idx="89">
                  <c:v>16.7</c:v>
                </c:pt>
                <c:pt idx="90">
                  <c:v>17.5</c:v>
                </c:pt>
                <c:pt idx="91">
                  <c:v>18.5</c:v>
                </c:pt>
                <c:pt idx="92">
                  <c:v>19.5</c:v>
                </c:pt>
                <c:pt idx="93">
                  <c:v>20.5</c:v>
                </c:pt>
                <c:pt idx="94">
                  <c:v>21.5</c:v>
                </c:pt>
                <c:pt idx="95">
                  <c:v>22.5</c:v>
                </c:pt>
                <c:pt idx="96">
                  <c:v>23.5</c:v>
                </c:pt>
                <c:pt idx="97">
                  <c:v>24.6</c:v>
                </c:pt>
                <c:pt idx="98">
                  <c:v>25.6</c:v>
                </c:pt>
                <c:pt idx="99">
                  <c:v>26.6</c:v>
                </c:pt>
                <c:pt idx="100">
                  <c:v>27.7</c:v>
                </c:pt>
                <c:pt idx="101">
                  <c:v>28.8</c:v>
                </c:pt>
                <c:pt idx="102">
                  <c:v>29.8</c:v>
                </c:pt>
                <c:pt idx="103">
                  <c:v>30.7</c:v>
                </c:pt>
                <c:pt idx="104">
                  <c:v>31.8</c:v>
                </c:pt>
                <c:pt idx="105">
                  <c:v>32.9</c:v>
                </c:pt>
                <c:pt idx="106">
                  <c:v>33.9</c:v>
                </c:pt>
                <c:pt idx="107">
                  <c:v>35</c:v>
                </c:pt>
                <c:pt idx="108">
                  <c:v>36.1</c:v>
                </c:pt>
                <c:pt idx="109">
                  <c:v>37.200000000000003</c:v>
                </c:pt>
                <c:pt idx="110">
                  <c:v>38.200000000000003</c:v>
                </c:pt>
                <c:pt idx="111">
                  <c:v>39.299999999999997</c:v>
                </c:pt>
                <c:pt idx="112">
                  <c:v>40.4</c:v>
                </c:pt>
                <c:pt idx="113">
                  <c:v>41.5</c:v>
                </c:pt>
                <c:pt idx="114">
                  <c:v>42.5</c:v>
                </c:pt>
                <c:pt idx="115">
                  <c:v>43.6</c:v>
                </c:pt>
                <c:pt idx="116">
                  <c:v>44.6</c:v>
                </c:pt>
                <c:pt idx="117">
                  <c:v>45.7</c:v>
                </c:pt>
                <c:pt idx="118">
                  <c:v>46.6</c:v>
                </c:pt>
                <c:pt idx="119">
                  <c:v>47.6</c:v>
                </c:pt>
                <c:pt idx="120">
                  <c:v>48.6</c:v>
                </c:pt>
                <c:pt idx="121">
                  <c:v>50.7</c:v>
                </c:pt>
                <c:pt idx="122">
                  <c:v>53.1</c:v>
                </c:pt>
                <c:pt idx="123">
                  <c:v>54.6</c:v>
                </c:pt>
                <c:pt idx="124">
                  <c:v>55.1</c:v>
                </c:pt>
                <c:pt idx="125">
                  <c:v>55.9</c:v>
                </c:pt>
                <c:pt idx="126">
                  <c:v>57.4</c:v>
                </c:pt>
                <c:pt idx="127">
                  <c:v>58.3</c:v>
                </c:pt>
                <c:pt idx="128">
                  <c:v>59.1</c:v>
                </c:pt>
                <c:pt idx="129">
                  <c:v>59.9</c:v>
                </c:pt>
                <c:pt idx="130">
                  <c:v>60.8</c:v>
                </c:pt>
                <c:pt idx="131">
                  <c:v>60.8</c:v>
                </c:pt>
                <c:pt idx="132">
                  <c:v>60.7</c:v>
                </c:pt>
                <c:pt idx="133">
                  <c:v>60.7</c:v>
                </c:pt>
                <c:pt idx="134">
                  <c:v>61.9</c:v>
                </c:pt>
                <c:pt idx="135">
                  <c:v>62.7</c:v>
                </c:pt>
                <c:pt idx="136">
                  <c:v>64</c:v>
                </c:pt>
                <c:pt idx="137">
                  <c:v>65.2</c:v>
                </c:pt>
                <c:pt idx="138">
                  <c:v>67.099999999999994</c:v>
                </c:pt>
                <c:pt idx="139">
                  <c:v>67.900000000000006</c:v>
                </c:pt>
                <c:pt idx="140">
                  <c:v>68.7</c:v>
                </c:pt>
                <c:pt idx="141">
                  <c:v>68.599999999999994</c:v>
                </c:pt>
                <c:pt idx="142">
                  <c:v>68.7</c:v>
                </c:pt>
                <c:pt idx="143">
                  <c:v>68.599999999999994</c:v>
                </c:pt>
                <c:pt idx="144">
                  <c:v>69.400000000000006</c:v>
                </c:pt>
                <c:pt idx="145">
                  <c:v>70.099999999999994</c:v>
                </c:pt>
                <c:pt idx="146">
                  <c:v>70.8</c:v>
                </c:pt>
                <c:pt idx="147">
                  <c:v>71.5</c:v>
                </c:pt>
                <c:pt idx="148">
                  <c:v>72.099999999999994</c:v>
                </c:pt>
                <c:pt idx="149">
                  <c:v>72.8</c:v>
                </c:pt>
                <c:pt idx="150">
                  <c:v>73.900000000000006</c:v>
                </c:pt>
                <c:pt idx="151">
                  <c:v>74.7</c:v>
                </c:pt>
                <c:pt idx="152">
                  <c:v>75.7</c:v>
                </c:pt>
                <c:pt idx="153">
                  <c:v>75.599999999999994</c:v>
                </c:pt>
                <c:pt idx="154">
                  <c:v>76.3</c:v>
                </c:pt>
                <c:pt idx="155">
                  <c:v>76.900000000000006</c:v>
                </c:pt>
                <c:pt idx="156">
                  <c:v>77.5</c:v>
                </c:pt>
                <c:pt idx="157">
                  <c:v>78.2</c:v>
                </c:pt>
                <c:pt idx="158">
                  <c:v>79.2</c:v>
                </c:pt>
                <c:pt idx="159">
                  <c:v>79.599999999999994</c:v>
                </c:pt>
                <c:pt idx="160">
                  <c:v>80.2</c:v>
                </c:pt>
                <c:pt idx="161">
                  <c:v>80.7</c:v>
                </c:pt>
                <c:pt idx="162">
                  <c:v>81.3</c:v>
                </c:pt>
                <c:pt idx="163">
                  <c:v>82.6</c:v>
                </c:pt>
                <c:pt idx="164">
                  <c:v>82.9</c:v>
                </c:pt>
                <c:pt idx="165">
                  <c:v>83.5</c:v>
                </c:pt>
                <c:pt idx="166">
                  <c:v>83.8</c:v>
                </c:pt>
                <c:pt idx="167">
                  <c:v>85</c:v>
                </c:pt>
                <c:pt idx="168">
                  <c:v>85.6</c:v>
                </c:pt>
                <c:pt idx="169">
                  <c:v>85.6</c:v>
                </c:pt>
                <c:pt idx="170">
                  <c:v>86.1</c:v>
                </c:pt>
                <c:pt idx="171">
                  <c:v>86.7</c:v>
                </c:pt>
                <c:pt idx="172">
                  <c:v>87.6</c:v>
                </c:pt>
                <c:pt idx="173">
                  <c:v>88.2</c:v>
                </c:pt>
                <c:pt idx="174">
                  <c:v>88.5</c:v>
                </c:pt>
                <c:pt idx="175">
                  <c:v>89</c:v>
                </c:pt>
                <c:pt idx="176">
                  <c:v>89.6</c:v>
                </c:pt>
                <c:pt idx="177">
                  <c:v>90.2</c:v>
                </c:pt>
                <c:pt idx="178">
                  <c:v>90.8</c:v>
                </c:pt>
                <c:pt idx="179">
                  <c:v>91.4</c:v>
                </c:pt>
                <c:pt idx="180">
                  <c:v>92.5</c:v>
                </c:pt>
                <c:pt idx="181">
                  <c:v>93</c:v>
                </c:pt>
                <c:pt idx="182">
                  <c:v>92.9</c:v>
                </c:pt>
                <c:pt idx="183">
                  <c:v>93.5</c:v>
                </c:pt>
                <c:pt idx="184">
                  <c:v>94</c:v>
                </c:pt>
                <c:pt idx="185">
                  <c:v>94.8</c:v>
                </c:pt>
                <c:pt idx="186">
                  <c:v>95</c:v>
                </c:pt>
                <c:pt idx="187">
                  <c:v>95.5</c:v>
                </c:pt>
                <c:pt idx="188">
                  <c:v>96.4</c:v>
                </c:pt>
                <c:pt idx="189">
                  <c:v>96.9</c:v>
                </c:pt>
                <c:pt idx="190">
                  <c:v>98</c:v>
                </c:pt>
                <c:pt idx="191">
                  <c:v>98.5</c:v>
                </c:pt>
                <c:pt idx="192">
                  <c:v>99.7</c:v>
                </c:pt>
                <c:pt idx="193">
                  <c:v>99.7</c:v>
                </c:pt>
                <c:pt idx="194">
                  <c:v>100</c:v>
                </c:pt>
                <c:pt idx="195">
                  <c:v>100.8</c:v>
                </c:pt>
                <c:pt idx="196">
                  <c:v>101.2</c:v>
                </c:pt>
                <c:pt idx="197">
                  <c:v>101.2</c:v>
                </c:pt>
                <c:pt idx="198">
                  <c:v>101.2</c:v>
                </c:pt>
                <c:pt idx="199">
                  <c:v>101.9</c:v>
                </c:pt>
                <c:pt idx="200">
                  <c:v>102.4</c:v>
                </c:pt>
                <c:pt idx="201">
                  <c:v>102.6</c:v>
                </c:pt>
                <c:pt idx="202">
                  <c:v>103.3</c:v>
                </c:pt>
                <c:pt idx="203">
                  <c:v>103.5</c:v>
                </c:pt>
                <c:pt idx="204">
                  <c:v>103.9</c:v>
                </c:pt>
                <c:pt idx="205">
                  <c:v>104.4</c:v>
                </c:pt>
                <c:pt idx="206">
                  <c:v>104.8</c:v>
                </c:pt>
                <c:pt idx="207">
                  <c:v>105.7</c:v>
                </c:pt>
                <c:pt idx="208">
                  <c:v>106.2</c:v>
                </c:pt>
                <c:pt idx="209">
                  <c:v>106.2</c:v>
                </c:pt>
                <c:pt idx="210">
                  <c:v>106.6</c:v>
                </c:pt>
                <c:pt idx="211">
                  <c:v>107.1</c:v>
                </c:pt>
                <c:pt idx="212">
                  <c:v>107.7</c:v>
                </c:pt>
                <c:pt idx="213">
                  <c:v>108.1</c:v>
                </c:pt>
                <c:pt idx="214">
                  <c:v>108.4</c:v>
                </c:pt>
                <c:pt idx="215">
                  <c:v>108.8</c:v>
                </c:pt>
                <c:pt idx="216">
                  <c:v>109.2</c:v>
                </c:pt>
                <c:pt idx="217">
                  <c:v>109.6</c:v>
                </c:pt>
                <c:pt idx="218">
                  <c:v>110</c:v>
                </c:pt>
                <c:pt idx="219">
                  <c:v>110.5</c:v>
                </c:pt>
                <c:pt idx="220">
                  <c:v>110.8</c:v>
                </c:pt>
                <c:pt idx="221">
                  <c:v>111.5</c:v>
                </c:pt>
                <c:pt idx="222">
                  <c:v>111.8</c:v>
                </c:pt>
                <c:pt idx="223">
                  <c:v>112.1</c:v>
                </c:pt>
                <c:pt idx="224">
                  <c:v>112.6</c:v>
                </c:pt>
                <c:pt idx="225">
                  <c:v>112.9</c:v>
                </c:pt>
                <c:pt idx="226">
                  <c:v>113.3</c:v>
                </c:pt>
                <c:pt idx="227">
                  <c:v>114</c:v>
                </c:pt>
                <c:pt idx="228">
                  <c:v>114.8</c:v>
                </c:pt>
                <c:pt idx="229">
                  <c:v>115.6</c:v>
                </c:pt>
                <c:pt idx="230">
                  <c:v>115.8</c:v>
                </c:pt>
                <c:pt idx="231">
                  <c:v>115.7</c:v>
                </c:pt>
                <c:pt idx="232">
                  <c:v>115.9</c:v>
                </c:pt>
                <c:pt idx="233">
                  <c:v>116.5</c:v>
                </c:pt>
                <c:pt idx="234">
                  <c:v>116.5</c:v>
                </c:pt>
                <c:pt idx="235">
                  <c:v>117</c:v>
                </c:pt>
                <c:pt idx="236">
                  <c:v>117.4</c:v>
                </c:pt>
                <c:pt idx="237">
                  <c:v>117.6</c:v>
                </c:pt>
                <c:pt idx="238">
                  <c:v>117.9</c:v>
                </c:pt>
                <c:pt idx="239">
                  <c:v>118.5</c:v>
                </c:pt>
                <c:pt idx="240">
                  <c:v>118.6</c:v>
                </c:pt>
                <c:pt idx="241">
                  <c:v>119</c:v>
                </c:pt>
                <c:pt idx="242">
                  <c:v>119.3</c:v>
                </c:pt>
                <c:pt idx="243">
                  <c:v>119.6</c:v>
                </c:pt>
                <c:pt idx="244">
                  <c:v>120.1</c:v>
                </c:pt>
                <c:pt idx="245">
                  <c:v>120.7</c:v>
                </c:pt>
                <c:pt idx="246">
                  <c:v>120.8</c:v>
                </c:pt>
                <c:pt idx="247">
                  <c:v>121</c:v>
                </c:pt>
                <c:pt idx="248">
                  <c:v>121.3</c:v>
                </c:pt>
                <c:pt idx="249">
                  <c:v>121.6</c:v>
                </c:pt>
                <c:pt idx="250">
                  <c:v>122.7</c:v>
                </c:pt>
                <c:pt idx="251">
                  <c:v>122.8</c:v>
                </c:pt>
                <c:pt idx="252">
                  <c:v>122.8</c:v>
                </c:pt>
                <c:pt idx="253">
                  <c:v>123.1</c:v>
                </c:pt>
                <c:pt idx="254">
                  <c:v>123.8</c:v>
                </c:pt>
                <c:pt idx="255">
                  <c:v>124.3</c:v>
                </c:pt>
                <c:pt idx="256">
                  <c:v>124.7</c:v>
                </c:pt>
                <c:pt idx="257">
                  <c:v>124.9</c:v>
                </c:pt>
                <c:pt idx="258">
                  <c:v>125.2</c:v>
                </c:pt>
                <c:pt idx="259">
                  <c:v>125.4</c:v>
                </c:pt>
                <c:pt idx="260">
                  <c:v>125.6</c:v>
                </c:pt>
                <c:pt idx="261">
                  <c:v>125.8</c:v>
                </c:pt>
                <c:pt idx="262">
                  <c:v>126</c:v>
                </c:pt>
                <c:pt idx="263">
                  <c:v>126.1</c:v>
                </c:pt>
                <c:pt idx="264">
                  <c:v>126.4</c:v>
                </c:pt>
                <c:pt idx="265">
                  <c:v>126.6</c:v>
                </c:pt>
                <c:pt idx="266">
                  <c:v>126.7</c:v>
                </c:pt>
                <c:pt idx="267">
                  <c:v>126.8</c:v>
                </c:pt>
                <c:pt idx="268">
                  <c:v>127</c:v>
                </c:pt>
                <c:pt idx="269">
                  <c:v>127.1</c:v>
                </c:pt>
                <c:pt idx="270">
                  <c:v>127.1</c:v>
                </c:pt>
                <c:pt idx="271">
                  <c:v>127.2</c:v>
                </c:pt>
                <c:pt idx="272">
                  <c:v>127.2</c:v>
                </c:pt>
                <c:pt idx="273">
                  <c:v>127.2</c:v>
                </c:pt>
                <c:pt idx="274">
                  <c:v>127.1</c:v>
                </c:pt>
                <c:pt idx="275">
                  <c:v>127.1</c:v>
                </c:pt>
                <c:pt idx="276">
                  <c:v>127.1</c:v>
                </c:pt>
                <c:pt idx="277">
                  <c:v>127.1</c:v>
                </c:pt>
                <c:pt idx="278">
                  <c:v>127.2</c:v>
                </c:pt>
                <c:pt idx="279">
                  <c:v>127.3</c:v>
                </c:pt>
                <c:pt idx="280">
                  <c:v>127.3</c:v>
                </c:pt>
                <c:pt idx="281">
                  <c:v>127.3</c:v>
                </c:pt>
                <c:pt idx="282">
                  <c:v>127.3</c:v>
                </c:pt>
                <c:pt idx="283">
                  <c:v>127.2</c:v>
                </c:pt>
                <c:pt idx="284">
                  <c:v>127.1</c:v>
                </c:pt>
                <c:pt idx="285">
                  <c:v>127</c:v>
                </c:pt>
                <c:pt idx="286">
                  <c:v>126.8</c:v>
                </c:pt>
                <c:pt idx="287">
                  <c:v>126.7</c:v>
                </c:pt>
                <c:pt idx="288">
                  <c:v>126.5</c:v>
                </c:pt>
                <c:pt idx="289">
                  <c:v>126.3</c:v>
                </c:pt>
                <c:pt idx="290">
                  <c:v>126.1</c:v>
                </c:pt>
                <c:pt idx="291">
                  <c:v>125.9</c:v>
                </c:pt>
                <c:pt idx="292">
                  <c:v>125.6</c:v>
                </c:pt>
                <c:pt idx="293">
                  <c:v>125.2</c:v>
                </c:pt>
                <c:pt idx="294">
                  <c:v>124.9</c:v>
                </c:pt>
                <c:pt idx="295">
                  <c:v>124.6</c:v>
                </c:pt>
                <c:pt idx="296">
                  <c:v>124.2</c:v>
                </c:pt>
                <c:pt idx="297">
                  <c:v>123.8</c:v>
                </c:pt>
                <c:pt idx="298">
                  <c:v>123.3</c:v>
                </c:pt>
                <c:pt idx="299">
                  <c:v>122.8</c:v>
                </c:pt>
                <c:pt idx="300">
                  <c:v>122.3</c:v>
                </c:pt>
                <c:pt idx="301">
                  <c:v>121.8</c:v>
                </c:pt>
                <c:pt idx="302">
                  <c:v>121.2</c:v>
                </c:pt>
                <c:pt idx="303">
                  <c:v>120.6</c:v>
                </c:pt>
                <c:pt idx="304">
                  <c:v>120</c:v>
                </c:pt>
                <c:pt idx="305">
                  <c:v>119.4</c:v>
                </c:pt>
                <c:pt idx="306">
                  <c:v>118.7</c:v>
                </c:pt>
                <c:pt idx="307">
                  <c:v>118</c:v>
                </c:pt>
                <c:pt idx="308">
                  <c:v>117.2</c:v>
                </c:pt>
                <c:pt idx="309">
                  <c:v>116.5</c:v>
                </c:pt>
                <c:pt idx="310">
                  <c:v>115.7</c:v>
                </c:pt>
                <c:pt idx="311">
                  <c:v>114.8</c:v>
                </c:pt>
                <c:pt idx="312">
                  <c:v>114</c:v>
                </c:pt>
                <c:pt idx="313">
                  <c:v>113.2</c:v>
                </c:pt>
                <c:pt idx="314">
                  <c:v>112.2</c:v>
                </c:pt>
                <c:pt idx="315">
                  <c:v>111.3</c:v>
                </c:pt>
                <c:pt idx="316">
                  <c:v>110.3</c:v>
                </c:pt>
                <c:pt idx="317">
                  <c:v>109.4</c:v>
                </c:pt>
                <c:pt idx="318">
                  <c:v>108.4</c:v>
                </c:pt>
                <c:pt idx="319">
                  <c:v>107.5</c:v>
                </c:pt>
                <c:pt idx="320">
                  <c:v>106.5</c:v>
                </c:pt>
                <c:pt idx="321">
                  <c:v>105.4</c:v>
                </c:pt>
                <c:pt idx="322">
                  <c:v>104.4</c:v>
                </c:pt>
                <c:pt idx="323">
                  <c:v>103.3</c:v>
                </c:pt>
                <c:pt idx="324">
                  <c:v>102.3</c:v>
                </c:pt>
                <c:pt idx="325">
                  <c:v>101.3</c:v>
                </c:pt>
                <c:pt idx="326">
                  <c:v>100.2</c:v>
                </c:pt>
                <c:pt idx="327">
                  <c:v>99</c:v>
                </c:pt>
                <c:pt idx="328">
                  <c:v>97.9</c:v>
                </c:pt>
                <c:pt idx="329">
                  <c:v>96.7</c:v>
                </c:pt>
                <c:pt idx="330">
                  <c:v>95.6</c:v>
                </c:pt>
                <c:pt idx="331">
                  <c:v>94.4</c:v>
                </c:pt>
                <c:pt idx="332">
                  <c:v>93.3</c:v>
                </c:pt>
                <c:pt idx="333">
                  <c:v>92.1</c:v>
                </c:pt>
                <c:pt idx="334">
                  <c:v>90.9</c:v>
                </c:pt>
                <c:pt idx="335">
                  <c:v>89.8</c:v>
                </c:pt>
                <c:pt idx="336">
                  <c:v>88.6</c:v>
                </c:pt>
                <c:pt idx="337">
                  <c:v>87.4</c:v>
                </c:pt>
                <c:pt idx="338">
                  <c:v>86.2</c:v>
                </c:pt>
                <c:pt idx="339">
                  <c:v>85</c:v>
                </c:pt>
                <c:pt idx="340">
                  <c:v>83.9</c:v>
                </c:pt>
                <c:pt idx="341">
                  <c:v>82.8</c:v>
                </c:pt>
                <c:pt idx="342">
                  <c:v>81.7</c:v>
                </c:pt>
                <c:pt idx="343">
                  <c:v>80.5</c:v>
                </c:pt>
                <c:pt idx="344">
                  <c:v>78.099999999999994</c:v>
                </c:pt>
                <c:pt idx="345">
                  <c:v>77</c:v>
                </c:pt>
                <c:pt idx="346">
                  <c:v>75.900000000000006</c:v>
                </c:pt>
                <c:pt idx="347">
                  <c:v>74.7</c:v>
                </c:pt>
                <c:pt idx="348">
                  <c:v>73.599999999999994</c:v>
                </c:pt>
                <c:pt idx="349">
                  <c:v>70.900000000000006</c:v>
                </c:pt>
                <c:pt idx="350">
                  <c:v>69.3</c:v>
                </c:pt>
                <c:pt idx="351">
                  <c:v>68.3</c:v>
                </c:pt>
                <c:pt idx="352">
                  <c:v>67.3</c:v>
                </c:pt>
                <c:pt idx="353">
                  <c:v>66.3</c:v>
                </c:pt>
                <c:pt idx="354">
                  <c:v>65.3</c:v>
                </c:pt>
                <c:pt idx="355">
                  <c:v>64.400000000000006</c:v>
                </c:pt>
                <c:pt idx="356">
                  <c:v>63.5</c:v>
                </c:pt>
                <c:pt idx="357">
                  <c:v>62.7</c:v>
                </c:pt>
                <c:pt idx="358">
                  <c:v>61.8</c:v>
                </c:pt>
                <c:pt idx="359">
                  <c:v>61</c:v>
                </c:pt>
                <c:pt idx="360">
                  <c:v>60.3</c:v>
                </c:pt>
                <c:pt idx="361">
                  <c:v>59.5</c:v>
                </c:pt>
                <c:pt idx="362">
                  <c:v>58.8</c:v>
                </c:pt>
                <c:pt idx="363">
                  <c:v>58.1</c:v>
                </c:pt>
                <c:pt idx="364">
                  <c:v>57.4</c:v>
                </c:pt>
                <c:pt idx="365">
                  <c:v>56.8</c:v>
                </c:pt>
                <c:pt idx="366">
                  <c:v>56.2</c:v>
                </c:pt>
                <c:pt idx="367">
                  <c:v>55.6</c:v>
                </c:pt>
                <c:pt idx="368">
                  <c:v>55</c:v>
                </c:pt>
                <c:pt idx="369">
                  <c:v>54.5</c:v>
                </c:pt>
                <c:pt idx="370">
                  <c:v>54.1</c:v>
                </c:pt>
                <c:pt idx="371">
                  <c:v>53.6</c:v>
                </c:pt>
                <c:pt idx="372">
                  <c:v>53.3</c:v>
                </c:pt>
                <c:pt idx="373">
                  <c:v>52.8</c:v>
                </c:pt>
                <c:pt idx="374">
                  <c:v>52.5</c:v>
                </c:pt>
                <c:pt idx="375">
                  <c:v>52.1</c:v>
                </c:pt>
                <c:pt idx="376">
                  <c:v>51.7</c:v>
                </c:pt>
                <c:pt idx="377">
                  <c:v>51.4</c:v>
                </c:pt>
                <c:pt idx="378">
                  <c:v>51</c:v>
                </c:pt>
                <c:pt idx="379">
                  <c:v>50.7</c:v>
                </c:pt>
                <c:pt idx="380">
                  <c:v>50.5</c:v>
                </c:pt>
                <c:pt idx="381">
                  <c:v>50.5</c:v>
                </c:pt>
                <c:pt idx="382">
                  <c:v>50.6</c:v>
                </c:pt>
                <c:pt idx="383">
                  <c:v>50.4</c:v>
                </c:pt>
                <c:pt idx="384">
                  <c:v>50.1</c:v>
                </c:pt>
                <c:pt idx="385">
                  <c:v>49.8</c:v>
                </c:pt>
                <c:pt idx="386">
                  <c:v>49.4</c:v>
                </c:pt>
                <c:pt idx="387">
                  <c:v>49.1</c:v>
                </c:pt>
                <c:pt idx="388">
                  <c:v>48.8</c:v>
                </c:pt>
                <c:pt idx="389">
                  <c:v>48.4</c:v>
                </c:pt>
                <c:pt idx="390">
                  <c:v>47.9</c:v>
                </c:pt>
                <c:pt idx="391">
                  <c:v>47.5</c:v>
                </c:pt>
                <c:pt idx="392">
                  <c:v>47.1</c:v>
                </c:pt>
                <c:pt idx="393">
                  <c:v>46.7</c:v>
                </c:pt>
                <c:pt idx="394">
                  <c:v>46.3</c:v>
                </c:pt>
                <c:pt idx="395">
                  <c:v>45.8</c:v>
                </c:pt>
                <c:pt idx="396">
                  <c:v>45.3</c:v>
                </c:pt>
                <c:pt idx="397">
                  <c:v>44.7</c:v>
                </c:pt>
                <c:pt idx="398">
                  <c:v>44.2</c:v>
                </c:pt>
                <c:pt idx="399">
                  <c:v>43.7</c:v>
                </c:pt>
                <c:pt idx="400">
                  <c:v>43.1</c:v>
                </c:pt>
                <c:pt idx="401">
                  <c:v>42.5</c:v>
                </c:pt>
                <c:pt idx="402">
                  <c:v>41.9</c:v>
                </c:pt>
                <c:pt idx="403">
                  <c:v>41.3</c:v>
                </c:pt>
                <c:pt idx="404">
                  <c:v>40.700000000000003</c:v>
                </c:pt>
                <c:pt idx="405">
                  <c:v>40.1</c:v>
                </c:pt>
                <c:pt idx="406">
                  <c:v>39.4</c:v>
                </c:pt>
                <c:pt idx="407">
                  <c:v>38.799999999999997</c:v>
                </c:pt>
                <c:pt idx="408">
                  <c:v>37.799999999999997</c:v>
                </c:pt>
                <c:pt idx="409">
                  <c:v>37.1</c:v>
                </c:pt>
                <c:pt idx="410">
                  <c:v>36.799999999999997</c:v>
                </c:pt>
                <c:pt idx="411">
                  <c:v>36.1</c:v>
                </c:pt>
                <c:pt idx="412">
                  <c:v>35.5</c:v>
                </c:pt>
                <c:pt idx="413">
                  <c:v>34.1</c:v>
                </c:pt>
                <c:pt idx="414">
                  <c:v>33.1</c:v>
                </c:pt>
                <c:pt idx="415">
                  <c:v>32.200000000000003</c:v>
                </c:pt>
                <c:pt idx="416">
                  <c:v>30.9</c:v>
                </c:pt>
                <c:pt idx="417">
                  <c:v>30.3</c:v>
                </c:pt>
                <c:pt idx="418">
                  <c:v>29.7</c:v>
                </c:pt>
                <c:pt idx="419">
                  <c:v>29.1</c:v>
                </c:pt>
                <c:pt idx="420">
                  <c:v>28.6</c:v>
                </c:pt>
                <c:pt idx="421">
                  <c:v>28.1</c:v>
                </c:pt>
                <c:pt idx="422">
                  <c:v>27.5</c:v>
                </c:pt>
                <c:pt idx="423">
                  <c:v>27</c:v>
                </c:pt>
                <c:pt idx="424">
                  <c:v>26.5</c:v>
                </c:pt>
                <c:pt idx="425">
                  <c:v>25.9</c:v>
                </c:pt>
                <c:pt idx="426">
                  <c:v>25.4</c:v>
                </c:pt>
                <c:pt idx="427">
                  <c:v>25</c:v>
                </c:pt>
                <c:pt idx="428">
                  <c:v>24.5</c:v>
                </c:pt>
                <c:pt idx="429">
                  <c:v>24</c:v>
                </c:pt>
                <c:pt idx="430">
                  <c:v>23.5</c:v>
                </c:pt>
                <c:pt idx="431">
                  <c:v>23.1</c:v>
                </c:pt>
                <c:pt idx="432">
                  <c:v>22.6</c:v>
                </c:pt>
                <c:pt idx="433">
                  <c:v>22.1</c:v>
                </c:pt>
                <c:pt idx="434">
                  <c:v>21.7</c:v>
                </c:pt>
                <c:pt idx="435">
                  <c:v>21.4</c:v>
                </c:pt>
                <c:pt idx="436">
                  <c:v>21</c:v>
                </c:pt>
                <c:pt idx="437">
                  <c:v>20.7</c:v>
                </c:pt>
                <c:pt idx="438">
                  <c:v>20.3</c:v>
                </c:pt>
                <c:pt idx="439">
                  <c:v>19.899999999999999</c:v>
                </c:pt>
                <c:pt idx="440">
                  <c:v>19.600000000000001</c:v>
                </c:pt>
                <c:pt idx="441">
                  <c:v>19.2</c:v>
                </c:pt>
                <c:pt idx="442">
                  <c:v>19</c:v>
                </c:pt>
                <c:pt idx="443">
                  <c:v>18.600000000000001</c:v>
                </c:pt>
                <c:pt idx="444">
                  <c:v>18.3</c:v>
                </c:pt>
                <c:pt idx="445">
                  <c:v>18</c:v>
                </c:pt>
                <c:pt idx="446">
                  <c:v>17.8</c:v>
                </c:pt>
                <c:pt idx="447">
                  <c:v>17.5</c:v>
                </c:pt>
                <c:pt idx="448">
                  <c:v>17.3</c:v>
                </c:pt>
                <c:pt idx="449">
                  <c:v>17</c:v>
                </c:pt>
                <c:pt idx="450">
                  <c:v>16.7</c:v>
                </c:pt>
                <c:pt idx="451">
                  <c:v>16.399999999999999</c:v>
                </c:pt>
                <c:pt idx="452">
                  <c:v>16.2</c:v>
                </c:pt>
                <c:pt idx="453">
                  <c:v>16</c:v>
                </c:pt>
                <c:pt idx="454">
                  <c:v>15.7</c:v>
                </c:pt>
                <c:pt idx="455">
                  <c:v>15.5</c:v>
                </c:pt>
                <c:pt idx="456">
                  <c:v>15.3</c:v>
                </c:pt>
                <c:pt idx="457">
                  <c:v>15.1</c:v>
                </c:pt>
                <c:pt idx="458">
                  <c:v>14.9</c:v>
                </c:pt>
                <c:pt idx="459">
                  <c:v>14.7</c:v>
                </c:pt>
                <c:pt idx="460">
                  <c:v>14.6</c:v>
                </c:pt>
                <c:pt idx="461">
                  <c:v>14.5</c:v>
                </c:pt>
                <c:pt idx="462">
                  <c:v>14.2</c:v>
                </c:pt>
                <c:pt idx="463">
                  <c:v>14.2</c:v>
                </c:pt>
                <c:pt idx="464">
                  <c:v>14</c:v>
                </c:pt>
                <c:pt idx="465">
                  <c:v>13.8</c:v>
                </c:pt>
                <c:pt idx="466">
                  <c:v>13.4</c:v>
                </c:pt>
                <c:pt idx="467">
                  <c:v>13.2</c:v>
                </c:pt>
                <c:pt idx="468">
                  <c:v>13.1</c:v>
                </c:pt>
                <c:pt idx="469">
                  <c:v>12.9</c:v>
                </c:pt>
                <c:pt idx="470">
                  <c:v>12.8</c:v>
                </c:pt>
                <c:pt idx="471">
                  <c:v>12.7</c:v>
                </c:pt>
                <c:pt idx="472">
                  <c:v>12.6</c:v>
                </c:pt>
                <c:pt idx="473">
                  <c:v>12.5</c:v>
                </c:pt>
                <c:pt idx="474">
                  <c:v>12.2</c:v>
                </c:pt>
                <c:pt idx="475">
                  <c:v>12.1</c:v>
                </c:pt>
                <c:pt idx="476">
                  <c:v>12.1</c:v>
                </c:pt>
                <c:pt idx="477">
                  <c:v>11.9</c:v>
                </c:pt>
                <c:pt idx="478">
                  <c:v>11.8</c:v>
                </c:pt>
                <c:pt idx="479">
                  <c:v>11.7</c:v>
                </c:pt>
                <c:pt idx="480">
                  <c:v>11.6</c:v>
                </c:pt>
                <c:pt idx="481">
                  <c:v>11.5</c:v>
                </c:pt>
                <c:pt idx="482">
                  <c:v>11.4</c:v>
                </c:pt>
                <c:pt idx="483">
                  <c:v>11.3</c:v>
                </c:pt>
                <c:pt idx="484">
                  <c:v>11.1</c:v>
                </c:pt>
                <c:pt idx="485">
                  <c:v>11.2</c:v>
                </c:pt>
                <c:pt idx="486">
                  <c:v>11.2</c:v>
                </c:pt>
                <c:pt idx="487">
                  <c:v>11.1</c:v>
                </c:pt>
                <c:pt idx="488">
                  <c:v>10.9</c:v>
                </c:pt>
                <c:pt idx="489">
                  <c:v>10.9</c:v>
                </c:pt>
                <c:pt idx="490">
                  <c:v>10.6</c:v>
                </c:pt>
                <c:pt idx="491">
                  <c:v>10.5</c:v>
                </c:pt>
                <c:pt idx="492">
                  <c:v>10.4</c:v>
                </c:pt>
                <c:pt idx="493">
                  <c:v>10.3</c:v>
                </c:pt>
                <c:pt idx="494">
                  <c:v>10.199999999999999</c:v>
                </c:pt>
                <c:pt idx="495">
                  <c:v>10.1</c:v>
                </c:pt>
                <c:pt idx="496">
                  <c:v>10</c:v>
                </c:pt>
                <c:pt idx="497">
                  <c:v>10</c:v>
                </c:pt>
                <c:pt idx="498">
                  <c:v>9.9</c:v>
                </c:pt>
                <c:pt idx="499">
                  <c:v>9.9</c:v>
                </c:pt>
                <c:pt idx="500">
                  <c:v>9.8000000000000007</c:v>
                </c:pt>
                <c:pt idx="501">
                  <c:v>9.8000000000000007</c:v>
                </c:pt>
                <c:pt idx="502">
                  <c:v>9.8000000000000007</c:v>
                </c:pt>
                <c:pt idx="503">
                  <c:v>9.6999999999999993</c:v>
                </c:pt>
                <c:pt idx="504">
                  <c:v>9.6</c:v>
                </c:pt>
                <c:pt idx="505">
                  <c:v>9.3000000000000007</c:v>
                </c:pt>
                <c:pt idx="506">
                  <c:v>9.3000000000000007</c:v>
                </c:pt>
                <c:pt idx="507">
                  <c:v>9.1999999999999993</c:v>
                </c:pt>
                <c:pt idx="508">
                  <c:v>9.1</c:v>
                </c:pt>
                <c:pt idx="509">
                  <c:v>9.1</c:v>
                </c:pt>
                <c:pt idx="510">
                  <c:v>9</c:v>
                </c:pt>
                <c:pt idx="511">
                  <c:v>9</c:v>
                </c:pt>
                <c:pt idx="512">
                  <c:v>8.9</c:v>
                </c:pt>
                <c:pt idx="513">
                  <c:v>8.8000000000000007</c:v>
                </c:pt>
                <c:pt idx="514">
                  <c:v>8.8000000000000007</c:v>
                </c:pt>
                <c:pt idx="515">
                  <c:v>8.6999999999999993</c:v>
                </c:pt>
                <c:pt idx="516">
                  <c:v>8.6</c:v>
                </c:pt>
                <c:pt idx="517">
                  <c:v>8.6</c:v>
                </c:pt>
                <c:pt idx="518">
                  <c:v>8.5</c:v>
                </c:pt>
                <c:pt idx="519">
                  <c:v>8.6</c:v>
                </c:pt>
                <c:pt idx="520">
                  <c:v>8.5</c:v>
                </c:pt>
                <c:pt idx="521">
                  <c:v>8.5</c:v>
                </c:pt>
                <c:pt idx="522">
                  <c:v>8.5</c:v>
                </c:pt>
                <c:pt idx="523">
                  <c:v>8.3000000000000007</c:v>
                </c:pt>
                <c:pt idx="524">
                  <c:v>8.3000000000000007</c:v>
                </c:pt>
                <c:pt idx="525">
                  <c:v>8.3000000000000007</c:v>
                </c:pt>
                <c:pt idx="526">
                  <c:v>8.3000000000000007</c:v>
                </c:pt>
                <c:pt idx="527">
                  <c:v>8.1</c:v>
                </c:pt>
                <c:pt idx="528">
                  <c:v>8.1</c:v>
                </c:pt>
                <c:pt idx="529">
                  <c:v>8</c:v>
                </c:pt>
                <c:pt idx="530">
                  <c:v>8</c:v>
                </c:pt>
                <c:pt idx="531">
                  <c:v>8</c:v>
                </c:pt>
                <c:pt idx="532">
                  <c:v>7.9</c:v>
                </c:pt>
                <c:pt idx="533">
                  <c:v>7.9</c:v>
                </c:pt>
                <c:pt idx="534">
                  <c:v>7.9</c:v>
                </c:pt>
                <c:pt idx="535">
                  <c:v>7.9</c:v>
                </c:pt>
                <c:pt idx="536">
                  <c:v>7.8</c:v>
                </c:pt>
                <c:pt idx="537">
                  <c:v>7.8</c:v>
                </c:pt>
                <c:pt idx="538">
                  <c:v>7.8</c:v>
                </c:pt>
                <c:pt idx="539">
                  <c:v>7.8</c:v>
                </c:pt>
                <c:pt idx="540">
                  <c:v>7.8</c:v>
                </c:pt>
                <c:pt idx="541">
                  <c:v>7.6</c:v>
                </c:pt>
                <c:pt idx="542">
                  <c:v>7.6</c:v>
                </c:pt>
                <c:pt idx="543">
                  <c:v>7.6</c:v>
                </c:pt>
                <c:pt idx="544">
                  <c:v>7.6</c:v>
                </c:pt>
                <c:pt idx="545">
                  <c:v>7.5</c:v>
                </c:pt>
                <c:pt idx="546">
                  <c:v>7.5</c:v>
                </c:pt>
                <c:pt idx="547">
                  <c:v>7.5</c:v>
                </c:pt>
                <c:pt idx="548">
                  <c:v>7.5</c:v>
                </c:pt>
                <c:pt idx="549">
                  <c:v>7.5</c:v>
                </c:pt>
                <c:pt idx="550">
                  <c:v>7.4</c:v>
                </c:pt>
                <c:pt idx="551">
                  <c:v>7.4</c:v>
                </c:pt>
                <c:pt idx="552">
                  <c:v>7.4</c:v>
                </c:pt>
                <c:pt idx="553">
                  <c:v>7.4</c:v>
                </c:pt>
                <c:pt idx="554">
                  <c:v>7.4</c:v>
                </c:pt>
                <c:pt idx="555">
                  <c:v>7.4</c:v>
                </c:pt>
                <c:pt idx="556">
                  <c:v>7.4</c:v>
                </c:pt>
                <c:pt idx="557">
                  <c:v>7.3</c:v>
                </c:pt>
                <c:pt idx="558">
                  <c:v>7.3</c:v>
                </c:pt>
                <c:pt idx="559">
                  <c:v>7.2</c:v>
                </c:pt>
                <c:pt idx="560">
                  <c:v>7.2</c:v>
                </c:pt>
                <c:pt idx="561">
                  <c:v>7.1</c:v>
                </c:pt>
                <c:pt idx="562">
                  <c:v>7.1</c:v>
                </c:pt>
                <c:pt idx="563">
                  <c:v>7.1</c:v>
                </c:pt>
                <c:pt idx="564">
                  <c:v>7</c:v>
                </c:pt>
                <c:pt idx="565">
                  <c:v>6.9</c:v>
                </c:pt>
                <c:pt idx="566">
                  <c:v>6.9</c:v>
                </c:pt>
                <c:pt idx="567">
                  <c:v>6.8</c:v>
                </c:pt>
                <c:pt idx="568">
                  <c:v>6.8</c:v>
                </c:pt>
                <c:pt idx="569">
                  <c:v>6.8</c:v>
                </c:pt>
                <c:pt idx="570">
                  <c:v>6.7</c:v>
                </c:pt>
                <c:pt idx="571">
                  <c:v>6.7</c:v>
                </c:pt>
                <c:pt idx="572">
                  <c:v>6.6</c:v>
                </c:pt>
                <c:pt idx="573">
                  <c:v>6.6</c:v>
                </c:pt>
                <c:pt idx="574">
                  <c:v>6.6</c:v>
                </c:pt>
                <c:pt idx="575">
                  <c:v>6.6</c:v>
                </c:pt>
                <c:pt idx="576">
                  <c:v>6.6</c:v>
                </c:pt>
                <c:pt idx="577">
                  <c:v>6.5</c:v>
                </c:pt>
                <c:pt idx="578">
                  <c:v>6.5</c:v>
                </c:pt>
                <c:pt idx="579">
                  <c:v>6.5</c:v>
                </c:pt>
                <c:pt idx="580">
                  <c:v>6.5</c:v>
                </c:pt>
                <c:pt idx="581">
                  <c:v>6.4</c:v>
                </c:pt>
                <c:pt idx="582">
                  <c:v>6.4</c:v>
                </c:pt>
                <c:pt idx="583">
                  <c:v>6.4</c:v>
                </c:pt>
                <c:pt idx="584">
                  <c:v>6.4</c:v>
                </c:pt>
                <c:pt idx="585">
                  <c:v>6.4</c:v>
                </c:pt>
                <c:pt idx="586">
                  <c:v>6.4</c:v>
                </c:pt>
                <c:pt idx="587">
                  <c:v>6.4</c:v>
                </c:pt>
                <c:pt idx="588">
                  <c:v>6.4</c:v>
                </c:pt>
                <c:pt idx="589">
                  <c:v>6.4</c:v>
                </c:pt>
                <c:pt idx="590">
                  <c:v>6.4</c:v>
                </c:pt>
                <c:pt idx="591">
                  <c:v>6.4</c:v>
                </c:pt>
                <c:pt idx="592">
                  <c:v>6.4</c:v>
                </c:pt>
                <c:pt idx="593">
                  <c:v>6.4</c:v>
                </c:pt>
                <c:pt idx="594">
                  <c:v>6.4</c:v>
                </c:pt>
                <c:pt idx="595">
                  <c:v>6.4</c:v>
                </c:pt>
                <c:pt idx="596">
                  <c:v>6.4</c:v>
                </c:pt>
                <c:pt idx="597">
                  <c:v>6.3</c:v>
                </c:pt>
                <c:pt idx="598">
                  <c:v>6.2</c:v>
                </c:pt>
                <c:pt idx="599">
                  <c:v>6.2</c:v>
                </c:pt>
                <c:pt idx="600">
                  <c:v>6.2</c:v>
                </c:pt>
                <c:pt idx="601">
                  <c:v>6.2</c:v>
                </c:pt>
                <c:pt idx="602">
                  <c:v>6.2</c:v>
                </c:pt>
                <c:pt idx="603">
                  <c:v>6.2</c:v>
                </c:pt>
                <c:pt idx="604">
                  <c:v>6.2</c:v>
                </c:pt>
                <c:pt idx="605">
                  <c:v>6.2</c:v>
                </c:pt>
                <c:pt idx="606">
                  <c:v>6.2</c:v>
                </c:pt>
                <c:pt idx="607">
                  <c:v>6.1</c:v>
                </c:pt>
                <c:pt idx="608">
                  <c:v>6.1</c:v>
                </c:pt>
                <c:pt idx="609">
                  <c:v>6.1</c:v>
                </c:pt>
                <c:pt idx="610">
                  <c:v>6</c:v>
                </c:pt>
                <c:pt idx="611">
                  <c:v>6</c:v>
                </c:pt>
                <c:pt idx="612">
                  <c:v>6</c:v>
                </c:pt>
                <c:pt idx="613">
                  <c:v>6</c:v>
                </c:pt>
                <c:pt idx="614">
                  <c:v>6</c:v>
                </c:pt>
                <c:pt idx="615">
                  <c:v>6</c:v>
                </c:pt>
                <c:pt idx="616">
                  <c:v>5.9</c:v>
                </c:pt>
                <c:pt idx="617">
                  <c:v>5.9</c:v>
                </c:pt>
                <c:pt idx="618">
                  <c:v>5.8</c:v>
                </c:pt>
                <c:pt idx="619">
                  <c:v>5.8</c:v>
                </c:pt>
                <c:pt idx="620">
                  <c:v>5.8</c:v>
                </c:pt>
                <c:pt idx="621">
                  <c:v>5.8</c:v>
                </c:pt>
                <c:pt idx="622">
                  <c:v>5.8</c:v>
                </c:pt>
                <c:pt idx="623">
                  <c:v>5.8</c:v>
                </c:pt>
                <c:pt idx="624">
                  <c:v>5.8</c:v>
                </c:pt>
                <c:pt idx="625">
                  <c:v>5.8</c:v>
                </c:pt>
                <c:pt idx="626">
                  <c:v>5.8</c:v>
                </c:pt>
                <c:pt idx="627">
                  <c:v>5.8</c:v>
                </c:pt>
                <c:pt idx="628">
                  <c:v>5.8</c:v>
                </c:pt>
                <c:pt idx="629">
                  <c:v>5.8</c:v>
                </c:pt>
                <c:pt idx="630">
                  <c:v>5.8</c:v>
                </c:pt>
                <c:pt idx="631">
                  <c:v>5.8</c:v>
                </c:pt>
                <c:pt idx="632">
                  <c:v>5.8</c:v>
                </c:pt>
                <c:pt idx="633">
                  <c:v>5.8</c:v>
                </c:pt>
                <c:pt idx="634">
                  <c:v>5.8</c:v>
                </c:pt>
                <c:pt idx="635">
                  <c:v>5.8</c:v>
                </c:pt>
                <c:pt idx="636">
                  <c:v>5.7</c:v>
                </c:pt>
                <c:pt idx="637">
                  <c:v>5.7</c:v>
                </c:pt>
                <c:pt idx="638">
                  <c:v>5.7</c:v>
                </c:pt>
                <c:pt idx="639">
                  <c:v>5.7</c:v>
                </c:pt>
                <c:pt idx="640">
                  <c:v>5.7</c:v>
                </c:pt>
                <c:pt idx="641">
                  <c:v>5.7</c:v>
                </c:pt>
                <c:pt idx="642">
                  <c:v>5.7</c:v>
                </c:pt>
                <c:pt idx="643">
                  <c:v>5.7</c:v>
                </c:pt>
                <c:pt idx="644">
                  <c:v>5.6</c:v>
                </c:pt>
                <c:pt idx="645">
                  <c:v>5.6</c:v>
                </c:pt>
                <c:pt idx="646">
                  <c:v>5.6</c:v>
                </c:pt>
                <c:pt idx="647">
                  <c:v>5.6</c:v>
                </c:pt>
                <c:pt idx="648">
                  <c:v>5.6</c:v>
                </c:pt>
                <c:pt idx="649">
                  <c:v>5.6</c:v>
                </c:pt>
                <c:pt idx="650">
                  <c:v>5.5</c:v>
                </c:pt>
                <c:pt idx="651">
                  <c:v>5.6</c:v>
                </c:pt>
                <c:pt idx="652">
                  <c:v>5.6</c:v>
                </c:pt>
                <c:pt idx="653">
                  <c:v>5.5</c:v>
                </c:pt>
                <c:pt idx="654">
                  <c:v>5.6</c:v>
                </c:pt>
                <c:pt idx="655">
                  <c:v>5.6</c:v>
                </c:pt>
                <c:pt idx="656">
                  <c:v>5.6</c:v>
                </c:pt>
                <c:pt idx="657">
                  <c:v>5.6</c:v>
                </c:pt>
                <c:pt idx="658">
                  <c:v>5.6</c:v>
                </c:pt>
                <c:pt idx="659">
                  <c:v>5.6</c:v>
                </c:pt>
                <c:pt idx="660">
                  <c:v>5.5</c:v>
                </c:pt>
                <c:pt idx="661">
                  <c:v>5.5</c:v>
                </c:pt>
                <c:pt idx="662">
                  <c:v>5.5</c:v>
                </c:pt>
                <c:pt idx="663">
                  <c:v>5.5</c:v>
                </c:pt>
                <c:pt idx="664">
                  <c:v>5.5</c:v>
                </c:pt>
                <c:pt idx="665">
                  <c:v>5.5</c:v>
                </c:pt>
                <c:pt idx="666">
                  <c:v>5.4</c:v>
                </c:pt>
                <c:pt idx="667">
                  <c:v>5.4</c:v>
                </c:pt>
                <c:pt idx="668">
                  <c:v>5.4</c:v>
                </c:pt>
                <c:pt idx="669">
                  <c:v>5.4</c:v>
                </c:pt>
                <c:pt idx="670">
                  <c:v>5.4</c:v>
                </c:pt>
                <c:pt idx="671">
                  <c:v>5.4</c:v>
                </c:pt>
                <c:pt idx="672">
                  <c:v>5.4</c:v>
                </c:pt>
                <c:pt idx="673">
                  <c:v>5.4</c:v>
                </c:pt>
                <c:pt idx="674">
                  <c:v>5.4</c:v>
                </c:pt>
                <c:pt idx="675">
                  <c:v>5.4</c:v>
                </c:pt>
                <c:pt idx="676">
                  <c:v>5.4</c:v>
                </c:pt>
                <c:pt idx="677">
                  <c:v>5.4</c:v>
                </c:pt>
                <c:pt idx="678">
                  <c:v>5.4</c:v>
                </c:pt>
                <c:pt idx="679">
                  <c:v>5.3</c:v>
                </c:pt>
                <c:pt idx="680">
                  <c:v>5.2</c:v>
                </c:pt>
                <c:pt idx="681">
                  <c:v>5.2</c:v>
                </c:pt>
                <c:pt idx="682">
                  <c:v>5.2</c:v>
                </c:pt>
                <c:pt idx="683">
                  <c:v>5.2</c:v>
                </c:pt>
                <c:pt idx="684">
                  <c:v>5.2</c:v>
                </c:pt>
                <c:pt idx="685">
                  <c:v>5.2</c:v>
                </c:pt>
                <c:pt idx="686">
                  <c:v>5.2</c:v>
                </c:pt>
                <c:pt idx="687">
                  <c:v>5.0999999999999996</c:v>
                </c:pt>
                <c:pt idx="688">
                  <c:v>5.0999999999999996</c:v>
                </c:pt>
                <c:pt idx="689">
                  <c:v>5.0999999999999996</c:v>
                </c:pt>
                <c:pt idx="690">
                  <c:v>5</c:v>
                </c:pt>
                <c:pt idx="691">
                  <c:v>5</c:v>
                </c:pt>
                <c:pt idx="692">
                  <c:v>5.0999999999999996</c:v>
                </c:pt>
                <c:pt idx="693">
                  <c:v>5</c:v>
                </c:pt>
                <c:pt idx="694">
                  <c:v>5</c:v>
                </c:pt>
                <c:pt idx="695">
                  <c:v>5</c:v>
                </c:pt>
                <c:pt idx="696">
                  <c:v>5</c:v>
                </c:pt>
                <c:pt idx="697">
                  <c:v>5.0999999999999996</c:v>
                </c:pt>
                <c:pt idx="698">
                  <c:v>5</c:v>
                </c:pt>
                <c:pt idx="699">
                  <c:v>5</c:v>
                </c:pt>
                <c:pt idx="700">
                  <c:v>5</c:v>
                </c:pt>
                <c:pt idx="701">
                  <c:v>5</c:v>
                </c:pt>
                <c:pt idx="702">
                  <c:v>5</c:v>
                </c:pt>
                <c:pt idx="703">
                  <c:v>5</c:v>
                </c:pt>
                <c:pt idx="704">
                  <c:v>5</c:v>
                </c:pt>
                <c:pt idx="705">
                  <c:v>5</c:v>
                </c:pt>
                <c:pt idx="706">
                  <c:v>5</c:v>
                </c:pt>
                <c:pt idx="707">
                  <c:v>5</c:v>
                </c:pt>
                <c:pt idx="708">
                  <c:v>5.0999999999999996</c:v>
                </c:pt>
                <c:pt idx="709">
                  <c:v>5</c:v>
                </c:pt>
                <c:pt idx="710">
                  <c:v>5</c:v>
                </c:pt>
                <c:pt idx="711">
                  <c:v>5</c:v>
                </c:pt>
                <c:pt idx="712">
                  <c:v>5</c:v>
                </c:pt>
                <c:pt idx="713">
                  <c:v>5</c:v>
                </c:pt>
                <c:pt idx="714">
                  <c:v>5</c:v>
                </c:pt>
                <c:pt idx="715">
                  <c:v>5</c:v>
                </c:pt>
                <c:pt idx="716">
                  <c:v>5</c:v>
                </c:pt>
                <c:pt idx="717">
                  <c:v>5</c:v>
                </c:pt>
                <c:pt idx="718">
                  <c:v>5</c:v>
                </c:pt>
                <c:pt idx="719">
                  <c:v>5</c:v>
                </c:pt>
                <c:pt idx="720">
                  <c:v>5</c:v>
                </c:pt>
                <c:pt idx="721">
                  <c:v>5</c:v>
                </c:pt>
                <c:pt idx="722">
                  <c:v>4.9000000000000004</c:v>
                </c:pt>
                <c:pt idx="723">
                  <c:v>5</c:v>
                </c:pt>
                <c:pt idx="724">
                  <c:v>5</c:v>
                </c:pt>
                <c:pt idx="725">
                  <c:v>4.9000000000000004</c:v>
                </c:pt>
                <c:pt idx="726">
                  <c:v>4.9000000000000004</c:v>
                </c:pt>
                <c:pt idx="727">
                  <c:v>4.8</c:v>
                </c:pt>
                <c:pt idx="728">
                  <c:v>4.8</c:v>
                </c:pt>
                <c:pt idx="729">
                  <c:v>4.8</c:v>
                </c:pt>
                <c:pt idx="730">
                  <c:v>4.8</c:v>
                </c:pt>
                <c:pt idx="731">
                  <c:v>4.8</c:v>
                </c:pt>
                <c:pt idx="732">
                  <c:v>4.8</c:v>
                </c:pt>
                <c:pt idx="733">
                  <c:v>4.8</c:v>
                </c:pt>
                <c:pt idx="734">
                  <c:v>4.8</c:v>
                </c:pt>
                <c:pt idx="735">
                  <c:v>4.8</c:v>
                </c:pt>
                <c:pt idx="736">
                  <c:v>4.8</c:v>
                </c:pt>
                <c:pt idx="737">
                  <c:v>4.8</c:v>
                </c:pt>
                <c:pt idx="738">
                  <c:v>4.8</c:v>
                </c:pt>
                <c:pt idx="739">
                  <c:v>4.8</c:v>
                </c:pt>
                <c:pt idx="740">
                  <c:v>4.8</c:v>
                </c:pt>
                <c:pt idx="741">
                  <c:v>4.8</c:v>
                </c:pt>
                <c:pt idx="742">
                  <c:v>4.8</c:v>
                </c:pt>
                <c:pt idx="743">
                  <c:v>4.8</c:v>
                </c:pt>
                <c:pt idx="744">
                  <c:v>4.8</c:v>
                </c:pt>
                <c:pt idx="745">
                  <c:v>4.8</c:v>
                </c:pt>
                <c:pt idx="746">
                  <c:v>4.8</c:v>
                </c:pt>
                <c:pt idx="747">
                  <c:v>4.8</c:v>
                </c:pt>
                <c:pt idx="748">
                  <c:v>4.7</c:v>
                </c:pt>
                <c:pt idx="749">
                  <c:v>4.7</c:v>
                </c:pt>
                <c:pt idx="750">
                  <c:v>4.5999999999999996</c:v>
                </c:pt>
                <c:pt idx="751">
                  <c:v>4.5999999999999996</c:v>
                </c:pt>
                <c:pt idx="752">
                  <c:v>4.5999999999999996</c:v>
                </c:pt>
                <c:pt idx="753">
                  <c:v>4.5</c:v>
                </c:pt>
                <c:pt idx="754">
                  <c:v>4.5</c:v>
                </c:pt>
                <c:pt idx="755">
                  <c:v>4.5</c:v>
                </c:pt>
                <c:pt idx="756">
                  <c:v>4.5</c:v>
                </c:pt>
                <c:pt idx="757">
                  <c:v>4.5</c:v>
                </c:pt>
                <c:pt idx="758">
                  <c:v>4.5</c:v>
                </c:pt>
                <c:pt idx="759">
                  <c:v>4.5999999999999996</c:v>
                </c:pt>
                <c:pt idx="760">
                  <c:v>4.5</c:v>
                </c:pt>
                <c:pt idx="761">
                  <c:v>4.5999999999999996</c:v>
                </c:pt>
                <c:pt idx="762">
                  <c:v>4.5</c:v>
                </c:pt>
                <c:pt idx="763">
                  <c:v>4.5</c:v>
                </c:pt>
                <c:pt idx="764">
                  <c:v>4.5</c:v>
                </c:pt>
                <c:pt idx="765">
                  <c:v>4.5</c:v>
                </c:pt>
                <c:pt idx="766">
                  <c:v>4.5</c:v>
                </c:pt>
                <c:pt idx="767">
                  <c:v>4.5</c:v>
                </c:pt>
                <c:pt idx="768">
                  <c:v>4.5</c:v>
                </c:pt>
                <c:pt idx="769">
                  <c:v>4.5</c:v>
                </c:pt>
                <c:pt idx="770">
                  <c:v>4.5</c:v>
                </c:pt>
                <c:pt idx="771">
                  <c:v>4.5</c:v>
                </c:pt>
                <c:pt idx="772">
                  <c:v>4.5</c:v>
                </c:pt>
                <c:pt idx="773">
                  <c:v>4.5</c:v>
                </c:pt>
                <c:pt idx="774">
                  <c:v>4.5</c:v>
                </c:pt>
                <c:pt idx="775">
                  <c:v>4.4000000000000004</c:v>
                </c:pt>
                <c:pt idx="776">
                  <c:v>4.4000000000000004</c:v>
                </c:pt>
                <c:pt idx="777">
                  <c:v>4.5</c:v>
                </c:pt>
                <c:pt idx="778">
                  <c:v>4.5</c:v>
                </c:pt>
                <c:pt idx="779">
                  <c:v>4.5</c:v>
                </c:pt>
                <c:pt idx="780">
                  <c:v>4.5</c:v>
                </c:pt>
                <c:pt idx="781">
                  <c:v>4.5</c:v>
                </c:pt>
                <c:pt idx="782">
                  <c:v>4.4000000000000004</c:v>
                </c:pt>
                <c:pt idx="783">
                  <c:v>4.4000000000000004</c:v>
                </c:pt>
                <c:pt idx="784">
                  <c:v>4.5</c:v>
                </c:pt>
                <c:pt idx="785">
                  <c:v>4.4000000000000004</c:v>
                </c:pt>
                <c:pt idx="786">
                  <c:v>4.4000000000000004</c:v>
                </c:pt>
                <c:pt idx="787">
                  <c:v>4.5</c:v>
                </c:pt>
                <c:pt idx="788">
                  <c:v>4.4000000000000004</c:v>
                </c:pt>
                <c:pt idx="789">
                  <c:v>4.4000000000000004</c:v>
                </c:pt>
                <c:pt idx="790">
                  <c:v>4.4000000000000004</c:v>
                </c:pt>
                <c:pt idx="791">
                  <c:v>4.4000000000000004</c:v>
                </c:pt>
                <c:pt idx="792">
                  <c:v>4.4000000000000004</c:v>
                </c:pt>
                <c:pt idx="793">
                  <c:v>4.4000000000000004</c:v>
                </c:pt>
                <c:pt idx="794">
                  <c:v>4.4000000000000004</c:v>
                </c:pt>
                <c:pt idx="795">
                  <c:v>4.4000000000000004</c:v>
                </c:pt>
                <c:pt idx="796">
                  <c:v>4.4000000000000004</c:v>
                </c:pt>
                <c:pt idx="797">
                  <c:v>4.4000000000000004</c:v>
                </c:pt>
                <c:pt idx="798">
                  <c:v>4.4000000000000004</c:v>
                </c:pt>
                <c:pt idx="799">
                  <c:v>4.4000000000000004</c:v>
                </c:pt>
                <c:pt idx="800">
                  <c:v>4.4000000000000004</c:v>
                </c:pt>
                <c:pt idx="801">
                  <c:v>4.4000000000000004</c:v>
                </c:pt>
                <c:pt idx="802">
                  <c:v>4.4000000000000004</c:v>
                </c:pt>
                <c:pt idx="803">
                  <c:v>4.4000000000000004</c:v>
                </c:pt>
                <c:pt idx="804">
                  <c:v>4.3</c:v>
                </c:pt>
                <c:pt idx="805">
                  <c:v>4.3</c:v>
                </c:pt>
                <c:pt idx="806">
                  <c:v>4.3</c:v>
                </c:pt>
                <c:pt idx="807">
                  <c:v>4.3</c:v>
                </c:pt>
                <c:pt idx="808">
                  <c:v>4.3</c:v>
                </c:pt>
                <c:pt idx="809">
                  <c:v>4.3</c:v>
                </c:pt>
                <c:pt idx="810">
                  <c:v>4.3</c:v>
                </c:pt>
                <c:pt idx="811">
                  <c:v>4.4000000000000004</c:v>
                </c:pt>
                <c:pt idx="812">
                  <c:v>4.4000000000000004</c:v>
                </c:pt>
                <c:pt idx="813">
                  <c:v>4.4000000000000004</c:v>
                </c:pt>
                <c:pt idx="814">
                  <c:v>4.4000000000000004</c:v>
                </c:pt>
                <c:pt idx="815">
                  <c:v>4.4000000000000004</c:v>
                </c:pt>
                <c:pt idx="816">
                  <c:v>4.4000000000000004</c:v>
                </c:pt>
                <c:pt idx="817">
                  <c:v>4.4000000000000004</c:v>
                </c:pt>
                <c:pt idx="818">
                  <c:v>4.4000000000000004</c:v>
                </c:pt>
                <c:pt idx="819">
                  <c:v>4.3</c:v>
                </c:pt>
                <c:pt idx="820">
                  <c:v>4.3</c:v>
                </c:pt>
                <c:pt idx="821">
                  <c:v>4.3</c:v>
                </c:pt>
                <c:pt idx="822">
                  <c:v>4.3</c:v>
                </c:pt>
                <c:pt idx="823">
                  <c:v>4.3</c:v>
                </c:pt>
                <c:pt idx="824">
                  <c:v>4.3</c:v>
                </c:pt>
                <c:pt idx="825">
                  <c:v>4.3</c:v>
                </c:pt>
                <c:pt idx="826">
                  <c:v>4.2</c:v>
                </c:pt>
                <c:pt idx="827">
                  <c:v>4.2</c:v>
                </c:pt>
                <c:pt idx="828">
                  <c:v>4.2</c:v>
                </c:pt>
                <c:pt idx="829">
                  <c:v>4.2</c:v>
                </c:pt>
                <c:pt idx="830">
                  <c:v>4.2</c:v>
                </c:pt>
                <c:pt idx="831">
                  <c:v>4.2</c:v>
                </c:pt>
                <c:pt idx="832">
                  <c:v>4.0999999999999996</c:v>
                </c:pt>
                <c:pt idx="833">
                  <c:v>4.2</c:v>
                </c:pt>
                <c:pt idx="834">
                  <c:v>4.0999999999999996</c:v>
                </c:pt>
                <c:pt idx="835">
                  <c:v>4.2</c:v>
                </c:pt>
                <c:pt idx="836">
                  <c:v>4.2</c:v>
                </c:pt>
                <c:pt idx="837">
                  <c:v>4.2</c:v>
                </c:pt>
                <c:pt idx="838">
                  <c:v>4.2</c:v>
                </c:pt>
                <c:pt idx="839">
                  <c:v>4.0999999999999996</c:v>
                </c:pt>
                <c:pt idx="840">
                  <c:v>4.0999999999999996</c:v>
                </c:pt>
                <c:pt idx="841">
                  <c:v>4.0999999999999996</c:v>
                </c:pt>
                <c:pt idx="842">
                  <c:v>4.0999999999999996</c:v>
                </c:pt>
                <c:pt idx="843">
                  <c:v>4.0999999999999996</c:v>
                </c:pt>
                <c:pt idx="844">
                  <c:v>4.0999999999999996</c:v>
                </c:pt>
                <c:pt idx="845">
                  <c:v>4.0999999999999996</c:v>
                </c:pt>
                <c:pt idx="846">
                  <c:v>4.0999999999999996</c:v>
                </c:pt>
                <c:pt idx="847">
                  <c:v>4.0999999999999996</c:v>
                </c:pt>
                <c:pt idx="848">
                  <c:v>4.0999999999999996</c:v>
                </c:pt>
                <c:pt idx="849">
                  <c:v>4.0999999999999996</c:v>
                </c:pt>
                <c:pt idx="850">
                  <c:v>4.0999999999999996</c:v>
                </c:pt>
                <c:pt idx="851">
                  <c:v>4.0999999999999996</c:v>
                </c:pt>
                <c:pt idx="852">
                  <c:v>4.0999999999999996</c:v>
                </c:pt>
                <c:pt idx="853">
                  <c:v>4.0999999999999996</c:v>
                </c:pt>
                <c:pt idx="854">
                  <c:v>4.0999999999999996</c:v>
                </c:pt>
                <c:pt idx="855">
                  <c:v>4.0999999999999996</c:v>
                </c:pt>
                <c:pt idx="856">
                  <c:v>4.0999999999999996</c:v>
                </c:pt>
                <c:pt idx="857">
                  <c:v>4</c:v>
                </c:pt>
                <c:pt idx="858">
                  <c:v>4</c:v>
                </c:pt>
                <c:pt idx="859">
                  <c:v>4</c:v>
                </c:pt>
                <c:pt idx="860">
                  <c:v>4.0999999999999996</c:v>
                </c:pt>
                <c:pt idx="861">
                  <c:v>4.0999999999999996</c:v>
                </c:pt>
                <c:pt idx="862">
                  <c:v>4.0999999999999996</c:v>
                </c:pt>
                <c:pt idx="863">
                  <c:v>4.0999999999999996</c:v>
                </c:pt>
                <c:pt idx="864">
                  <c:v>4</c:v>
                </c:pt>
                <c:pt idx="865">
                  <c:v>4</c:v>
                </c:pt>
                <c:pt idx="866">
                  <c:v>4</c:v>
                </c:pt>
                <c:pt idx="867">
                  <c:v>4</c:v>
                </c:pt>
                <c:pt idx="868">
                  <c:v>4</c:v>
                </c:pt>
                <c:pt idx="869">
                  <c:v>4</c:v>
                </c:pt>
                <c:pt idx="870">
                  <c:v>4</c:v>
                </c:pt>
                <c:pt idx="871">
                  <c:v>4</c:v>
                </c:pt>
                <c:pt idx="872">
                  <c:v>4</c:v>
                </c:pt>
                <c:pt idx="873">
                  <c:v>4</c:v>
                </c:pt>
                <c:pt idx="874">
                  <c:v>4</c:v>
                </c:pt>
                <c:pt idx="875">
                  <c:v>4</c:v>
                </c:pt>
                <c:pt idx="876">
                  <c:v>4</c:v>
                </c:pt>
                <c:pt idx="877">
                  <c:v>3.9</c:v>
                </c:pt>
                <c:pt idx="878">
                  <c:v>4</c:v>
                </c:pt>
                <c:pt idx="879">
                  <c:v>4</c:v>
                </c:pt>
                <c:pt idx="880">
                  <c:v>3.9</c:v>
                </c:pt>
                <c:pt idx="881">
                  <c:v>3.9</c:v>
                </c:pt>
                <c:pt idx="882">
                  <c:v>3.9</c:v>
                </c:pt>
                <c:pt idx="883">
                  <c:v>3.9</c:v>
                </c:pt>
                <c:pt idx="884">
                  <c:v>4</c:v>
                </c:pt>
                <c:pt idx="885">
                  <c:v>4</c:v>
                </c:pt>
                <c:pt idx="886">
                  <c:v>4</c:v>
                </c:pt>
                <c:pt idx="887">
                  <c:v>4</c:v>
                </c:pt>
                <c:pt idx="888">
                  <c:v>4.0999999999999996</c:v>
                </c:pt>
                <c:pt idx="889">
                  <c:v>4.0999999999999996</c:v>
                </c:pt>
                <c:pt idx="890">
                  <c:v>4.0999999999999996</c:v>
                </c:pt>
                <c:pt idx="891">
                  <c:v>4.0999999999999996</c:v>
                </c:pt>
                <c:pt idx="892">
                  <c:v>4.0999999999999996</c:v>
                </c:pt>
                <c:pt idx="893">
                  <c:v>4</c:v>
                </c:pt>
                <c:pt idx="894">
                  <c:v>4.0999999999999996</c:v>
                </c:pt>
                <c:pt idx="895">
                  <c:v>4.0999999999999996</c:v>
                </c:pt>
                <c:pt idx="896">
                  <c:v>4.0999999999999996</c:v>
                </c:pt>
                <c:pt idx="897">
                  <c:v>4.0999999999999996</c:v>
                </c:pt>
                <c:pt idx="898">
                  <c:v>4.0999999999999996</c:v>
                </c:pt>
                <c:pt idx="899">
                  <c:v>4.0999999999999996</c:v>
                </c:pt>
                <c:pt idx="900">
                  <c:v>4.0999999999999996</c:v>
                </c:pt>
                <c:pt idx="901">
                  <c:v>4.0999999999999996</c:v>
                </c:pt>
                <c:pt idx="902">
                  <c:v>4.0999999999999996</c:v>
                </c:pt>
                <c:pt idx="903">
                  <c:v>4.0999999999999996</c:v>
                </c:pt>
                <c:pt idx="904">
                  <c:v>4.0999999999999996</c:v>
                </c:pt>
                <c:pt idx="905">
                  <c:v>4</c:v>
                </c:pt>
                <c:pt idx="906">
                  <c:v>4</c:v>
                </c:pt>
                <c:pt idx="907">
                  <c:v>4</c:v>
                </c:pt>
                <c:pt idx="908">
                  <c:v>4</c:v>
                </c:pt>
                <c:pt idx="909">
                  <c:v>4</c:v>
                </c:pt>
                <c:pt idx="910">
                  <c:v>4.0999999999999996</c:v>
                </c:pt>
                <c:pt idx="911">
                  <c:v>4</c:v>
                </c:pt>
                <c:pt idx="912">
                  <c:v>4</c:v>
                </c:pt>
                <c:pt idx="913">
                  <c:v>4</c:v>
                </c:pt>
                <c:pt idx="914">
                  <c:v>4</c:v>
                </c:pt>
                <c:pt idx="915">
                  <c:v>4</c:v>
                </c:pt>
                <c:pt idx="916">
                  <c:v>3.9</c:v>
                </c:pt>
                <c:pt idx="917">
                  <c:v>3.9</c:v>
                </c:pt>
                <c:pt idx="918">
                  <c:v>3.9</c:v>
                </c:pt>
                <c:pt idx="919">
                  <c:v>3.9</c:v>
                </c:pt>
                <c:pt idx="920">
                  <c:v>3.9</c:v>
                </c:pt>
                <c:pt idx="921">
                  <c:v>3.9</c:v>
                </c:pt>
                <c:pt idx="922">
                  <c:v>3.9</c:v>
                </c:pt>
                <c:pt idx="923">
                  <c:v>3.9</c:v>
                </c:pt>
                <c:pt idx="924">
                  <c:v>3.9</c:v>
                </c:pt>
                <c:pt idx="925">
                  <c:v>3.9</c:v>
                </c:pt>
                <c:pt idx="926">
                  <c:v>3.9</c:v>
                </c:pt>
                <c:pt idx="927">
                  <c:v>3.9</c:v>
                </c:pt>
                <c:pt idx="928">
                  <c:v>3.9</c:v>
                </c:pt>
                <c:pt idx="929">
                  <c:v>3.9</c:v>
                </c:pt>
                <c:pt idx="930">
                  <c:v>3.9</c:v>
                </c:pt>
                <c:pt idx="931">
                  <c:v>3.9</c:v>
                </c:pt>
                <c:pt idx="932">
                  <c:v>3.8</c:v>
                </c:pt>
                <c:pt idx="933">
                  <c:v>3.8</c:v>
                </c:pt>
                <c:pt idx="934">
                  <c:v>3.8</c:v>
                </c:pt>
                <c:pt idx="935">
                  <c:v>3.8</c:v>
                </c:pt>
                <c:pt idx="936">
                  <c:v>3.8</c:v>
                </c:pt>
                <c:pt idx="937">
                  <c:v>3.9</c:v>
                </c:pt>
                <c:pt idx="938">
                  <c:v>4</c:v>
                </c:pt>
                <c:pt idx="939">
                  <c:v>3.9</c:v>
                </c:pt>
                <c:pt idx="940">
                  <c:v>3.9</c:v>
                </c:pt>
                <c:pt idx="941">
                  <c:v>3.9</c:v>
                </c:pt>
                <c:pt idx="942">
                  <c:v>4</c:v>
                </c:pt>
                <c:pt idx="943">
                  <c:v>4</c:v>
                </c:pt>
                <c:pt idx="944">
                  <c:v>3.9</c:v>
                </c:pt>
                <c:pt idx="945">
                  <c:v>3.9</c:v>
                </c:pt>
                <c:pt idx="946">
                  <c:v>3.9</c:v>
                </c:pt>
                <c:pt idx="947">
                  <c:v>3.9</c:v>
                </c:pt>
                <c:pt idx="948">
                  <c:v>3.9</c:v>
                </c:pt>
                <c:pt idx="949">
                  <c:v>3.9</c:v>
                </c:pt>
                <c:pt idx="950">
                  <c:v>3.9</c:v>
                </c:pt>
                <c:pt idx="951">
                  <c:v>3.9</c:v>
                </c:pt>
                <c:pt idx="952">
                  <c:v>3.9</c:v>
                </c:pt>
                <c:pt idx="953">
                  <c:v>3.9</c:v>
                </c:pt>
                <c:pt idx="954">
                  <c:v>3.9</c:v>
                </c:pt>
                <c:pt idx="955">
                  <c:v>3.9</c:v>
                </c:pt>
                <c:pt idx="956">
                  <c:v>3.8</c:v>
                </c:pt>
                <c:pt idx="957">
                  <c:v>3.8</c:v>
                </c:pt>
                <c:pt idx="958">
                  <c:v>3.8</c:v>
                </c:pt>
                <c:pt idx="959">
                  <c:v>3.8</c:v>
                </c:pt>
                <c:pt idx="960">
                  <c:v>3.8</c:v>
                </c:pt>
                <c:pt idx="961">
                  <c:v>3.8</c:v>
                </c:pt>
                <c:pt idx="962">
                  <c:v>3.8</c:v>
                </c:pt>
                <c:pt idx="963">
                  <c:v>3.8</c:v>
                </c:pt>
                <c:pt idx="964">
                  <c:v>3.8</c:v>
                </c:pt>
                <c:pt idx="965">
                  <c:v>3.8</c:v>
                </c:pt>
                <c:pt idx="966">
                  <c:v>3.8</c:v>
                </c:pt>
                <c:pt idx="967">
                  <c:v>3.8</c:v>
                </c:pt>
                <c:pt idx="968">
                  <c:v>3.8</c:v>
                </c:pt>
                <c:pt idx="969">
                  <c:v>3.8</c:v>
                </c:pt>
                <c:pt idx="970">
                  <c:v>3.8</c:v>
                </c:pt>
                <c:pt idx="971">
                  <c:v>3.8</c:v>
                </c:pt>
                <c:pt idx="972">
                  <c:v>3.8</c:v>
                </c:pt>
                <c:pt idx="973">
                  <c:v>3.8</c:v>
                </c:pt>
                <c:pt idx="974">
                  <c:v>3.7</c:v>
                </c:pt>
                <c:pt idx="975">
                  <c:v>3.8</c:v>
                </c:pt>
                <c:pt idx="976">
                  <c:v>3.8</c:v>
                </c:pt>
                <c:pt idx="977">
                  <c:v>3.8</c:v>
                </c:pt>
                <c:pt idx="978">
                  <c:v>3.8</c:v>
                </c:pt>
                <c:pt idx="979">
                  <c:v>3.8</c:v>
                </c:pt>
                <c:pt idx="980">
                  <c:v>3.8</c:v>
                </c:pt>
                <c:pt idx="981">
                  <c:v>3.8</c:v>
                </c:pt>
                <c:pt idx="982">
                  <c:v>3.8</c:v>
                </c:pt>
                <c:pt idx="983">
                  <c:v>3.8</c:v>
                </c:pt>
                <c:pt idx="984">
                  <c:v>3.8</c:v>
                </c:pt>
                <c:pt idx="985">
                  <c:v>3.8</c:v>
                </c:pt>
                <c:pt idx="986">
                  <c:v>3.8</c:v>
                </c:pt>
                <c:pt idx="987">
                  <c:v>3.8</c:v>
                </c:pt>
                <c:pt idx="988">
                  <c:v>3.8</c:v>
                </c:pt>
                <c:pt idx="989">
                  <c:v>3.8</c:v>
                </c:pt>
                <c:pt idx="990">
                  <c:v>3.8</c:v>
                </c:pt>
                <c:pt idx="991">
                  <c:v>3.8</c:v>
                </c:pt>
                <c:pt idx="992">
                  <c:v>3.8</c:v>
                </c:pt>
                <c:pt idx="993">
                  <c:v>3.8</c:v>
                </c:pt>
                <c:pt idx="994">
                  <c:v>3.8</c:v>
                </c:pt>
                <c:pt idx="995">
                  <c:v>3.8</c:v>
                </c:pt>
                <c:pt idx="996">
                  <c:v>3.8</c:v>
                </c:pt>
                <c:pt idx="997">
                  <c:v>3.7</c:v>
                </c:pt>
                <c:pt idx="998">
                  <c:v>3.7</c:v>
                </c:pt>
                <c:pt idx="999">
                  <c:v>3.7</c:v>
                </c:pt>
                <c:pt idx="1000">
                  <c:v>3.6</c:v>
                </c:pt>
                <c:pt idx="1001">
                  <c:v>3.6</c:v>
                </c:pt>
                <c:pt idx="1002">
                  <c:v>3.6</c:v>
                </c:pt>
                <c:pt idx="1003">
                  <c:v>3.6</c:v>
                </c:pt>
                <c:pt idx="1004">
                  <c:v>3.7</c:v>
                </c:pt>
                <c:pt idx="1005">
                  <c:v>3.7</c:v>
                </c:pt>
                <c:pt idx="1006">
                  <c:v>3.7</c:v>
                </c:pt>
                <c:pt idx="1007">
                  <c:v>3.6</c:v>
                </c:pt>
                <c:pt idx="1008">
                  <c:v>3.7</c:v>
                </c:pt>
                <c:pt idx="1009">
                  <c:v>3.7</c:v>
                </c:pt>
                <c:pt idx="1010">
                  <c:v>3.6</c:v>
                </c:pt>
                <c:pt idx="1011">
                  <c:v>3.6</c:v>
                </c:pt>
                <c:pt idx="1012">
                  <c:v>3.6</c:v>
                </c:pt>
                <c:pt idx="1013">
                  <c:v>3.6</c:v>
                </c:pt>
                <c:pt idx="1014">
                  <c:v>3.6</c:v>
                </c:pt>
                <c:pt idx="1015">
                  <c:v>3.6</c:v>
                </c:pt>
                <c:pt idx="1016">
                  <c:v>3.6</c:v>
                </c:pt>
                <c:pt idx="1017">
                  <c:v>3.6</c:v>
                </c:pt>
                <c:pt idx="1018">
                  <c:v>3.6</c:v>
                </c:pt>
                <c:pt idx="1019">
                  <c:v>3.6</c:v>
                </c:pt>
                <c:pt idx="1020">
                  <c:v>3.6</c:v>
                </c:pt>
                <c:pt idx="1021">
                  <c:v>3.6</c:v>
                </c:pt>
                <c:pt idx="1022">
                  <c:v>3.6</c:v>
                </c:pt>
                <c:pt idx="1023">
                  <c:v>3.6</c:v>
                </c:pt>
                <c:pt idx="1024">
                  <c:v>3.6</c:v>
                </c:pt>
                <c:pt idx="1025">
                  <c:v>3.6</c:v>
                </c:pt>
                <c:pt idx="1026">
                  <c:v>3.6</c:v>
                </c:pt>
                <c:pt idx="1027">
                  <c:v>3.6</c:v>
                </c:pt>
                <c:pt idx="1028">
                  <c:v>3.6</c:v>
                </c:pt>
                <c:pt idx="1029">
                  <c:v>3.6</c:v>
                </c:pt>
                <c:pt idx="1030">
                  <c:v>3.7</c:v>
                </c:pt>
                <c:pt idx="1031">
                  <c:v>3.7</c:v>
                </c:pt>
                <c:pt idx="1032">
                  <c:v>3.7</c:v>
                </c:pt>
                <c:pt idx="1033">
                  <c:v>3.6</c:v>
                </c:pt>
                <c:pt idx="1034">
                  <c:v>3.6</c:v>
                </c:pt>
                <c:pt idx="1035">
                  <c:v>3.6</c:v>
                </c:pt>
                <c:pt idx="1036">
                  <c:v>3.6</c:v>
                </c:pt>
                <c:pt idx="1037">
                  <c:v>3.6</c:v>
                </c:pt>
                <c:pt idx="1038">
                  <c:v>3.5</c:v>
                </c:pt>
                <c:pt idx="1039">
                  <c:v>3.5</c:v>
                </c:pt>
                <c:pt idx="1040">
                  <c:v>3.5</c:v>
                </c:pt>
                <c:pt idx="1041">
                  <c:v>3.5</c:v>
                </c:pt>
                <c:pt idx="1042">
                  <c:v>3.5</c:v>
                </c:pt>
                <c:pt idx="1043">
                  <c:v>3.6</c:v>
                </c:pt>
                <c:pt idx="1044">
                  <c:v>3.5</c:v>
                </c:pt>
                <c:pt idx="1045">
                  <c:v>3.5</c:v>
                </c:pt>
                <c:pt idx="1046">
                  <c:v>3.5</c:v>
                </c:pt>
                <c:pt idx="1047">
                  <c:v>3.6</c:v>
                </c:pt>
                <c:pt idx="1048">
                  <c:v>3.6</c:v>
                </c:pt>
                <c:pt idx="1049">
                  <c:v>3.6</c:v>
                </c:pt>
                <c:pt idx="1050">
                  <c:v>3.6</c:v>
                </c:pt>
                <c:pt idx="1051">
                  <c:v>3.6</c:v>
                </c:pt>
                <c:pt idx="1052">
                  <c:v>3.6</c:v>
                </c:pt>
                <c:pt idx="1053">
                  <c:v>3.6</c:v>
                </c:pt>
                <c:pt idx="1054">
                  <c:v>3.6</c:v>
                </c:pt>
                <c:pt idx="1055">
                  <c:v>3.5</c:v>
                </c:pt>
                <c:pt idx="1056">
                  <c:v>3.5</c:v>
                </c:pt>
                <c:pt idx="1057">
                  <c:v>3.5</c:v>
                </c:pt>
                <c:pt idx="1058">
                  <c:v>3.5</c:v>
                </c:pt>
                <c:pt idx="1059">
                  <c:v>3.5</c:v>
                </c:pt>
                <c:pt idx="1060">
                  <c:v>3.4</c:v>
                </c:pt>
                <c:pt idx="1061">
                  <c:v>3.4</c:v>
                </c:pt>
                <c:pt idx="1062">
                  <c:v>3.4</c:v>
                </c:pt>
                <c:pt idx="1063">
                  <c:v>3.5</c:v>
                </c:pt>
                <c:pt idx="1064">
                  <c:v>3.4</c:v>
                </c:pt>
                <c:pt idx="1065">
                  <c:v>3.4</c:v>
                </c:pt>
                <c:pt idx="1066">
                  <c:v>3.5</c:v>
                </c:pt>
                <c:pt idx="1067">
                  <c:v>3.5</c:v>
                </c:pt>
                <c:pt idx="1068">
                  <c:v>3.5</c:v>
                </c:pt>
                <c:pt idx="1069">
                  <c:v>3.5</c:v>
                </c:pt>
                <c:pt idx="1070">
                  <c:v>3.5</c:v>
                </c:pt>
                <c:pt idx="1071">
                  <c:v>3.5</c:v>
                </c:pt>
                <c:pt idx="1072">
                  <c:v>3.5</c:v>
                </c:pt>
                <c:pt idx="1073">
                  <c:v>3.5</c:v>
                </c:pt>
                <c:pt idx="1074">
                  <c:v>3.5</c:v>
                </c:pt>
                <c:pt idx="1075">
                  <c:v>3.5</c:v>
                </c:pt>
                <c:pt idx="1076">
                  <c:v>3.5</c:v>
                </c:pt>
                <c:pt idx="1077">
                  <c:v>3.5</c:v>
                </c:pt>
                <c:pt idx="1078">
                  <c:v>3.5</c:v>
                </c:pt>
                <c:pt idx="1079">
                  <c:v>3.5</c:v>
                </c:pt>
                <c:pt idx="1080">
                  <c:v>3.5</c:v>
                </c:pt>
                <c:pt idx="1081">
                  <c:v>3.5</c:v>
                </c:pt>
                <c:pt idx="1082">
                  <c:v>3.5</c:v>
                </c:pt>
                <c:pt idx="1083">
                  <c:v>3.5</c:v>
                </c:pt>
                <c:pt idx="1084">
                  <c:v>3.4</c:v>
                </c:pt>
                <c:pt idx="1085">
                  <c:v>3.5</c:v>
                </c:pt>
                <c:pt idx="1086">
                  <c:v>3.5</c:v>
                </c:pt>
                <c:pt idx="1087">
                  <c:v>3.5</c:v>
                </c:pt>
                <c:pt idx="1088">
                  <c:v>3.5</c:v>
                </c:pt>
                <c:pt idx="1089">
                  <c:v>3.5</c:v>
                </c:pt>
                <c:pt idx="1090">
                  <c:v>3.5</c:v>
                </c:pt>
                <c:pt idx="1091">
                  <c:v>3.5</c:v>
                </c:pt>
                <c:pt idx="1092">
                  <c:v>3.5</c:v>
                </c:pt>
                <c:pt idx="1093">
                  <c:v>3.5</c:v>
                </c:pt>
                <c:pt idx="1094">
                  <c:v>3.5</c:v>
                </c:pt>
                <c:pt idx="1095">
                  <c:v>3.5</c:v>
                </c:pt>
                <c:pt idx="1096">
                  <c:v>3.5</c:v>
                </c:pt>
                <c:pt idx="1097">
                  <c:v>3.5</c:v>
                </c:pt>
                <c:pt idx="1098">
                  <c:v>3.5</c:v>
                </c:pt>
                <c:pt idx="1099">
                  <c:v>3.5</c:v>
                </c:pt>
                <c:pt idx="1100">
                  <c:v>3.5</c:v>
                </c:pt>
                <c:pt idx="1101">
                  <c:v>3.5</c:v>
                </c:pt>
                <c:pt idx="1102">
                  <c:v>3.5</c:v>
                </c:pt>
                <c:pt idx="1103">
                  <c:v>3.5</c:v>
                </c:pt>
                <c:pt idx="1104">
                  <c:v>3.6</c:v>
                </c:pt>
                <c:pt idx="1105">
                  <c:v>3.5</c:v>
                </c:pt>
                <c:pt idx="1106">
                  <c:v>3.5</c:v>
                </c:pt>
                <c:pt idx="1107">
                  <c:v>3.5</c:v>
                </c:pt>
                <c:pt idx="1108">
                  <c:v>3.5</c:v>
                </c:pt>
                <c:pt idx="1109">
                  <c:v>3.5</c:v>
                </c:pt>
                <c:pt idx="1110">
                  <c:v>3.5</c:v>
                </c:pt>
                <c:pt idx="1111">
                  <c:v>3.5</c:v>
                </c:pt>
                <c:pt idx="1112">
                  <c:v>3.5</c:v>
                </c:pt>
                <c:pt idx="1113">
                  <c:v>3.5</c:v>
                </c:pt>
                <c:pt idx="1114">
                  <c:v>3.5</c:v>
                </c:pt>
                <c:pt idx="1115">
                  <c:v>3.5</c:v>
                </c:pt>
                <c:pt idx="1116">
                  <c:v>3.5</c:v>
                </c:pt>
                <c:pt idx="1117">
                  <c:v>3.5</c:v>
                </c:pt>
                <c:pt idx="1118">
                  <c:v>3.5</c:v>
                </c:pt>
                <c:pt idx="1119">
                  <c:v>3.5</c:v>
                </c:pt>
                <c:pt idx="1120">
                  <c:v>3.5</c:v>
                </c:pt>
                <c:pt idx="1121">
                  <c:v>3.5</c:v>
                </c:pt>
                <c:pt idx="1122">
                  <c:v>3.5</c:v>
                </c:pt>
                <c:pt idx="1123">
                  <c:v>3.5</c:v>
                </c:pt>
                <c:pt idx="1124">
                  <c:v>3.5</c:v>
                </c:pt>
                <c:pt idx="1125">
                  <c:v>3.4</c:v>
                </c:pt>
                <c:pt idx="1126">
                  <c:v>3.4</c:v>
                </c:pt>
                <c:pt idx="1127">
                  <c:v>3.4</c:v>
                </c:pt>
                <c:pt idx="1128">
                  <c:v>3.4</c:v>
                </c:pt>
                <c:pt idx="1129">
                  <c:v>3.4</c:v>
                </c:pt>
                <c:pt idx="1130">
                  <c:v>3.2</c:v>
                </c:pt>
                <c:pt idx="1131">
                  <c:v>3.2</c:v>
                </c:pt>
                <c:pt idx="1132">
                  <c:v>3.2</c:v>
                </c:pt>
                <c:pt idx="1133">
                  <c:v>3.2</c:v>
                </c:pt>
                <c:pt idx="1134">
                  <c:v>3.2</c:v>
                </c:pt>
                <c:pt idx="1135">
                  <c:v>3.2</c:v>
                </c:pt>
                <c:pt idx="1136">
                  <c:v>3.2</c:v>
                </c:pt>
                <c:pt idx="1137">
                  <c:v>3.2</c:v>
                </c:pt>
                <c:pt idx="1138">
                  <c:v>3.2</c:v>
                </c:pt>
                <c:pt idx="1139">
                  <c:v>3.2</c:v>
                </c:pt>
                <c:pt idx="1140">
                  <c:v>3.2</c:v>
                </c:pt>
                <c:pt idx="1141">
                  <c:v>3.2</c:v>
                </c:pt>
                <c:pt idx="1142">
                  <c:v>3.2</c:v>
                </c:pt>
                <c:pt idx="1143">
                  <c:v>3.2</c:v>
                </c:pt>
                <c:pt idx="1144">
                  <c:v>3.2</c:v>
                </c:pt>
                <c:pt idx="1145">
                  <c:v>3.2</c:v>
                </c:pt>
                <c:pt idx="1146">
                  <c:v>3.2</c:v>
                </c:pt>
                <c:pt idx="1147">
                  <c:v>3.1</c:v>
                </c:pt>
                <c:pt idx="1148">
                  <c:v>3.1</c:v>
                </c:pt>
                <c:pt idx="1149">
                  <c:v>3.1</c:v>
                </c:pt>
                <c:pt idx="1150">
                  <c:v>3.2</c:v>
                </c:pt>
                <c:pt idx="1151">
                  <c:v>3.2</c:v>
                </c:pt>
                <c:pt idx="1152">
                  <c:v>3.2</c:v>
                </c:pt>
                <c:pt idx="1153">
                  <c:v>3.1</c:v>
                </c:pt>
                <c:pt idx="1154">
                  <c:v>3.2</c:v>
                </c:pt>
                <c:pt idx="1155">
                  <c:v>3.2</c:v>
                </c:pt>
                <c:pt idx="1156">
                  <c:v>3.2</c:v>
                </c:pt>
                <c:pt idx="1157">
                  <c:v>3.2</c:v>
                </c:pt>
                <c:pt idx="1158">
                  <c:v>3.2</c:v>
                </c:pt>
                <c:pt idx="1159">
                  <c:v>3.2</c:v>
                </c:pt>
                <c:pt idx="1160">
                  <c:v>3.3</c:v>
                </c:pt>
                <c:pt idx="1161">
                  <c:v>3.3</c:v>
                </c:pt>
                <c:pt idx="1162">
                  <c:v>3.3</c:v>
                </c:pt>
                <c:pt idx="1163">
                  <c:v>3.3</c:v>
                </c:pt>
                <c:pt idx="1164">
                  <c:v>3.3</c:v>
                </c:pt>
                <c:pt idx="1165">
                  <c:v>3.3</c:v>
                </c:pt>
                <c:pt idx="1166">
                  <c:v>3.3</c:v>
                </c:pt>
                <c:pt idx="1167">
                  <c:v>3.3</c:v>
                </c:pt>
                <c:pt idx="1168">
                  <c:v>3.2</c:v>
                </c:pt>
                <c:pt idx="1169">
                  <c:v>3.2</c:v>
                </c:pt>
                <c:pt idx="1170">
                  <c:v>3.2</c:v>
                </c:pt>
                <c:pt idx="1171">
                  <c:v>3.3</c:v>
                </c:pt>
                <c:pt idx="1172">
                  <c:v>3.2</c:v>
                </c:pt>
                <c:pt idx="1173">
                  <c:v>3.2</c:v>
                </c:pt>
                <c:pt idx="1174">
                  <c:v>3.2</c:v>
                </c:pt>
                <c:pt idx="1175">
                  <c:v>3.2</c:v>
                </c:pt>
                <c:pt idx="1176">
                  <c:v>3.2</c:v>
                </c:pt>
                <c:pt idx="1177">
                  <c:v>3.2</c:v>
                </c:pt>
                <c:pt idx="1178">
                  <c:v>3.2</c:v>
                </c:pt>
                <c:pt idx="1179">
                  <c:v>3.2</c:v>
                </c:pt>
                <c:pt idx="1180">
                  <c:v>3.2</c:v>
                </c:pt>
                <c:pt idx="1181">
                  <c:v>3.2</c:v>
                </c:pt>
                <c:pt idx="1182">
                  <c:v>3.2</c:v>
                </c:pt>
                <c:pt idx="1183">
                  <c:v>3.2</c:v>
                </c:pt>
                <c:pt idx="1184">
                  <c:v>3.2</c:v>
                </c:pt>
                <c:pt idx="1185">
                  <c:v>3.1</c:v>
                </c:pt>
                <c:pt idx="1186">
                  <c:v>3.1</c:v>
                </c:pt>
                <c:pt idx="1187">
                  <c:v>3.1</c:v>
                </c:pt>
                <c:pt idx="1188">
                  <c:v>3.1</c:v>
                </c:pt>
                <c:pt idx="1189">
                  <c:v>3.1</c:v>
                </c:pt>
                <c:pt idx="1190">
                  <c:v>3.1</c:v>
                </c:pt>
                <c:pt idx="1191">
                  <c:v>3.1</c:v>
                </c:pt>
                <c:pt idx="1192">
                  <c:v>3.1</c:v>
                </c:pt>
                <c:pt idx="1193">
                  <c:v>3.1</c:v>
                </c:pt>
                <c:pt idx="1194">
                  <c:v>3.1</c:v>
                </c:pt>
                <c:pt idx="1195">
                  <c:v>3.1</c:v>
                </c:pt>
                <c:pt idx="1196">
                  <c:v>3.1</c:v>
                </c:pt>
                <c:pt idx="1197">
                  <c:v>3.1</c:v>
                </c:pt>
                <c:pt idx="1198">
                  <c:v>3.1</c:v>
                </c:pt>
                <c:pt idx="1199">
                  <c:v>3.1</c:v>
                </c:pt>
                <c:pt idx="1200">
                  <c:v>3.1</c:v>
                </c:pt>
                <c:pt idx="1201">
                  <c:v>3.1</c:v>
                </c:pt>
                <c:pt idx="1202">
                  <c:v>3.1</c:v>
                </c:pt>
                <c:pt idx="1203">
                  <c:v>3.1</c:v>
                </c:pt>
                <c:pt idx="1204">
                  <c:v>3.2</c:v>
                </c:pt>
                <c:pt idx="1205">
                  <c:v>3.2</c:v>
                </c:pt>
                <c:pt idx="1206">
                  <c:v>3.3</c:v>
                </c:pt>
                <c:pt idx="1207">
                  <c:v>3.3</c:v>
                </c:pt>
                <c:pt idx="1208">
                  <c:v>3.3</c:v>
                </c:pt>
                <c:pt idx="1209">
                  <c:v>3.3</c:v>
                </c:pt>
                <c:pt idx="1210">
                  <c:v>3.3</c:v>
                </c:pt>
                <c:pt idx="1211">
                  <c:v>3.3</c:v>
                </c:pt>
                <c:pt idx="1212">
                  <c:v>3.2</c:v>
                </c:pt>
                <c:pt idx="1213">
                  <c:v>3.3</c:v>
                </c:pt>
                <c:pt idx="1214">
                  <c:v>3.3</c:v>
                </c:pt>
                <c:pt idx="1215">
                  <c:v>3.3</c:v>
                </c:pt>
                <c:pt idx="1216">
                  <c:v>3.3</c:v>
                </c:pt>
                <c:pt idx="1217">
                  <c:v>3.3</c:v>
                </c:pt>
                <c:pt idx="1218">
                  <c:v>3.3</c:v>
                </c:pt>
                <c:pt idx="1219">
                  <c:v>3.3</c:v>
                </c:pt>
                <c:pt idx="1220">
                  <c:v>3.3</c:v>
                </c:pt>
                <c:pt idx="1221">
                  <c:v>3.3</c:v>
                </c:pt>
                <c:pt idx="1222">
                  <c:v>3.3</c:v>
                </c:pt>
                <c:pt idx="1223">
                  <c:v>3.3</c:v>
                </c:pt>
                <c:pt idx="1224">
                  <c:v>3.4</c:v>
                </c:pt>
                <c:pt idx="1225">
                  <c:v>3.4</c:v>
                </c:pt>
                <c:pt idx="1226">
                  <c:v>3.4</c:v>
                </c:pt>
                <c:pt idx="1227">
                  <c:v>3.4</c:v>
                </c:pt>
                <c:pt idx="1228">
                  <c:v>3.4</c:v>
                </c:pt>
                <c:pt idx="1229">
                  <c:v>3.4</c:v>
                </c:pt>
                <c:pt idx="1230">
                  <c:v>3.4</c:v>
                </c:pt>
                <c:pt idx="1231">
                  <c:v>3.3</c:v>
                </c:pt>
                <c:pt idx="1232">
                  <c:v>3.3</c:v>
                </c:pt>
                <c:pt idx="1233">
                  <c:v>3.3</c:v>
                </c:pt>
                <c:pt idx="1234">
                  <c:v>3.3</c:v>
                </c:pt>
                <c:pt idx="1235">
                  <c:v>3.2</c:v>
                </c:pt>
                <c:pt idx="1236">
                  <c:v>3.2</c:v>
                </c:pt>
                <c:pt idx="1237">
                  <c:v>3.2</c:v>
                </c:pt>
                <c:pt idx="1238">
                  <c:v>3.2</c:v>
                </c:pt>
                <c:pt idx="1239">
                  <c:v>3.2</c:v>
                </c:pt>
                <c:pt idx="1240">
                  <c:v>3.2</c:v>
                </c:pt>
                <c:pt idx="1241">
                  <c:v>3.2</c:v>
                </c:pt>
                <c:pt idx="1242">
                  <c:v>3.3</c:v>
                </c:pt>
                <c:pt idx="1243">
                  <c:v>3.3</c:v>
                </c:pt>
                <c:pt idx="1244">
                  <c:v>3.3</c:v>
                </c:pt>
                <c:pt idx="1245">
                  <c:v>3.3</c:v>
                </c:pt>
                <c:pt idx="1246">
                  <c:v>3.2</c:v>
                </c:pt>
                <c:pt idx="1247">
                  <c:v>3.3</c:v>
                </c:pt>
                <c:pt idx="1248">
                  <c:v>3.2</c:v>
                </c:pt>
                <c:pt idx="1249">
                  <c:v>3.2</c:v>
                </c:pt>
                <c:pt idx="1250">
                  <c:v>3.2</c:v>
                </c:pt>
                <c:pt idx="1251">
                  <c:v>3.1</c:v>
                </c:pt>
                <c:pt idx="1252">
                  <c:v>3.1</c:v>
                </c:pt>
                <c:pt idx="1253">
                  <c:v>3.1</c:v>
                </c:pt>
                <c:pt idx="1254">
                  <c:v>3.1</c:v>
                </c:pt>
                <c:pt idx="1255">
                  <c:v>3.1</c:v>
                </c:pt>
                <c:pt idx="1256">
                  <c:v>3.1</c:v>
                </c:pt>
                <c:pt idx="1257">
                  <c:v>3.1</c:v>
                </c:pt>
                <c:pt idx="1258">
                  <c:v>3</c:v>
                </c:pt>
                <c:pt idx="1259">
                  <c:v>3.1</c:v>
                </c:pt>
                <c:pt idx="1260">
                  <c:v>3.1</c:v>
                </c:pt>
                <c:pt idx="1261">
                  <c:v>3.1</c:v>
                </c:pt>
                <c:pt idx="1262">
                  <c:v>3.1</c:v>
                </c:pt>
                <c:pt idx="1263">
                  <c:v>3.1</c:v>
                </c:pt>
                <c:pt idx="1264">
                  <c:v>3.1</c:v>
                </c:pt>
                <c:pt idx="1265">
                  <c:v>3.1</c:v>
                </c:pt>
                <c:pt idx="1266">
                  <c:v>3.1</c:v>
                </c:pt>
                <c:pt idx="1267">
                  <c:v>3.1</c:v>
                </c:pt>
                <c:pt idx="1268">
                  <c:v>3.1</c:v>
                </c:pt>
                <c:pt idx="1269">
                  <c:v>3.1</c:v>
                </c:pt>
                <c:pt idx="1270">
                  <c:v>3.1</c:v>
                </c:pt>
                <c:pt idx="1271">
                  <c:v>3.1</c:v>
                </c:pt>
                <c:pt idx="1272">
                  <c:v>3.1</c:v>
                </c:pt>
                <c:pt idx="1273">
                  <c:v>3.1</c:v>
                </c:pt>
                <c:pt idx="1274">
                  <c:v>3.1</c:v>
                </c:pt>
                <c:pt idx="1275">
                  <c:v>3.1</c:v>
                </c:pt>
                <c:pt idx="1276">
                  <c:v>3.1</c:v>
                </c:pt>
                <c:pt idx="1277">
                  <c:v>3.1</c:v>
                </c:pt>
                <c:pt idx="1278">
                  <c:v>3.1</c:v>
                </c:pt>
                <c:pt idx="1279">
                  <c:v>3.1</c:v>
                </c:pt>
                <c:pt idx="1280">
                  <c:v>3.1</c:v>
                </c:pt>
                <c:pt idx="1281">
                  <c:v>3.2</c:v>
                </c:pt>
                <c:pt idx="1282">
                  <c:v>3.2</c:v>
                </c:pt>
                <c:pt idx="1283">
                  <c:v>3.2</c:v>
                </c:pt>
                <c:pt idx="1284">
                  <c:v>3.2</c:v>
                </c:pt>
                <c:pt idx="1285">
                  <c:v>3.1</c:v>
                </c:pt>
                <c:pt idx="1286">
                  <c:v>3.2</c:v>
                </c:pt>
                <c:pt idx="1287">
                  <c:v>3.2</c:v>
                </c:pt>
                <c:pt idx="1288">
                  <c:v>3.3</c:v>
                </c:pt>
                <c:pt idx="1289">
                  <c:v>3.2</c:v>
                </c:pt>
                <c:pt idx="1290">
                  <c:v>3.2</c:v>
                </c:pt>
                <c:pt idx="1291">
                  <c:v>3.2</c:v>
                </c:pt>
                <c:pt idx="1292">
                  <c:v>3.2</c:v>
                </c:pt>
                <c:pt idx="1293">
                  <c:v>3.2</c:v>
                </c:pt>
                <c:pt idx="1294">
                  <c:v>3.2</c:v>
                </c:pt>
                <c:pt idx="1295">
                  <c:v>3.2</c:v>
                </c:pt>
                <c:pt idx="1296">
                  <c:v>3.2</c:v>
                </c:pt>
                <c:pt idx="1297">
                  <c:v>3.2</c:v>
                </c:pt>
                <c:pt idx="1298">
                  <c:v>3.2</c:v>
                </c:pt>
                <c:pt idx="1299">
                  <c:v>3.3</c:v>
                </c:pt>
                <c:pt idx="1300">
                  <c:v>3.3</c:v>
                </c:pt>
                <c:pt idx="1301">
                  <c:v>3.3</c:v>
                </c:pt>
                <c:pt idx="1302">
                  <c:v>3.3</c:v>
                </c:pt>
                <c:pt idx="1303">
                  <c:v>3.2</c:v>
                </c:pt>
                <c:pt idx="1304">
                  <c:v>3.2</c:v>
                </c:pt>
                <c:pt idx="1305">
                  <c:v>3.2</c:v>
                </c:pt>
                <c:pt idx="1306">
                  <c:v>3.2</c:v>
                </c:pt>
                <c:pt idx="1307">
                  <c:v>3.2</c:v>
                </c:pt>
                <c:pt idx="1308">
                  <c:v>3.2</c:v>
                </c:pt>
                <c:pt idx="1309">
                  <c:v>3.3</c:v>
                </c:pt>
                <c:pt idx="1310">
                  <c:v>3.3</c:v>
                </c:pt>
                <c:pt idx="1311">
                  <c:v>3.2</c:v>
                </c:pt>
                <c:pt idx="1312">
                  <c:v>3.2</c:v>
                </c:pt>
                <c:pt idx="1313">
                  <c:v>3.2</c:v>
                </c:pt>
                <c:pt idx="1314">
                  <c:v>3.2</c:v>
                </c:pt>
                <c:pt idx="1315">
                  <c:v>3.2</c:v>
                </c:pt>
                <c:pt idx="1316">
                  <c:v>3.2</c:v>
                </c:pt>
                <c:pt idx="1317">
                  <c:v>3.2</c:v>
                </c:pt>
                <c:pt idx="1318">
                  <c:v>3.2</c:v>
                </c:pt>
                <c:pt idx="1319">
                  <c:v>3.2</c:v>
                </c:pt>
                <c:pt idx="1320">
                  <c:v>3.2</c:v>
                </c:pt>
                <c:pt idx="1321">
                  <c:v>3.3</c:v>
                </c:pt>
                <c:pt idx="1322">
                  <c:v>3.2</c:v>
                </c:pt>
                <c:pt idx="1323">
                  <c:v>3.2</c:v>
                </c:pt>
                <c:pt idx="1324">
                  <c:v>3.2</c:v>
                </c:pt>
                <c:pt idx="1325">
                  <c:v>3.2</c:v>
                </c:pt>
                <c:pt idx="1326">
                  <c:v>3.2</c:v>
                </c:pt>
                <c:pt idx="1327">
                  <c:v>3.2</c:v>
                </c:pt>
                <c:pt idx="1328">
                  <c:v>3.1</c:v>
                </c:pt>
                <c:pt idx="1329">
                  <c:v>3</c:v>
                </c:pt>
                <c:pt idx="1330">
                  <c:v>3.1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3.1</c:v>
                </c:pt>
                <c:pt idx="1336">
                  <c:v>3.1</c:v>
                </c:pt>
                <c:pt idx="1337">
                  <c:v>3.1</c:v>
                </c:pt>
                <c:pt idx="1338">
                  <c:v>3.1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2.9</c:v>
                </c:pt>
                <c:pt idx="1398">
                  <c:v>2.9</c:v>
                </c:pt>
                <c:pt idx="1399">
                  <c:v>2.9</c:v>
                </c:pt>
                <c:pt idx="1400">
                  <c:v>2.9</c:v>
                </c:pt>
                <c:pt idx="1401">
                  <c:v>2.9</c:v>
                </c:pt>
                <c:pt idx="1402">
                  <c:v>2.9</c:v>
                </c:pt>
                <c:pt idx="1403">
                  <c:v>2.9</c:v>
                </c:pt>
                <c:pt idx="1404">
                  <c:v>2.9</c:v>
                </c:pt>
                <c:pt idx="1405">
                  <c:v>2.9</c:v>
                </c:pt>
                <c:pt idx="1406">
                  <c:v>2.9</c:v>
                </c:pt>
                <c:pt idx="1407">
                  <c:v>2.9</c:v>
                </c:pt>
                <c:pt idx="1408">
                  <c:v>2.9</c:v>
                </c:pt>
                <c:pt idx="1409">
                  <c:v>2.9</c:v>
                </c:pt>
                <c:pt idx="1410">
                  <c:v>2.9</c:v>
                </c:pt>
                <c:pt idx="1411">
                  <c:v>2.9</c:v>
                </c:pt>
                <c:pt idx="1412">
                  <c:v>2.9</c:v>
                </c:pt>
                <c:pt idx="1413">
                  <c:v>2.9</c:v>
                </c:pt>
                <c:pt idx="1414">
                  <c:v>2.9</c:v>
                </c:pt>
                <c:pt idx="1415">
                  <c:v>2.9</c:v>
                </c:pt>
                <c:pt idx="1416">
                  <c:v>2.9</c:v>
                </c:pt>
                <c:pt idx="1417">
                  <c:v>2.9</c:v>
                </c:pt>
                <c:pt idx="1418">
                  <c:v>2.9</c:v>
                </c:pt>
                <c:pt idx="1419">
                  <c:v>2.9</c:v>
                </c:pt>
                <c:pt idx="1420">
                  <c:v>2.9</c:v>
                </c:pt>
                <c:pt idx="1421">
                  <c:v>2.9</c:v>
                </c:pt>
                <c:pt idx="1422">
                  <c:v>2.9</c:v>
                </c:pt>
                <c:pt idx="1423">
                  <c:v>2.8</c:v>
                </c:pt>
                <c:pt idx="1424">
                  <c:v>2.8</c:v>
                </c:pt>
                <c:pt idx="1425">
                  <c:v>2.8</c:v>
                </c:pt>
                <c:pt idx="1426">
                  <c:v>2.8</c:v>
                </c:pt>
                <c:pt idx="1427">
                  <c:v>2.8</c:v>
                </c:pt>
                <c:pt idx="1428">
                  <c:v>2.8</c:v>
                </c:pt>
                <c:pt idx="1429">
                  <c:v>2.8</c:v>
                </c:pt>
                <c:pt idx="1430">
                  <c:v>2.8</c:v>
                </c:pt>
                <c:pt idx="1431">
                  <c:v>2.8</c:v>
                </c:pt>
                <c:pt idx="1432">
                  <c:v>2.8</c:v>
                </c:pt>
                <c:pt idx="1433">
                  <c:v>2.8</c:v>
                </c:pt>
                <c:pt idx="1434">
                  <c:v>2.8</c:v>
                </c:pt>
                <c:pt idx="1435">
                  <c:v>2.8</c:v>
                </c:pt>
                <c:pt idx="1436">
                  <c:v>2.8</c:v>
                </c:pt>
                <c:pt idx="1437">
                  <c:v>2.8</c:v>
                </c:pt>
                <c:pt idx="1438">
                  <c:v>2.8</c:v>
                </c:pt>
                <c:pt idx="1439">
                  <c:v>2.8</c:v>
                </c:pt>
                <c:pt idx="1440">
                  <c:v>2.8</c:v>
                </c:pt>
                <c:pt idx="1441">
                  <c:v>2.8</c:v>
                </c:pt>
                <c:pt idx="1442">
                  <c:v>2.8</c:v>
                </c:pt>
                <c:pt idx="1443">
                  <c:v>2.8</c:v>
                </c:pt>
                <c:pt idx="1444">
                  <c:v>2.8</c:v>
                </c:pt>
                <c:pt idx="1445">
                  <c:v>2.8</c:v>
                </c:pt>
                <c:pt idx="1446">
                  <c:v>2.8</c:v>
                </c:pt>
                <c:pt idx="1447">
                  <c:v>2.8</c:v>
                </c:pt>
                <c:pt idx="1448">
                  <c:v>2.8</c:v>
                </c:pt>
                <c:pt idx="1449">
                  <c:v>2.8</c:v>
                </c:pt>
                <c:pt idx="1450">
                  <c:v>2.8</c:v>
                </c:pt>
                <c:pt idx="1451">
                  <c:v>2.8</c:v>
                </c:pt>
                <c:pt idx="1452">
                  <c:v>2.8</c:v>
                </c:pt>
                <c:pt idx="1453">
                  <c:v>2.9</c:v>
                </c:pt>
                <c:pt idx="1454">
                  <c:v>2.9</c:v>
                </c:pt>
                <c:pt idx="1455">
                  <c:v>2.9</c:v>
                </c:pt>
                <c:pt idx="1456">
                  <c:v>2.9</c:v>
                </c:pt>
                <c:pt idx="1457">
                  <c:v>2.9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2.9</c:v>
                </c:pt>
                <c:pt idx="1468">
                  <c:v>2.9</c:v>
                </c:pt>
                <c:pt idx="1469">
                  <c:v>2.9</c:v>
                </c:pt>
                <c:pt idx="1470">
                  <c:v>2.9</c:v>
                </c:pt>
                <c:pt idx="1471">
                  <c:v>2.9</c:v>
                </c:pt>
                <c:pt idx="1472">
                  <c:v>2.9</c:v>
                </c:pt>
                <c:pt idx="1473">
                  <c:v>2.9</c:v>
                </c:pt>
                <c:pt idx="1474">
                  <c:v>2.9</c:v>
                </c:pt>
                <c:pt idx="1475">
                  <c:v>2.9</c:v>
                </c:pt>
                <c:pt idx="1476">
                  <c:v>2.9</c:v>
                </c:pt>
                <c:pt idx="1477">
                  <c:v>2.9</c:v>
                </c:pt>
                <c:pt idx="1478">
                  <c:v>2.9</c:v>
                </c:pt>
                <c:pt idx="1479">
                  <c:v>2.9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2.9</c:v>
                </c:pt>
                <c:pt idx="1484">
                  <c:v>2.9</c:v>
                </c:pt>
                <c:pt idx="1485">
                  <c:v>2.9</c:v>
                </c:pt>
                <c:pt idx="1486">
                  <c:v>2.9</c:v>
                </c:pt>
                <c:pt idx="1487">
                  <c:v>2.9</c:v>
                </c:pt>
                <c:pt idx="1488">
                  <c:v>2.9</c:v>
                </c:pt>
                <c:pt idx="1489">
                  <c:v>2.9</c:v>
                </c:pt>
                <c:pt idx="1490">
                  <c:v>2.9</c:v>
                </c:pt>
                <c:pt idx="1491">
                  <c:v>2.9</c:v>
                </c:pt>
                <c:pt idx="1492">
                  <c:v>2.9</c:v>
                </c:pt>
                <c:pt idx="1493">
                  <c:v>2.9</c:v>
                </c:pt>
                <c:pt idx="1494">
                  <c:v>2.9</c:v>
                </c:pt>
                <c:pt idx="1495">
                  <c:v>2.9</c:v>
                </c:pt>
                <c:pt idx="1496">
                  <c:v>2.9</c:v>
                </c:pt>
                <c:pt idx="1497">
                  <c:v>2.9</c:v>
                </c:pt>
                <c:pt idx="1498">
                  <c:v>2.9</c:v>
                </c:pt>
                <c:pt idx="1499">
                  <c:v>2.9</c:v>
                </c:pt>
                <c:pt idx="1500">
                  <c:v>2.9</c:v>
                </c:pt>
                <c:pt idx="1501">
                  <c:v>2.9</c:v>
                </c:pt>
                <c:pt idx="1502">
                  <c:v>2.9</c:v>
                </c:pt>
                <c:pt idx="1503">
                  <c:v>2.9</c:v>
                </c:pt>
                <c:pt idx="1504">
                  <c:v>2.8</c:v>
                </c:pt>
                <c:pt idx="1505">
                  <c:v>2.8</c:v>
                </c:pt>
                <c:pt idx="1506">
                  <c:v>2.8</c:v>
                </c:pt>
                <c:pt idx="1507">
                  <c:v>2.8</c:v>
                </c:pt>
                <c:pt idx="1508">
                  <c:v>2.8</c:v>
                </c:pt>
                <c:pt idx="1509">
                  <c:v>2.9</c:v>
                </c:pt>
                <c:pt idx="1510">
                  <c:v>2.8</c:v>
                </c:pt>
                <c:pt idx="1511">
                  <c:v>2.8</c:v>
                </c:pt>
                <c:pt idx="1512">
                  <c:v>2.9</c:v>
                </c:pt>
                <c:pt idx="1513">
                  <c:v>2.9</c:v>
                </c:pt>
                <c:pt idx="1514">
                  <c:v>2.9</c:v>
                </c:pt>
                <c:pt idx="1515">
                  <c:v>2.8</c:v>
                </c:pt>
                <c:pt idx="1516">
                  <c:v>2.8</c:v>
                </c:pt>
                <c:pt idx="1517">
                  <c:v>2.8</c:v>
                </c:pt>
                <c:pt idx="1518">
                  <c:v>2.8</c:v>
                </c:pt>
                <c:pt idx="1519">
                  <c:v>2.8</c:v>
                </c:pt>
                <c:pt idx="1520">
                  <c:v>2.8</c:v>
                </c:pt>
                <c:pt idx="1521">
                  <c:v>2.7</c:v>
                </c:pt>
                <c:pt idx="1522">
                  <c:v>2.8</c:v>
                </c:pt>
                <c:pt idx="1523">
                  <c:v>2.8</c:v>
                </c:pt>
                <c:pt idx="1524">
                  <c:v>2.8</c:v>
                </c:pt>
                <c:pt idx="1525">
                  <c:v>2.7</c:v>
                </c:pt>
                <c:pt idx="1526">
                  <c:v>2.7</c:v>
                </c:pt>
                <c:pt idx="1527">
                  <c:v>2.7</c:v>
                </c:pt>
                <c:pt idx="1528">
                  <c:v>2.7</c:v>
                </c:pt>
                <c:pt idx="1529">
                  <c:v>2.7</c:v>
                </c:pt>
                <c:pt idx="1530">
                  <c:v>2.7</c:v>
                </c:pt>
                <c:pt idx="1531">
                  <c:v>2.7</c:v>
                </c:pt>
                <c:pt idx="1532">
                  <c:v>2.7</c:v>
                </c:pt>
                <c:pt idx="1533">
                  <c:v>2.7</c:v>
                </c:pt>
                <c:pt idx="1534">
                  <c:v>2.8</c:v>
                </c:pt>
                <c:pt idx="1535">
                  <c:v>2.8</c:v>
                </c:pt>
                <c:pt idx="1536">
                  <c:v>2.7</c:v>
                </c:pt>
                <c:pt idx="1537">
                  <c:v>2.7</c:v>
                </c:pt>
                <c:pt idx="1538">
                  <c:v>2.7</c:v>
                </c:pt>
                <c:pt idx="1539">
                  <c:v>2.6</c:v>
                </c:pt>
                <c:pt idx="1540">
                  <c:v>2.6</c:v>
                </c:pt>
                <c:pt idx="1541">
                  <c:v>2.6</c:v>
                </c:pt>
                <c:pt idx="1542">
                  <c:v>2.6</c:v>
                </c:pt>
                <c:pt idx="1543">
                  <c:v>2.6</c:v>
                </c:pt>
                <c:pt idx="1544">
                  <c:v>2.6</c:v>
                </c:pt>
                <c:pt idx="1545">
                  <c:v>2.6</c:v>
                </c:pt>
                <c:pt idx="1546">
                  <c:v>2.6</c:v>
                </c:pt>
                <c:pt idx="1547">
                  <c:v>2.6</c:v>
                </c:pt>
                <c:pt idx="1548">
                  <c:v>2.6</c:v>
                </c:pt>
                <c:pt idx="1549">
                  <c:v>2.6</c:v>
                </c:pt>
                <c:pt idx="1550">
                  <c:v>2.6</c:v>
                </c:pt>
                <c:pt idx="1551">
                  <c:v>2.6</c:v>
                </c:pt>
                <c:pt idx="1552">
                  <c:v>2.6</c:v>
                </c:pt>
                <c:pt idx="1553">
                  <c:v>2.6</c:v>
                </c:pt>
                <c:pt idx="1554">
                  <c:v>2.5</c:v>
                </c:pt>
                <c:pt idx="1555">
                  <c:v>2.5</c:v>
                </c:pt>
                <c:pt idx="1556">
                  <c:v>2.6</c:v>
                </c:pt>
                <c:pt idx="1557">
                  <c:v>2.6</c:v>
                </c:pt>
                <c:pt idx="1558">
                  <c:v>2.6</c:v>
                </c:pt>
                <c:pt idx="1559">
                  <c:v>2.5</c:v>
                </c:pt>
                <c:pt idx="1560">
                  <c:v>2.5</c:v>
                </c:pt>
                <c:pt idx="1561">
                  <c:v>2.5</c:v>
                </c:pt>
                <c:pt idx="1562">
                  <c:v>2.5</c:v>
                </c:pt>
                <c:pt idx="1563">
                  <c:v>2.5</c:v>
                </c:pt>
                <c:pt idx="1564">
                  <c:v>2.5</c:v>
                </c:pt>
                <c:pt idx="1565">
                  <c:v>2.6</c:v>
                </c:pt>
                <c:pt idx="1566">
                  <c:v>2.6</c:v>
                </c:pt>
                <c:pt idx="1567">
                  <c:v>2.6</c:v>
                </c:pt>
                <c:pt idx="1568">
                  <c:v>2.6</c:v>
                </c:pt>
                <c:pt idx="1569">
                  <c:v>2.6</c:v>
                </c:pt>
                <c:pt idx="1570">
                  <c:v>2.6</c:v>
                </c:pt>
                <c:pt idx="1571">
                  <c:v>2.6</c:v>
                </c:pt>
                <c:pt idx="1572">
                  <c:v>2.6</c:v>
                </c:pt>
                <c:pt idx="1573">
                  <c:v>2.6</c:v>
                </c:pt>
                <c:pt idx="1574">
                  <c:v>2.6</c:v>
                </c:pt>
                <c:pt idx="1575">
                  <c:v>2.6</c:v>
                </c:pt>
                <c:pt idx="1576">
                  <c:v>2.6</c:v>
                </c:pt>
                <c:pt idx="1577">
                  <c:v>2.6</c:v>
                </c:pt>
                <c:pt idx="1578">
                  <c:v>2.7</c:v>
                </c:pt>
                <c:pt idx="1579">
                  <c:v>2.6</c:v>
                </c:pt>
                <c:pt idx="1580">
                  <c:v>2.6</c:v>
                </c:pt>
                <c:pt idx="1581">
                  <c:v>2.6</c:v>
                </c:pt>
                <c:pt idx="1582">
                  <c:v>2.6</c:v>
                </c:pt>
                <c:pt idx="1583">
                  <c:v>2.6</c:v>
                </c:pt>
                <c:pt idx="1584">
                  <c:v>2.7</c:v>
                </c:pt>
                <c:pt idx="1585">
                  <c:v>2.6</c:v>
                </c:pt>
                <c:pt idx="1586">
                  <c:v>2.6</c:v>
                </c:pt>
                <c:pt idx="1587">
                  <c:v>2.6</c:v>
                </c:pt>
                <c:pt idx="1588">
                  <c:v>2.6</c:v>
                </c:pt>
                <c:pt idx="1589">
                  <c:v>2.6</c:v>
                </c:pt>
                <c:pt idx="1590">
                  <c:v>2.6</c:v>
                </c:pt>
                <c:pt idx="1591">
                  <c:v>2.6</c:v>
                </c:pt>
                <c:pt idx="1592">
                  <c:v>2.6</c:v>
                </c:pt>
                <c:pt idx="1593">
                  <c:v>2.6</c:v>
                </c:pt>
                <c:pt idx="1594">
                  <c:v>2.5</c:v>
                </c:pt>
                <c:pt idx="1595">
                  <c:v>2.5</c:v>
                </c:pt>
                <c:pt idx="1596">
                  <c:v>2.5</c:v>
                </c:pt>
                <c:pt idx="1597">
                  <c:v>2.5</c:v>
                </c:pt>
                <c:pt idx="1598">
                  <c:v>2.5</c:v>
                </c:pt>
                <c:pt idx="1599">
                  <c:v>2.5</c:v>
                </c:pt>
                <c:pt idx="1600">
                  <c:v>2.5</c:v>
                </c:pt>
                <c:pt idx="1601">
                  <c:v>2.5</c:v>
                </c:pt>
                <c:pt idx="1602">
                  <c:v>2.5</c:v>
                </c:pt>
                <c:pt idx="1603">
                  <c:v>2.5</c:v>
                </c:pt>
                <c:pt idx="1604">
                  <c:v>2.5</c:v>
                </c:pt>
                <c:pt idx="1605">
                  <c:v>2.5</c:v>
                </c:pt>
                <c:pt idx="1606">
                  <c:v>2.5</c:v>
                </c:pt>
                <c:pt idx="1607">
                  <c:v>2.5</c:v>
                </c:pt>
                <c:pt idx="1608">
                  <c:v>2.5</c:v>
                </c:pt>
                <c:pt idx="1609">
                  <c:v>2.5</c:v>
                </c:pt>
                <c:pt idx="1610">
                  <c:v>2.5</c:v>
                </c:pt>
                <c:pt idx="1611">
                  <c:v>2.5</c:v>
                </c:pt>
                <c:pt idx="1612">
                  <c:v>2.5</c:v>
                </c:pt>
                <c:pt idx="1613">
                  <c:v>2.5</c:v>
                </c:pt>
                <c:pt idx="1614">
                  <c:v>2.5</c:v>
                </c:pt>
                <c:pt idx="1615">
                  <c:v>2.5</c:v>
                </c:pt>
                <c:pt idx="1616">
                  <c:v>2.5</c:v>
                </c:pt>
                <c:pt idx="1617">
                  <c:v>2.5</c:v>
                </c:pt>
                <c:pt idx="1618">
                  <c:v>2.5</c:v>
                </c:pt>
                <c:pt idx="1619">
                  <c:v>2.5</c:v>
                </c:pt>
                <c:pt idx="1620">
                  <c:v>2.5</c:v>
                </c:pt>
                <c:pt idx="1621">
                  <c:v>2.5</c:v>
                </c:pt>
                <c:pt idx="1622">
                  <c:v>2.5</c:v>
                </c:pt>
                <c:pt idx="1623">
                  <c:v>2.5</c:v>
                </c:pt>
                <c:pt idx="1624">
                  <c:v>2.5</c:v>
                </c:pt>
                <c:pt idx="1625">
                  <c:v>2.6</c:v>
                </c:pt>
                <c:pt idx="1626">
                  <c:v>2.5</c:v>
                </c:pt>
                <c:pt idx="1627">
                  <c:v>2.6</c:v>
                </c:pt>
                <c:pt idx="1628">
                  <c:v>2.6</c:v>
                </c:pt>
                <c:pt idx="1629">
                  <c:v>2.6</c:v>
                </c:pt>
                <c:pt idx="1630">
                  <c:v>2.6</c:v>
                </c:pt>
                <c:pt idx="1631">
                  <c:v>2.6</c:v>
                </c:pt>
                <c:pt idx="1632">
                  <c:v>2.6</c:v>
                </c:pt>
                <c:pt idx="1633">
                  <c:v>2.6</c:v>
                </c:pt>
                <c:pt idx="1634">
                  <c:v>2.6</c:v>
                </c:pt>
                <c:pt idx="1635">
                  <c:v>2.6</c:v>
                </c:pt>
                <c:pt idx="1636">
                  <c:v>2.6</c:v>
                </c:pt>
                <c:pt idx="1637">
                  <c:v>2.6</c:v>
                </c:pt>
                <c:pt idx="1638">
                  <c:v>2.6</c:v>
                </c:pt>
                <c:pt idx="1639">
                  <c:v>2.6</c:v>
                </c:pt>
                <c:pt idx="1640">
                  <c:v>2.6</c:v>
                </c:pt>
                <c:pt idx="1641">
                  <c:v>2.6</c:v>
                </c:pt>
                <c:pt idx="1642">
                  <c:v>2.6</c:v>
                </c:pt>
                <c:pt idx="1643">
                  <c:v>2.6</c:v>
                </c:pt>
                <c:pt idx="1644">
                  <c:v>2.6</c:v>
                </c:pt>
                <c:pt idx="1645">
                  <c:v>2.6</c:v>
                </c:pt>
                <c:pt idx="1646">
                  <c:v>2.6</c:v>
                </c:pt>
                <c:pt idx="1647">
                  <c:v>2.6</c:v>
                </c:pt>
                <c:pt idx="1648">
                  <c:v>2.6</c:v>
                </c:pt>
                <c:pt idx="1649">
                  <c:v>2.6</c:v>
                </c:pt>
                <c:pt idx="1650">
                  <c:v>2.6</c:v>
                </c:pt>
                <c:pt idx="1651">
                  <c:v>2.7</c:v>
                </c:pt>
                <c:pt idx="1652">
                  <c:v>2.7</c:v>
                </c:pt>
                <c:pt idx="1653">
                  <c:v>2.7</c:v>
                </c:pt>
                <c:pt idx="1654">
                  <c:v>2.7</c:v>
                </c:pt>
                <c:pt idx="1655">
                  <c:v>2.7</c:v>
                </c:pt>
                <c:pt idx="1656">
                  <c:v>2.7</c:v>
                </c:pt>
                <c:pt idx="1657">
                  <c:v>2.7</c:v>
                </c:pt>
                <c:pt idx="1658">
                  <c:v>2.6</c:v>
                </c:pt>
                <c:pt idx="1659">
                  <c:v>2.6</c:v>
                </c:pt>
                <c:pt idx="1660">
                  <c:v>2.7</c:v>
                </c:pt>
                <c:pt idx="1661">
                  <c:v>2.7</c:v>
                </c:pt>
                <c:pt idx="1662">
                  <c:v>2.7</c:v>
                </c:pt>
                <c:pt idx="1663">
                  <c:v>2.6</c:v>
                </c:pt>
                <c:pt idx="1664">
                  <c:v>2.6</c:v>
                </c:pt>
                <c:pt idx="1665">
                  <c:v>2.6</c:v>
                </c:pt>
                <c:pt idx="1666">
                  <c:v>2.6</c:v>
                </c:pt>
                <c:pt idx="1667">
                  <c:v>2.6</c:v>
                </c:pt>
                <c:pt idx="1668">
                  <c:v>2.6</c:v>
                </c:pt>
                <c:pt idx="1669">
                  <c:v>2.6</c:v>
                </c:pt>
                <c:pt idx="1670">
                  <c:v>2.6</c:v>
                </c:pt>
                <c:pt idx="1671">
                  <c:v>2.6</c:v>
                </c:pt>
                <c:pt idx="1672">
                  <c:v>2.6</c:v>
                </c:pt>
                <c:pt idx="1673">
                  <c:v>2.6</c:v>
                </c:pt>
                <c:pt idx="1674">
                  <c:v>2.5</c:v>
                </c:pt>
                <c:pt idx="1675">
                  <c:v>2.5</c:v>
                </c:pt>
                <c:pt idx="1676">
                  <c:v>2.5</c:v>
                </c:pt>
                <c:pt idx="1677">
                  <c:v>2.5</c:v>
                </c:pt>
                <c:pt idx="1678">
                  <c:v>2.5</c:v>
                </c:pt>
                <c:pt idx="1679">
                  <c:v>2.5</c:v>
                </c:pt>
                <c:pt idx="1680">
                  <c:v>2.5</c:v>
                </c:pt>
                <c:pt idx="1681">
                  <c:v>2.5</c:v>
                </c:pt>
                <c:pt idx="1682">
                  <c:v>2.4</c:v>
                </c:pt>
                <c:pt idx="1683">
                  <c:v>2.4</c:v>
                </c:pt>
                <c:pt idx="1684">
                  <c:v>2.5</c:v>
                </c:pt>
                <c:pt idx="1685">
                  <c:v>2.4</c:v>
                </c:pt>
                <c:pt idx="1686">
                  <c:v>2.4</c:v>
                </c:pt>
                <c:pt idx="1687">
                  <c:v>2.5</c:v>
                </c:pt>
                <c:pt idx="1688">
                  <c:v>2.5</c:v>
                </c:pt>
                <c:pt idx="1689">
                  <c:v>2.6</c:v>
                </c:pt>
                <c:pt idx="1690">
                  <c:v>2.6</c:v>
                </c:pt>
                <c:pt idx="1691">
                  <c:v>2.5</c:v>
                </c:pt>
                <c:pt idx="1692">
                  <c:v>2.6</c:v>
                </c:pt>
                <c:pt idx="1693">
                  <c:v>2.6</c:v>
                </c:pt>
                <c:pt idx="1694">
                  <c:v>2.6</c:v>
                </c:pt>
                <c:pt idx="1695">
                  <c:v>2.6</c:v>
                </c:pt>
                <c:pt idx="1696">
                  <c:v>2.6</c:v>
                </c:pt>
                <c:pt idx="1697">
                  <c:v>2.6</c:v>
                </c:pt>
                <c:pt idx="1698">
                  <c:v>2.6</c:v>
                </c:pt>
                <c:pt idx="1699">
                  <c:v>2.6</c:v>
                </c:pt>
                <c:pt idx="1700">
                  <c:v>2.6</c:v>
                </c:pt>
                <c:pt idx="1701">
                  <c:v>2.6</c:v>
                </c:pt>
                <c:pt idx="1702">
                  <c:v>2.6</c:v>
                </c:pt>
                <c:pt idx="1703">
                  <c:v>2.6</c:v>
                </c:pt>
                <c:pt idx="1704">
                  <c:v>2.6</c:v>
                </c:pt>
                <c:pt idx="1705">
                  <c:v>2.6</c:v>
                </c:pt>
                <c:pt idx="1706">
                  <c:v>2.6</c:v>
                </c:pt>
                <c:pt idx="1707">
                  <c:v>2.6</c:v>
                </c:pt>
                <c:pt idx="1708">
                  <c:v>2.6</c:v>
                </c:pt>
                <c:pt idx="1709">
                  <c:v>2.6</c:v>
                </c:pt>
                <c:pt idx="1710">
                  <c:v>2.6</c:v>
                </c:pt>
                <c:pt idx="1711">
                  <c:v>2.6</c:v>
                </c:pt>
                <c:pt idx="1712">
                  <c:v>2.5</c:v>
                </c:pt>
                <c:pt idx="1713">
                  <c:v>2.5</c:v>
                </c:pt>
                <c:pt idx="1714">
                  <c:v>2.5</c:v>
                </c:pt>
                <c:pt idx="1715">
                  <c:v>2.5</c:v>
                </c:pt>
                <c:pt idx="1716">
                  <c:v>2.5</c:v>
                </c:pt>
                <c:pt idx="1717">
                  <c:v>2.5</c:v>
                </c:pt>
                <c:pt idx="1718">
                  <c:v>2.5</c:v>
                </c:pt>
                <c:pt idx="1719">
                  <c:v>2.5</c:v>
                </c:pt>
                <c:pt idx="1720">
                  <c:v>2.4</c:v>
                </c:pt>
                <c:pt idx="1721">
                  <c:v>2.4</c:v>
                </c:pt>
                <c:pt idx="1722">
                  <c:v>2.4</c:v>
                </c:pt>
                <c:pt idx="1723">
                  <c:v>2.4</c:v>
                </c:pt>
                <c:pt idx="1724">
                  <c:v>2.5</c:v>
                </c:pt>
                <c:pt idx="1725">
                  <c:v>2.5</c:v>
                </c:pt>
                <c:pt idx="1726">
                  <c:v>2.5</c:v>
                </c:pt>
                <c:pt idx="1727">
                  <c:v>2.5</c:v>
                </c:pt>
                <c:pt idx="1728">
                  <c:v>2.5</c:v>
                </c:pt>
                <c:pt idx="1729">
                  <c:v>2.5</c:v>
                </c:pt>
                <c:pt idx="1730">
                  <c:v>2.5</c:v>
                </c:pt>
                <c:pt idx="1731">
                  <c:v>2.5</c:v>
                </c:pt>
                <c:pt idx="1732">
                  <c:v>2.5</c:v>
                </c:pt>
                <c:pt idx="1733">
                  <c:v>2.5</c:v>
                </c:pt>
                <c:pt idx="1734">
                  <c:v>2.5</c:v>
                </c:pt>
                <c:pt idx="1735">
                  <c:v>2.5</c:v>
                </c:pt>
                <c:pt idx="1736">
                  <c:v>2.5</c:v>
                </c:pt>
                <c:pt idx="1737">
                  <c:v>2.2999999999999998</c:v>
                </c:pt>
                <c:pt idx="1738">
                  <c:v>2.2999999999999998</c:v>
                </c:pt>
                <c:pt idx="1739">
                  <c:v>2.2999999999999998</c:v>
                </c:pt>
                <c:pt idx="1740">
                  <c:v>2.2999999999999998</c:v>
                </c:pt>
                <c:pt idx="1741">
                  <c:v>2.2999999999999998</c:v>
                </c:pt>
                <c:pt idx="1742">
                  <c:v>2.2999999999999998</c:v>
                </c:pt>
                <c:pt idx="1743">
                  <c:v>2.2999999999999998</c:v>
                </c:pt>
                <c:pt idx="1744">
                  <c:v>2.2999999999999998</c:v>
                </c:pt>
                <c:pt idx="1745">
                  <c:v>2.2999999999999998</c:v>
                </c:pt>
                <c:pt idx="1746">
                  <c:v>2.2000000000000002</c:v>
                </c:pt>
                <c:pt idx="1747">
                  <c:v>2.2000000000000002</c:v>
                </c:pt>
                <c:pt idx="1748">
                  <c:v>2.2999999999999998</c:v>
                </c:pt>
                <c:pt idx="1749">
                  <c:v>2.2999999999999998</c:v>
                </c:pt>
                <c:pt idx="1750">
                  <c:v>2.2999999999999998</c:v>
                </c:pt>
                <c:pt idx="1751">
                  <c:v>2.2999999999999998</c:v>
                </c:pt>
                <c:pt idx="1752">
                  <c:v>2.2999999999999998</c:v>
                </c:pt>
                <c:pt idx="1753">
                  <c:v>2.2999999999999998</c:v>
                </c:pt>
                <c:pt idx="1754">
                  <c:v>2.2999999999999998</c:v>
                </c:pt>
                <c:pt idx="1755">
                  <c:v>2.2999999999999998</c:v>
                </c:pt>
                <c:pt idx="1756">
                  <c:v>2.2999999999999998</c:v>
                </c:pt>
                <c:pt idx="1757">
                  <c:v>2.2999999999999998</c:v>
                </c:pt>
                <c:pt idx="1758">
                  <c:v>2.2999999999999998</c:v>
                </c:pt>
                <c:pt idx="1759">
                  <c:v>2.2999999999999998</c:v>
                </c:pt>
                <c:pt idx="1760">
                  <c:v>2.2999999999999998</c:v>
                </c:pt>
                <c:pt idx="1761">
                  <c:v>2.2999999999999998</c:v>
                </c:pt>
                <c:pt idx="1762">
                  <c:v>2.2999999999999998</c:v>
                </c:pt>
                <c:pt idx="1763">
                  <c:v>2.2999999999999998</c:v>
                </c:pt>
                <c:pt idx="1764">
                  <c:v>2.2999999999999998</c:v>
                </c:pt>
                <c:pt idx="1765">
                  <c:v>2.2999999999999998</c:v>
                </c:pt>
                <c:pt idx="1766">
                  <c:v>2.2999999999999998</c:v>
                </c:pt>
                <c:pt idx="1767">
                  <c:v>2.2999999999999998</c:v>
                </c:pt>
                <c:pt idx="1768">
                  <c:v>2.2999999999999998</c:v>
                </c:pt>
                <c:pt idx="1769">
                  <c:v>2.2999999999999998</c:v>
                </c:pt>
                <c:pt idx="1770">
                  <c:v>2.2999999999999998</c:v>
                </c:pt>
                <c:pt idx="1771">
                  <c:v>2.2999999999999998</c:v>
                </c:pt>
                <c:pt idx="1772">
                  <c:v>2.2999999999999998</c:v>
                </c:pt>
                <c:pt idx="1773">
                  <c:v>2.2999999999999998</c:v>
                </c:pt>
                <c:pt idx="1774">
                  <c:v>2.2999999999999998</c:v>
                </c:pt>
                <c:pt idx="1775">
                  <c:v>2.2999999999999998</c:v>
                </c:pt>
                <c:pt idx="1776">
                  <c:v>2.4</c:v>
                </c:pt>
                <c:pt idx="1777">
                  <c:v>2.2999999999999998</c:v>
                </c:pt>
                <c:pt idx="1778">
                  <c:v>2.2999999999999998</c:v>
                </c:pt>
                <c:pt idx="1779">
                  <c:v>2.2999999999999998</c:v>
                </c:pt>
                <c:pt idx="1780">
                  <c:v>2.2999999999999998</c:v>
                </c:pt>
                <c:pt idx="1781">
                  <c:v>2.2999999999999998</c:v>
                </c:pt>
                <c:pt idx="1782">
                  <c:v>2.2999999999999998</c:v>
                </c:pt>
                <c:pt idx="1783">
                  <c:v>2.2999999999999998</c:v>
                </c:pt>
                <c:pt idx="1784">
                  <c:v>2.2000000000000002</c:v>
                </c:pt>
                <c:pt idx="1785">
                  <c:v>2.2000000000000002</c:v>
                </c:pt>
                <c:pt idx="1786">
                  <c:v>2.2999999999999998</c:v>
                </c:pt>
                <c:pt idx="1787">
                  <c:v>2.2999999999999998</c:v>
                </c:pt>
                <c:pt idx="1788">
                  <c:v>2.2999999999999998</c:v>
                </c:pt>
                <c:pt idx="1789">
                  <c:v>2.2999999999999998</c:v>
                </c:pt>
                <c:pt idx="1790">
                  <c:v>2.2999999999999998</c:v>
                </c:pt>
                <c:pt idx="1791">
                  <c:v>2.2999999999999998</c:v>
                </c:pt>
                <c:pt idx="1792">
                  <c:v>2.2999999999999998</c:v>
                </c:pt>
                <c:pt idx="1793">
                  <c:v>2.2999999999999998</c:v>
                </c:pt>
                <c:pt idx="1794">
                  <c:v>2.2999999999999998</c:v>
                </c:pt>
                <c:pt idx="1795">
                  <c:v>2.2999999999999998</c:v>
                </c:pt>
                <c:pt idx="1796">
                  <c:v>2.4</c:v>
                </c:pt>
                <c:pt idx="1797">
                  <c:v>2.4</c:v>
                </c:pt>
                <c:pt idx="1798">
                  <c:v>2.4</c:v>
                </c:pt>
                <c:pt idx="1799">
                  <c:v>2.4</c:v>
                </c:pt>
                <c:pt idx="1800">
                  <c:v>2.4</c:v>
                </c:pt>
                <c:pt idx="1801">
                  <c:v>2.4</c:v>
                </c:pt>
                <c:pt idx="1802">
                  <c:v>2.4</c:v>
                </c:pt>
                <c:pt idx="1803">
                  <c:v>2.4</c:v>
                </c:pt>
                <c:pt idx="1804">
                  <c:v>2.4</c:v>
                </c:pt>
                <c:pt idx="1805">
                  <c:v>2.4</c:v>
                </c:pt>
                <c:pt idx="1806">
                  <c:v>2.4</c:v>
                </c:pt>
                <c:pt idx="1807">
                  <c:v>2.4</c:v>
                </c:pt>
                <c:pt idx="1808">
                  <c:v>2.4</c:v>
                </c:pt>
                <c:pt idx="1809">
                  <c:v>2.4</c:v>
                </c:pt>
                <c:pt idx="1810">
                  <c:v>2.4</c:v>
                </c:pt>
                <c:pt idx="1811">
                  <c:v>2.4</c:v>
                </c:pt>
                <c:pt idx="1812">
                  <c:v>2.4</c:v>
                </c:pt>
                <c:pt idx="1813">
                  <c:v>2.4</c:v>
                </c:pt>
                <c:pt idx="1814">
                  <c:v>2.4</c:v>
                </c:pt>
                <c:pt idx="1815">
                  <c:v>2.4</c:v>
                </c:pt>
                <c:pt idx="1816">
                  <c:v>2.2999999999999998</c:v>
                </c:pt>
                <c:pt idx="1817">
                  <c:v>2.2999999999999998</c:v>
                </c:pt>
                <c:pt idx="1818">
                  <c:v>2.2999999999999998</c:v>
                </c:pt>
                <c:pt idx="1819">
                  <c:v>2.2999999999999998</c:v>
                </c:pt>
                <c:pt idx="1820">
                  <c:v>2.2999999999999998</c:v>
                </c:pt>
                <c:pt idx="1821">
                  <c:v>2.2999999999999998</c:v>
                </c:pt>
                <c:pt idx="1822">
                  <c:v>2.2999999999999998</c:v>
                </c:pt>
                <c:pt idx="1823">
                  <c:v>2.2999999999999998</c:v>
                </c:pt>
                <c:pt idx="1824">
                  <c:v>2.2999999999999998</c:v>
                </c:pt>
                <c:pt idx="1825">
                  <c:v>2.2999999999999998</c:v>
                </c:pt>
                <c:pt idx="1826">
                  <c:v>2.2999999999999998</c:v>
                </c:pt>
                <c:pt idx="1827">
                  <c:v>2.2999999999999998</c:v>
                </c:pt>
                <c:pt idx="1828">
                  <c:v>2.2999999999999998</c:v>
                </c:pt>
                <c:pt idx="1829">
                  <c:v>2.2000000000000002</c:v>
                </c:pt>
                <c:pt idx="1830">
                  <c:v>2.2999999999999998</c:v>
                </c:pt>
                <c:pt idx="1831">
                  <c:v>2.2999999999999998</c:v>
                </c:pt>
                <c:pt idx="1832">
                  <c:v>2.2999999999999998</c:v>
                </c:pt>
                <c:pt idx="1833">
                  <c:v>2.2000000000000002</c:v>
                </c:pt>
                <c:pt idx="1834">
                  <c:v>2.2000000000000002</c:v>
                </c:pt>
                <c:pt idx="1835">
                  <c:v>2.2000000000000002</c:v>
                </c:pt>
                <c:pt idx="1836">
                  <c:v>2.2999999999999998</c:v>
                </c:pt>
                <c:pt idx="1837">
                  <c:v>2.2000000000000002</c:v>
                </c:pt>
                <c:pt idx="1838">
                  <c:v>2.2999999999999998</c:v>
                </c:pt>
                <c:pt idx="1839">
                  <c:v>2.2999999999999998</c:v>
                </c:pt>
                <c:pt idx="1840">
                  <c:v>2.2999999999999998</c:v>
                </c:pt>
                <c:pt idx="1841">
                  <c:v>2.2999999999999998</c:v>
                </c:pt>
                <c:pt idx="1842">
                  <c:v>2.2999999999999998</c:v>
                </c:pt>
                <c:pt idx="1843">
                  <c:v>2.2999999999999998</c:v>
                </c:pt>
                <c:pt idx="1844">
                  <c:v>2.2000000000000002</c:v>
                </c:pt>
                <c:pt idx="1845">
                  <c:v>2.2999999999999998</c:v>
                </c:pt>
                <c:pt idx="1846">
                  <c:v>2.2000000000000002</c:v>
                </c:pt>
                <c:pt idx="1847">
                  <c:v>2.2000000000000002</c:v>
                </c:pt>
                <c:pt idx="1848">
                  <c:v>2.2999999999999998</c:v>
                </c:pt>
                <c:pt idx="1849">
                  <c:v>2.2000000000000002</c:v>
                </c:pt>
                <c:pt idx="1850">
                  <c:v>2.2999999999999998</c:v>
                </c:pt>
                <c:pt idx="1851">
                  <c:v>2.2999999999999998</c:v>
                </c:pt>
                <c:pt idx="1852">
                  <c:v>2.2999999999999998</c:v>
                </c:pt>
                <c:pt idx="1853">
                  <c:v>2.2000000000000002</c:v>
                </c:pt>
                <c:pt idx="1854">
                  <c:v>2.2000000000000002</c:v>
                </c:pt>
                <c:pt idx="1855">
                  <c:v>2.2000000000000002</c:v>
                </c:pt>
                <c:pt idx="1856">
                  <c:v>2.1</c:v>
                </c:pt>
                <c:pt idx="1857">
                  <c:v>2.1</c:v>
                </c:pt>
                <c:pt idx="1858">
                  <c:v>2.1</c:v>
                </c:pt>
                <c:pt idx="1859">
                  <c:v>2.1</c:v>
                </c:pt>
                <c:pt idx="1860">
                  <c:v>2</c:v>
                </c:pt>
                <c:pt idx="1861">
                  <c:v>2.1</c:v>
                </c:pt>
                <c:pt idx="1862">
                  <c:v>2.1</c:v>
                </c:pt>
                <c:pt idx="1863">
                  <c:v>2</c:v>
                </c:pt>
                <c:pt idx="1864">
                  <c:v>2</c:v>
                </c:pt>
                <c:pt idx="1865">
                  <c:v>2.1</c:v>
                </c:pt>
                <c:pt idx="1866">
                  <c:v>2.1</c:v>
                </c:pt>
                <c:pt idx="1867">
                  <c:v>2.1</c:v>
                </c:pt>
                <c:pt idx="1868">
                  <c:v>2</c:v>
                </c:pt>
                <c:pt idx="1869">
                  <c:v>2</c:v>
                </c:pt>
                <c:pt idx="1870">
                  <c:v>2.1</c:v>
                </c:pt>
                <c:pt idx="1871">
                  <c:v>2</c:v>
                </c:pt>
                <c:pt idx="1872">
                  <c:v>2</c:v>
                </c:pt>
                <c:pt idx="1873">
                  <c:v>1.9</c:v>
                </c:pt>
                <c:pt idx="1874">
                  <c:v>1.9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881-4502-864B-852F63E519C4}"/>
            </c:ext>
          </c:extLst>
        </c:ser>
        <c:ser>
          <c:idx val="2"/>
          <c:order val="2"/>
          <c:tx>
            <c:strRef>
              <c:f>'compare 600 C'!$L$1</c:f>
              <c:strCache>
                <c:ptCount val="1"/>
                <c:pt idx="0">
                  <c:v>ppm-CO-run 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'compare 600 C'!$I$2:$I$2479</c:f>
              <c:numCache>
                <c:formatCode>General</c:formatCode>
                <c:ptCount val="2478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  <c:pt idx="999">
                  <c:v>15.979999999999999</c:v>
                </c:pt>
                <c:pt idx="1000">
                  <c:v>15.996666666666668</c:v>
                </c:pt>
                <c:pt idx="1001">
                  <c:v>16.013333333333332</c:v>
                </c:pt>
                <c:pt idx="1002">
                  <c:v>16.029999999999998</c:v>
                </c:pt>
                <c:pt idx="1003">
                  <c:v>16.046666666666663</c:v>
                </c:pt>
                <c:pt idx="1004">
                  <c:v>16.063333333333333</c:v>
                </c:pt>
                <c:pt idx="1005">
                  <c:v>16.079999999999998</c:v>
                </c:pt>
                <c:pt idx="1006">
                  <c:v>16.096666666666664</c:v>
                </c:pt>
                <c:pt idx="1007">
                  <c:v>16.113333333333333</c:v>
                </c:pt>
                <c:pt idx="1008">
                  <c:v>16.13</c:v>
                </c:pt>
                <c:pt idx="1009">
                  <c:v>16.146666666666665</c:v>
                </c:pt>
                <c:pt idx="1010">
                  <c:v>16.16333333333333</c:v>
                </c:pt>
                <c:pt idx="1011">
                  <c:v>16.18</c:v>
                </c:pt>
                <c:pt idx="1012">
                  <c:v>16.196666666666665</c:v>
                </c:pt>
                <c:pt idx="1013">
                  <c:v>16.213333333333331</c:v>
                </c:pt>
                <c:pt idx="1014">
                  <c:v>16.229999999999997</c:v>
                </c:pt>
                <c:pt idx="1015">
                  <c:v>16.246666666666666</c:v>
                </c:pt>
                <c:pt idx="1016">
                  <c:v>16.263333333333332</c:v>
                </c:pt>
                <c:pt idx="1017">
                  <c:v>16.279999999999998</c:v>
                </c:pt>
                <c:pt idx="1018">
                  <c:v>16.296666666666663</c:v>
                </c:pt>
                <c:pt idx="1019">
                  <c:v>16.313333333333333</c:v>
                </c:pt>
                <c:pt idx="1020">
                  <c:v>16.329999999999998</c:v>
                </c:pt>
                <c:pt idx="1021">
                  <c:v>16.346666666666664</c:v>
                </c:pt>
                <c:pt idx="1022">
                  <c:v>16.363333333333333</c:v>
                </c:pt>
                <c:pt idx="1023">
                  <c:v>16.38</c:v>
                </c:pt>
                <c:pt idx="1024">
                  <c:v>16.396666666666665</c:v>
                </c:pt>
                <c:pt idx="1025">
                  <c:v>16.41333333333333</c:v>
                </c:pt>
                <c:pt idx="1026">
                  <c:v>16.43</c:v>
                </c:pt>
                <c:pt idx="1027">
                  <c:v>16.446666666666665</c:v>
                </c:pt>
                <c:pt idx="1028">
                  <c:v>16.463333333333331</c:v>
                </c:pt>
                <c:pt idx="1029">
                  <c:v>16.479999999999997</c:v>
                </c:pt>
                <c:pt idx="1030">
                  <c:v>16.496666666666666</c:v>
                </c:pt>
                <c:pt idx="1031">
                  <c:v>16.513333333333332</c:v>
                </c:pt>
                <c:pt idx="1032">
                  <c:v>16.529999999999998</c:v>
                </c:pt>
                <c:pt idx="1033">
                  <c:v>16.546666666666663</c:v>
                </c:pt>
                <c:pt idx="1034">
                  <c:v>16.563333333333333</c:v>
                </c:pt>
                <c:pt idx="1035">
                  <c:v>16.579999999999998</c:v>
                </c:pt>
                <c:pt idx="1036">
                  <c:v>16.596666666666664</c:v>
                </c:pt>
                <c:pt idx="1037">
                  <c:v>16.613333333333333</c:v>
                </c:pt>
                <c:pt idx="1038">
                  <c:v>16.63</c:v>
                </c:pt>
                <c:pt idx="1039">
                  <c:v>16.646666666666665</c:v>
                </c:pt>
                <c:pt idx="1040">
                  <c:v>16.66333333333333</c:v>
                </c:pt>
                <c:pt idx="1041">
                  <c:v>16.68</c:v>
                </c:pt>
                <c:pt idx="1042">
                  <c:v>16.696666666666665</c:v>
                </c:pt>
                <c:pt idx="1043">
                  <c:v>16.713333333333331</c:v>
                </c:pt>
                <c:pt idx="1044">
                  <c:v>16.729999999999997</c:v>
                </c:pt>
                <c:pt idx="1045">
                  <c:v>16.746666666666666</c:v>
                </c:pt>
                <c:pt idx="1046">
                  <c:v>16.763333333333332</c:v>
                </c:pt>
                <c:pt idx="1047">
                  <c:v>16.779999999999998</c:v>
                </c:pt>
                <c:pt idx="1048">
                  <c:v>16.796666666666663</c:v>
                </c:pt>
                <c:pt idx="1049">
                  <c:v>16.813333333333333</c:v>
                </c:pt>
                <c:pt idx="1050">
                  <c:v>16.829999999999998</c:v>
                </c:pt>
                <c:pt idx="1051">
                  <c:v>16.846666666666664</c:v>
                </c:pt>
                <c:pt idx="1052">
                  <c:v>16.863333333333333</c:v>
                </c:pt>
                <c:pt idx="1053">
                  <c:v>16.88</c:v>
                </c:pt>
                <c:pt idx="1054">
                  <c:v>16.896666666666665</c:v>
                </c:pt>
                <c:pt idx="1055">
                  <c:v>16.91333333333333</c:v>
                </c:pt>
                <c:pt idx="1056">
                  <c:v>16.93</c:v>
                </c:pt>
                <c:pt idx="1057">
                  <c:v>16.946666666666665</c:v>
                </c:pt>
                <c:pt idx="1058">
                  <c:v>16.963333333333331</c:v>
                </c:pt>
                <c:pt idx="1059">
                  <c:v>16.979999999999997</c:v>
                </c:pt>
                <c:pt idx="1060">
                  <c:v>16.996666666666666</c:v>
                </c:pt>
                <c:pt idx="1061">
                  <c:v>17.013333333333332</c:v>
                </c:pt>
                <c:pt idx="1062">
                  <c:v>17.029999999999998</c:v>
                </c:pt>
                <c:pt idx="1063">
                  <c:v>17.046666666666663</c:v>
                </c:pt>
                <c:pt idx="1064">
                  <c:v>17.063333333333333</c:v>
                </c:pt>
                <c:pt idx="1065">
                  <c:v>17.079999999999998</c:v>
                </c:pt>
                <c:pt idx="1066">
                  <c:v>17.096666666666664</c:v>
                </c:pt>
                <c:pt idx="1067">
                  <c:v>17.113333333333333</c:v>
                </c:pt>
                <c:pt idx="1068">
                  <c:v>17.13</c:v>
                </c:pt>
                <c:pt idx="1069">
                  <c:v>17.146666666666665</c:v>
                </c:pt>
                <c:pt idx="1070">
                  <c:v>17.16333333333333</c:v>
                </c:pt>
                <c:pt idx="1071">
                  <c:v>17.18</c:v>
                </c:pt>
                <c:pt idx="1072">
                  <c:v>17.196666666666665</c:v>
                </c:pt>
                <c:pt idx="1073">
                  <c:v>17.213333333333331</c:v>
                </c:pt>
                <c:pt idx="1074">
                  <c:v>17.229999999999997</c:v>
                </c:pt>
                <c:pt idx="1075">
                  <c:v>17.246666666666666</c:v>
                </c:pt>
                <c:pt idx="1076">
                  <c:v>17.263333333333332</c:v>
                </c:pt>
                <c:pt idx="1077">
                  <c:v>17.279999999999998</c:v>
                </c:pt>
                <c:pt idx="1078">
                  <c:v>17.296666666666663</c:v>
                </c:pt>
                <c:pt idx="1079">
                  <c:v>17.313333333333333</c:v>
                </c:pt>
                <c:pt idx="1080">
                  <c:v>17.329999999999998</c:v>
                </c:pt>
                <c:pt idx="1081">
                  <c:v>17.346666666666664</c:v>
                </c:pt>
                <c:pt idx="1082">
                  <c:v>17.363333333333333</c:v>
                </c:pt>
                <c:pt idx="1083">
                  <c:v>17.38</c:v>
                </c:pt>
                <c:pt idx="1084">
                  <c:v>17.396666666666665</c:v>
                </c:pt>
                <c:pt idx="1085">
                  <c:v>17.41333333333333</c:v>
                </c:pt>
                <c:pt idx="1086">
                  <c:v>17.43</c:v>
                </c:pt>
                <c:pt idx="1087">
                  <c:v>17.446666666666665</c:v>
                </c:pt>
                <c:pt idx="1088">
                  <c:v>17.463333333333331</c:v>
                </c:pt>
                <c:pt idx="1089">
                  <c:v>17.479999999999997</c:v>
                </c:pt>
                <c:pt idx="1090">
                  <c:v>17.496666666666666</c:v>
                </c:pt>
                <c:pt idx="1091">
                  <c:v>17.513333333333332</c:v>
                </c:pt>
                <c:pt idx="1092">
                  <c:v>17.529999999999998</c:v>
                </c:pt>
                <c:pt idx="1093">
                  <c:v>17.546666666666663</c:v>
                </c:pt>
                <c:pt idx="1094">
                  <c:v>17.563333333333333</c:v>
                </c:pt>
                <c:pt idx="1095">
                  <c:v>17.579999999999998</c:v>
                </c:pt>
                <c:pt idx="1096">
                  <c:v>17.596666666666664</c:v>
                </c:pt>
                <c:pt idx="1097">
                  <c:v>17.613333333333333</c:v>
                </c:pt>
                <c:pt idx="1098">
                  <c:v>17.63</c:v>
                </c:pt>
                <c:pt idx="1099">
                  <c:v>17.646666666666665</c:v>
                </c:pt>
                <c:pt idx="1100">
                  <c:v>17.66333333333333</c:v>
                </c:pt>
                <c:pt idx="1101">
                  <c:v>17.68</c:v>
                </c:pt>
                <c:pt idx="1102">
                  <c:v>17.696666666666665</c:v>
                </c:pt>
                <c:pt idx="1103">
                  <c:v>17.713333333333331</c:v>
                </c:pt>
                <c:pt idx="1104">
                  <c:v>17.729999999999997</c:v>
                </c:pt>
                <c:pt idx="1105">
                  <c:v>17.746666666666666</c:v>
                </c:pt>
                <c:pt idx="1106">
                  <c:v>17.763333333333332</c:v>
                </c:pt>
                <c:pt idx="1107">
                  <c:v>17.779999999999998</c:v>
                </c:pt>
                <c:pt idx="1108">
                  <c:v>17.796666666666663</c:v>
                </c:pt>
                <c:pt idx="1109">
                  <c:v>17.813333333333333</c:v>
                </c:pt>
                <c:pt idx="1110">
                  <c:v>17.829999999999998</c:v>
                </c:pt>
                <c:pt idx="1111">
                  <c:v>17.846666666666664</c:v>
                </c:pt>
                <c:pt idx="1112">
                  <c:v>17.863333333333333</c:v>
                </c:pt>
                <c:pt idx="1113">
                  <c:v>17.88</c:v>
                </c:pt>
                <c:pt idx="1114">
                  <c:v>17.896666666666665</c:v>
                </c:pt>
                <c:pt idx="1115">
                  <c:v>17.91333333333333</c:v>
                </c:pt>
                <c:pt idx="1116">
                  <c:v>17.93</c:v>
                </c:pt>
                <c:pt idx="1117">
                  <c:v>17.946666666666665</c:v>
                </c:pt>
                <c:pt idx="1118">
                  <c:v>17.963333333333331</c:v>
                </c:pt>
                <c:pt idx="1119">
                  <c:v>17.979999999999997</c:v>
                </c:pt>
                <c:pt idx="1120">
                  <c:v>17.996666666666666</c:v>
                </c:pt>
                <c:pt idx="1121">
                  <c:v>18.013333333333332</c:v>
                </c:pt>
                <c:pt idx="1122">
                  <c:v>18.029999999999998</c:v>
                </c:pt>
                <c:pt idx="1123">
                  <c:v>18.046666666666663</c:v>
                </c:pt>
                <c:pt idx="1124">
                  <c:v>18.063333333333333</c:v>
                </c:pt>
                <c:pt idx="1125">
                  <c:v>18.079999999999998</c:v>
                </c:pt>
                <c:pt idx="1126">
                  <c:v>18.096666666666664</c:v>
                </c:pt>
                <c:pt idx="1127">
                  <c:v>18.113333333333333</c:v>
                </c:pt>
                <c:pt idx="1128">
                  <c:v>18.13</c:v>
                </c:pt>
                <c:pt idx="1129">
                  <c:v>18.146666666666665</c:v>
                </c:pt>
                <c:pt idx="1130">
                  <c:v>18.16333333333333</c:v>
                </c:pt>
                <c:pt idx="1131">
                  <c:v>18.18</c:v>
                </c:pt>
                <c:pt idx="1132">
                  <c:v>18.196666666666665</c:v>
                </c:pt>
                <c:pt idx="1133">
                  <c:v>18.213333333333331</c:v>
                </c:pt>
                <c:pt idx="1134">
                  <c:v>18.229999999999997</c:v>
                </c:pt>
                <c:pt idx="1135">
                  <c:v>18.246666666666666</c:v>
                </c:pt>
                <c:pt idx="1136">
                  <c:v>18.263333333333332</c:v>
                </c:pt>
                <c:pt idx="1137">
                  <c:v>18.279999999999998</c:v>
                </c:pt>
                <c:pt idx="1138">
                  <c:v>18.296666666666663</c:v>
                </c:pt>
                <c:pt idx="1139">
                  <c:v>18.313333333333333</c:v>
                </c:pt>
                <c:pt idx="1140">
                  <c:v>18.329999999999998</c:v>
                </c:pt>
                <c:pt idx="1141">
                  <c:v>18.346666666666664</c:v>
                </c:pt>
                <c:pt idx="1142">
                  <c:v>18.363333333333333</c:v>
                </c:pt>
                <c:pt idx="1143">
                  <c:v>18.38</c:v>
                </c:pt>
                <c:pt idx="1144">
                  <c:v>18.396666666666665</c:v>
                </c:pt>
                <c:pt idx="1145">
                  <c:v>18.41333333333333</c:v>
                </c:pt>
                <c:pt idx="1146">
                  <c:v>18.43</c:v>
                </c:pt>
                <c:pt idx="1147">
                  <c:v>18.446666666666665</c:v>
                </c:pt>
                <c:pt idx="1148">
                  <c:v>18.463333333333331</c:v>
                </c:pt>
                <c:pt idx="1149">
                  <c:v>18.479999999999997</c:v>
                </c:pt>
                <c:pt idx="1150">
                  <c:v>18.496666666666666</c:v>
                </c:pt>
                <c:pt idx="1151">
                  <c:v>18.513333333333332</c:v>
                </c:pt>
                <c:pt idx="1152">
                  <c:v>18.529999999999998</c:v>
                </c:pt>
                <c:pt idx="1153">
                  <c:v>18.546666666666663</c:v>
                </c:pt>
                <c:pt idx="1154">
                  <c:v>18.563333333333333</c:v>
                </c:pt>
                <c:pt idx="1155">
                  <c:v>18.579999999999998</c:v>
                </c:pt>
                <c:pt idx="1156">
                  <c:v>18.596666666666664</c:v>
                </c:pt>
                <c:pt idx="1157">
                  <c:v>18.613333333333333</c:v>
                </c:pt>
                <c:pt idx="1158">
                  <c:v>18.63</c:v>
                </c:pt>
                <c:pt idx="1159">
                  <c:v>18.646666666666665</c:v>
                </c:pt>
                <c:pt idx="1160">
                  <c:v>18.66333333333333</c:v>
                </c:pt>
                <c:pt idx="1161">
                  <c:v>18.68</c:v>
                </c:pt>
                <c:pt idx="1162">
                  <c:v>18.696666666666665</c:v>
                </c:pt>
                <c:pt idx="1163">
                  <c:v>18.713333333333331</c:v>
                </c:pt>
                <c:pt idx="1164">
                  <c:v>18.729999999999997</c:v>
                </c:pt>
                <c:pt idx="1165">
                  <c:v>18.746666666666666</c:v>
                </c:pt>
                <c:pt idx="1166">
                  <c:v>18.763333333333332</c:v>
                </c:pt>
                <c:pt idx="1167">
                  <c:v>18.779999999999998</c:v>
                </c:pt>
                <c:pt idx="1168">
                  <c:v>18.796666666666663</c:v>
                </c:pt>
                <c:pt idx="1169">
                  <c:v>18.813333333333333</c:v>
                </c:pt>
                <c:pt idx="1170">
                  <c:v>18.829999999999998</c:v>
                </c:pt>
                <c:pt idx="1171">
                  <c:v>18.846666666666664</c:v>
                </c:pt>
                <c:pt idx="1172">
                  <c:v>18.863333333333333</c:v>
                </c:pt>
                <c:pt idx="1173">
                  <c:v>18.88</c:v>
                </c:pt>
                <c:pt idx="1174">
                  <c:v>18.896666666666665</c:v>
                </c:pt>
                <c:pt idx="1175">
                  <c:v>18.91333333333333</c:v>
                </c:pt>
                <c:pt idx="1176">
                  <c:v>18.93</c:v>
                </c:pt>
                <c:pt idx="1177">
                  <c:v>18.946666666666665</c:v>
                </c:pt>
                <c:pt idx="1178">
                  <c:v>18.963333333333331</c:v>
                </c:pt>
                <c:pt idx="1179">
                  <c:v>18.979999999999997</c:v>
                </c:pt>
                <c:pt idx="1180">
                  <c:v>18.996666666666666</c:v>
                </c:pt>
                <c:pt idx="1181">
                  <c:v>19.013333333333332</c:v>
                </c:pt>
                <c:pt idx="1182">
                  <c:v>19.029999999999998</c:v>
                </c:pt>
                <c:pt idx="1183">
                  <c:v>19.046666666666663</c:v>
                </c:pt>
                <c:pt idx="1184">
                  <c:v>19.063333333333333</c:v>
                </c:pt>
                <c:pt idx="1185">
                  <c:v>19.079999999999998</c:v>
                </c:pt>
                <c:pt idx="1186">
                  <c:v>19.096666666666664</c:v>
                </c:pt>
                <c:pt idx="1187">
                  <c:v>19.113333333333333</c:v>
                </c:pt>
                <c:pt idx="1188">
                  <c:v>19.13</c:v>
                </c:pt>
                <c:pt idx="1189">
                  <c:v>19.146666666666665</c:v>
                </c:pt>
                <c:pt idx="1190">
                  <c:v>19.16333333333333</c:v>
                </c:pt>
                <c:pt idx="1191">
                  <c:v>19.18</c:v>
                </c:pt>
                <c:pt idx="1192">
                  <c:v>19.196666666666665</c:v>
                </c:pt>
                <c:pt idx="1193">
                  <c:v>19.213333333333331</c:v>
                </c:pt>
                <c:pt idx="1194">
                  <c:v>19.229999999999997</c:v>
                </c:pt>
                <c:pt idx="1195">
                  <c:v>19.246666666666666</c:v>
                </c:pt>
                <c:pt idx="1196">
                  <c:v>19.263333333333332</c:v>
                </c:pt>
                <c:pt idx="1197">
                  <c:v>19.279999999999998</c:v>
                </c:pt>
                <c:pt idx="1198">
                  <c:v>19.296666666666663</c:v>
                </c:pt>
                <c:pt idx="1199">
                  <c:v>19.313333333333333</c:v>
                </c:pt>
                <c:pt idx="1200">
                  <c:v>19.329999999999998</c:v>
                </c:pt>
                <c:pt idx="1201">
                  <c:v>19.346666666666664</c:v>
                </c:pt>
                <c:pt idx="1202">
                  <c:v>19.363333333333333</c:v>
                </c:pt>
                <c:pt idx="1203">
                  <c:v>19.38</c:v>
                </c:pt>
                <c:pt idx="1204">
                  <c:v>19.396666666666665</c:v>
                </c:pt>
                <c:pt idx="1205">
                  <c:v>19.41333333333333</c:v>
                </c:pt>
                <c:pt idx="1206">
                  <c:v>19.43</c:v>
                </c:pt>
                <c:pt idx="1207">
                  <c:v>19.446666666666665</c:v>
                </c:pt>
                <c:pt idx="1208">
                  <c:v>19.463333333333331</c:v>
                </c:pt>
                <c:pt idx="1209">
                  <c:v>19.479999999999997</c:v>
                </c:pt>
                <c:pt idx="1210">
                  <c:v>19.496666666666666</c:v>
                </c:pt>
                <c:pt idx="1211">
                  <c:v>19.513333333333332</c:v>
                </c:pt>
                <c:pt idx="1212">
                  <c:v>19.529999999999998</c:v>
                </c:pt>
                <c:pt idx="1213">
                  <c:v>19.546666666666663</c:v>
                </c:pt>
                <c:pt idx="1214">
                  <c:v>19.563333333333333</c:v>
                </c:pt>
                <c:pt idx="1215">
                  <c:v>19.579999999999998</c:v>
                </c:pt>
                <c:pt idx="1216">
                  <c:v>19.596666666666664</c:v>
                </c:pt>
                <c:pt idx="1217">
                  <c:v>19.613333333333333</c:v>
                </c:pt>
                <c:pt idx="1218">
                  <c:v>19.63</c:v>
                </c:pt>
                <c:pt idx="1219">
                  <c:v>19.646666666666665</c:v>
                </c:pt>
                <c:pt idx="1220">
                  <c:v>19.66333333333333</c:v>
                </c:pt>
                <c:pt idx="1221">
                  <c:v>19.68</c:v>
                </c:pt>
                <c:pt idx="1222">
                  <c:v>19.696666666666665</c:v>
                </c:pt>
                <c:pt idx="1223">
                  <c:v>19.713333333333331</c:v>
                </c:pt>
                <c:pt idx="1224">
                  <c:v>19.729999999999997</c:v>
                </c:pt>
                <c:pt idx="1225">
                  <c:v>19.746666666666666</c:v>
                </c:pt>
                <c:pt idx="1226">
                  <c:v>19.763333333333332</c:v>
                </c:pt>
                <c:pt idx="1227">
                  <c:v>19.779999999999998</c:v>
                </c:pt>
                <c:pt idx="1228">
                  <c:v>19.796666666666663</c:v>
                </c:pt>
                <c:pt idx="1229">
                  <c:v>19.813333333333333</c:v>
                </c:pt>
                <c:pt idx="1230">
                  <c:v>19.829999999999998</c:v>
                </c:pt>
                <c:pt idx="1231">
                  <c:v>19.846666666666664</c:v>
                </c:pt>
                <c:pt idx="1232">
                  <c:v>19.863333333333333</c:v>
                </c:pt>
                <c:pt idx="1233">
                  <c:v>19.88</c:v>
                </c:pt>
                <c:pt idx="1234">
                  <c:v>19.896666666666665</c:v>
                </c:pt>
                <c:pt idx="1235">
                  <c:v>19.91333333333333</c:v>
                </c:pt>
                <c:pt idx="1236">
                  <c:v>19.93</c:v>
                </c:pt>
                <c:pt idx="1237">
                  <c:v>19.946666666666665</c:v>
                </c:pt>
                <c:pt idx="1238">
                  <c:v>19.963333333333331</c:v>
                </c:pt>
                <c:pt idx="1239">
                  <c:v>19.979999999999997</c:v>
                </c:pt>
                <c:pt idx="1240">
                  <c:v>19.996666666666666</c:v>
                </c:pt>
                <c:pt idx="1241">
                  <c:v>20.013333333333332</c:v>
                </c:pt>
                <c:pt idx="1242">
                  <c:v>20.029999999999998</c:v>
                </c:pt>
                <c:pt idx="1243">
                  <c:v>20.046666666666663</c:v>
                </c:pt>
                <c:pt idx="1244">
                  <c:v>20.063333333333333</c:v>
                </c:pt>
                <c:pt idx="1245">
                  <c:v>20.079999999999998</c:v>
                </c:pt>
                <c:pt idx="1246">
                  <c:v>20.096666666666664</c:v>
                </c:pt>
                <c:pt idx="1247">
                  <c:v>20.113333333333333</c:v>
                </c:pt>
                <c:pt idx="1248">
                  <c:v>20.13</c:v>
                </c:pt>
                <c:pt idx="1249">
                  <c:v>20.146666666666665</c:v>
                </c:pt>
                <c:pt idx="1250">
                  <c:v>20.16333333333333</c:v>
                </c:pt>
                <c:pt idx="1251">
                  <c:v>20.18</c:v>
                </c:pt>
                <c:pt idx="1252">
                  <c:v>20.196666666666665</c:v>
                </c:pt>
                <c:pt idx="1253">
                  <c:v>20.213333333333331</c:v>
                </c:pt>
                <c:pt idx="1254">
                  <c:v>20.229999999999997</c:v>
                </c:pt>
                <c:pt idx="1255">
                  <c:v>20.246666666666666</c:v>
                </c:pt>
                <c:pt idx="1256">
                  <c:v>20.263333333333332</c:v>
                </c:pt>
                <c:pt idx="1257">
                  <c:v>20.279999999999998</c:v>
                </c:pt>
                <c:pt idx="1258">
                  <c:v>20.296666666666663</c:v>
                </c:pt>
                <c:pt idx="1259">
                  <c:v>20.313333333333333</c:v>
                </c:pt>
                <c:pt idx="1260">
                  <c:v>20.329999999999998</c:v>
                </c:pt>
                <c:pt idx="1261">
                  <c:v>20.346666666666664</c:v>
                </c:pt>
                <c:pt idx="1262">
                  <c:v>20.363333333333333</c:v>
                </c:pt>
                <c:pt idx="1263">
                  <c:v>20.38</c:v>
                </c:pt>
                <c:pt idx="1264">
                  <c:v>20.396666666666665</c:v>
                </c:pt>
                <c:pt idx="1265">
                  <c:v>20.41333333333333</c:v>
                </c:pt>
                <c:pt idx="1266">
                  <c:v>20.43</c:v>
                </c:pt>
                <c:pt idx="1267">
                  <c:v>20.446666666666665</c:v>
                </c:pt>
                <c:pt idx="1268">
                  <c:v>20.463333333333331</c:v>
                </c:pt>
                <c:pt idx="1269">
                  <c:v>20.479999999999997</c:v>
                </c:pt>
                <c:pt idx="1270">
                  <c:v>20.496666666666666</c:v>
                </c:pt>
                <c:pt idx="1271">
                  <c:v>20.513333333333332</c:v>
                </c:pt>
                <c:pt idx="1272">
                  <c:v>20.529999999999998</c:v>
                </c:pt>
                <c:pt idx="1273">
                  <c:v>20.546666666666663</c:v>
                </c:pt>
                <c:pt idx="1274">
                  <c:v>20.563333333333333</c:v>
                </c:pt>
                <c:pt idx="1275">
                  <c:v>20.58</c:v>
                </c:pt>
                <c:pt idx="1276">
                  <c:v>20.596666666666664</c:v>
                </c:pt>
                <c:pt idx="1277">
                  <c:v>20.613333333333333</c:v>
                </c:pt>
                <c:pt idx="1278">
                  <c:v>20.63</c:v>
                </c:pt>
                <c:pt idx="1279">
                  <c:v>20.646666666666665</c:v>
                </c:pt>
                <c:pt idx="1280">
                  <c:v>20.66333333333333</c:v>
                </c:pt>
                <c:pt idx="1281">
                  <c:v>20.68</c:v>
                </c:pt>
                <c:pt idx="1282">
                  <c:v>20.696666666666665</c:v>
                </c:pt>
                <c:pt idx="1283">
                  <c:v>20.713333333333331</c:v>
                </c:pt>
                <c:pt idx="1284">
                  <c:v>20.729999999999997</c:v>
                </c:pt>
                <c:pt idx="1285">
                  <c:v>20.746666666666666</c:v>
                </c:pt>
                <c:pt idx="1286">
                  <c:v>20.763333333333332</c:v>
                </c:pt>
                <c:pt idx="1287">
                  <c:v>20.779999999999998</c:v>
                </c:pt>
                <c:pt idx="1288">
                  <c:v>20.796666666666663</c:v>
                </c:pt>
                <c:pt idx="1289">
                  <c:v>20.813333333333333</c:v>
                </c:pt>
                <c:pt idx="1290">
                  <c:v>20.83</c:v>
                </c:pt>
                <c:pt idx="1291">
                  <c:v>20.846666666666664</c:v>
                </c:pt>
                <c:pt idx="1292">
                  <c:v>20.863333333333333</c:v>
                </c:pt>
                <c:pt idx="1293">
                  <c:v>20.88</c:v>
                </c:pt>
                <c:pt idx="1294">
                  <c:v>20.896666666666665</c:v>
                </c:pt>
                <c:pt idx="1295">
                  <c:v>20.91333333333333</c:v>
                </c:pt>
                <c:pt idx="1296">
                  <c:v>20.93</c:v>
                </c:pt>
                <c:pt idx="1297">
                  <c:v>20.946666666666665</c:v>
                </c:pt>
                <c:pt idx="1298">
                  <c:v>20.963333333333331</c:v>
                </c:pt>
                <c:pt idx="1299">
                  <c:v>20.979999999999997</c:v>
                </c:pt>
                <c:pt idx="1300">
                  <c:v>20.996666666666666</c:v>
                </c:pt>
                <c:pt idx="1301">
                  <c:v>21.013333333333332</c:v>
                </c:pt>
                <c:pt idx="1302">
                  <c:v>21.029999999999998</c:v>
                </c:pt>
                <c:pt idx="1303">
                  <c:v>21.046666666666663</c:v>
                </c:pt>
                <c:pt idx="1304">
                  <c:v>21.063333333333333</c:v>
                </c:pt>
                <c:pt idx="1305">
                  <c:v>21.08</c:v>
                </c:pt>
                <c:pt idx="1306">
                  <c:v>21.096666666666664</c:v>
                </c:pt>
                <c:pt idx="1307">
                  <c:v>21.113333333333333</c:v>
                </c:pt>
                <c:pt idx="1308">
                  <c:v>21.13</c:v>
                </c:pt>
                <c:pt idx="1309">
                  <c:v>21.146666666666665</c:v>
                </c:pt>
                <c:pt idx="1310">
                  <c:v>21.16333333333333</c:v>
                </c:pt>
                <c:pt idx="1311">
                  <c:v>21.18</c:v>
                </c:pt>
                <c:pt idx="1312">
                  <c:v>21.196666666666665</c:v>
                </c:pt>
                <c:pt idx="1313">
                  <c:v>21.213333333333331</c:v>
                </c:pt>
                <c:pt idx="1314">
                  <c:v>21.229999999999997</c:v>
                </c:pt>
                <c:pt idx="1315">
                  <c:v>21.246666666666666</c:v>
                </c:pt>
                <c:pt idx="1316">
                  <c:v>21.263333333333332</c:v>
                </c:pt>
                <c:pt idx="1317">
                  <c:v>21.279999999999998</c:v>
                </c:pt>
                <c:pt idx="1318">
                  <c:v>21.296666666666663</c:v>
                </c:pt>
                <c:pt idx="1319">
                  <c:v>21.313333333333333</c:v>
                </c:pt>
                <c:pt idx="1320">
                  <c:v>21.33</c:v>
                </c:pt>
                <c:pt idx="1321">
                  <c:v>21.346666666666664</c:v>
                </c:pt>
                <c:pt idx="1322">
                  <c:v>21.363333333333333</c:v>
                </c:pt>
                <c:pt idx="1323">
                  <c:v>21.38</c:v>
                </c:pt>
                <c:pt idx="1324">
                  <c:v>21.396666666666665</c:v>
                </c:pt>
                <c:pt idx="1325">
                  <c:v>21.41333333333333</c:v>
                </c:pt>
                <c:pt idx="1326">
                  <c:v>21.43</c:v>
                </c:pt>
                <c:pt idx="1327">
                  <c:v>21.446666666666665</c:v>
                </c:pt>
                <c:pt idx="1328">
                  <c:v>21.463333333333331</c:v>
                </c:pt>
                <c:pt idx="1329">
                  <c:v>21.479999999999997</c:v>
                </c:pt>
                <c:pt idx="1330">
                  <c:v>21.496666666666666</c:v>
                </c:pt>
                <c:pt idx="1331">
                  <c:v>21.513333333333332</c:v>
                </c:pt>
                <c:pt idx="1332">
                  <c:v>21.529999999999998</c:v>
                </c:pt>
                <c:pt idx="1333">
                  <c:v>21.546666666666663</c:v>
                </c:pt>
                <c:pt idx="1334">
                  <c:v>21.563333333333333</c:v>
                </c:pt>
                <c:pt idx="1335">
                  <c:v>21.58</c:v>
                </c:pt>
                <c:pt idx="1336">
                  <c:v>21.596666666666664</c:v>
                </c:pt>
                <c:pt idx="1337">
                  <c:v>21.613333333333333</c:v>
                </c:pt>
                <c:pt idx="1338">
                  <c:v>21.63</c:v>
                </c:pt>
                <c:pt idx="1339">
                  <c:v>21.646666666666665</c:v>
                </c:pt>
                <c:pt idx="1340">
                  <c:v>21.66333333333333</c:v>
                </c:pt>
                <c:pt idx="1341">
                  <c:v>21.68</c:v>
                </c:pt>
                <c:pt idx="1342">
                  <c:v>21.696666666666665</c:v>
                </c:pt>
                <c:pt idx="1343">
                  <c:v>21.713333333333331</c:v>
                </c:pt>
                <c:pt idx="1344">
                  <c:v>21.729999999999997</c:v>
                </c:pt>
                <c:pt idx="1345">
                  <c:v>21.746666666666666</c:v>
                </c:pt>
                <c:pt idx="1346">
                  <c:v>21.763333333333332</c:v>
                </c:pt>
                <c:pt idx="1347">
                  <c:v>21.779999999999998</c:v>
                </c:pt>
                <c:pt idx="1348">
                  <c:v>21.796666666666663</c:v>
                </c:pt>
                <c:pt idx="1349">
                  <c:v>21.813333333333333</c:v>
                </c:pt>
                <c:pt idx="1350">
                  <c:v>21.83</c:v>
                </c:pt>
                <c:pt idx="1351">
                  <c:v>21.846666666666664</c:v>
                </c:pt>
                <c:pt idx="1352">
                  <c:v>21.863333333333333</c:v>
                </c:pt>
                <c:pt idx="1353">
                  <c:v>21.88</c:v>
                </c:pt>
                <c:pt idx="1354">
                  <c:v>21.896666666666665</c:v>
                </c:pt>
                <c:pt idx="1355">
                  <c:v>21.91333333333333</c:v>
                </c:pt>
                <c:pt idx="1356">
                  <c:v>21.93</c:v>
                </c:pt>
                <c:pt idx="1357">
                  <c:v>21.946666666666665</c:v>
                </c:pt>
                <c:pt idx="1358">
                  <c:v>21.963333333333331</c:v>
                </c:pt>
                <c:pt idx="1359">
                  <c:v>21.979999999999997</c:v>
                </c:pt>
                <c:pt idx="1360">
                  <c:v>21.996666666666666</c:v>
                </c:pt>
                <c:pt idx="1361">
                  <c:v>22.013333333333332</c:v>
                </c:pt>
                <c:pt idx="1362">
                  <c:v>22.029999999999998</c:v>
                </c:pt>
                <c:pt idx="1363">
                  <c:v>22.046666666666663</c:v>
                </c:pt>
                <c:pt idx="1364">
                  <c:v>22.063333333333333</c:v>
                </c:pt>
                <c:pt idx="1365">
                  <c:v>22.08</c:v>
                </c:pt>
                <c:pt idx="1366">
                  <c:v>22.096666666666664</c:v>
                </c:pt>
                <c:pt idx="1367">
                  <c:v>22.113333333333333</c:v>
                </c:pt>
                <c:pt idx="1368">
                  <c:v>22.13</c:v>
                </c:pt>
                <c:pt idx="1369">
                  <c:v>22.146666666666665</c:v>
                </c:pt>
                <c:pt idx="1370">
                  <c:v>22.16333333333333</c:v>
                </c:pt>
                <c:pt idx="1371">
                  <c:v>22.18</c:v>
                </c:pt>
                <c:pt idx="1372">
                  <c:v>22.196666666666665</c:v>
                </c:pt>
                <c:pt idx="1373">
                  <c:v>22.213333333333331</c:v>
                </c:pt>
                <c:pt idx="1374">
                  <c:v>22.229999999999997</c:v>
                </c:pt>
                <c:pt idx="1375">
                  <c:v>22.246666666666666</c:v>
                </c:pt>
                <c:pt idx="1376">
                  <c:v>22.263333333333332</c:v>
                </c:pt>
                <c:pt idx="1377">
                  <c:v>22.279999999999998</c:v>
                </c:pt>
                <c:pt idx="1378">
                  <c:v>22.296666666666663</c:v>
                </c:pt>
                <c:pt idx="1379">
                  <c:v>22.313333333333333</c:v>
                </c:pt>
                <c:pt idx="1380">
                  <c:v>22.33</c:v>
                </c:pt>
                <c:pt idx="1381">
                  <c:v>22.346666666666664</c:v>
                </c:pt>
                <c:pt idx="1382">
                  <c:v>22.363333333333333</c:v>
                </c:pt>
                <c:pt idx="1383">
                  <c:v>22.38</c:v>
                </c:pt>
                <c:pt idx="1384">
                  <c:v>22.396666666666665</c:v>
                </c:pt>
                <c:pt idx="1385">
                  <c:v>22.41333333333333</c:v>
                </c:pt>
                <c:pt idx="1386">
                  <c:v>22.43</c:v>
                </c:pt>
                <c:pt idx="1387">
                  <c:v>22.446666666666665</c:v>
                </c:pt>
                <c:pt idx="1388">
                  <c:v>22.463333333333331</c:v>
                </c:pt>
                <c:pt idx="1389">
                  <c:v>22.479999999999997</c:v>
                </c:pt>
                <c:pt idx="1390">
                  <c:v>22.496666666666666</c:v>
                </c:pt>
                <c:pt idx="1391">
                  <c:v>22.513333333333332</c:v>
                </c:pt>
                <c:pt idx="1392">
                  <c:v>22.529999999999998</c:v>
                </c:pt>
                <c:pt idx="1393">
                  <c:v>22.546666666666663</c:v>
                </c:pt>
                <c:pt idx="1394">
                  <c:v>22.563333333333333</c:v>
                </c:pt>
                <c:pt idx="1395">
                  <c:v>22.58</c:v>
                </c:pt>
                <c:pt idx="1396">
                  <c:v>22.596666666666664</c:v>
                </c:pt>
                <c:pt idx="1397">
                  <c:v>22.613333333333333</c:v>
                </c:pt>
                <c:pt idx="1398">
                  <c:v>22.63</c:v>
                </c:pt>
                <c:pt idx="1399">
                  <c:v>22.646666666666665</c:v>
                </c:pt>
                <c:pt idx="1400">
                  <c:v>22.66333333333333</c:v>
                </c:pt>
                <c:pt idx="1401">
                  <c:v>22.68</c:v>
                </c:pt>
                <c:pt idx="1402">
                  <c:v>22.696666666666665</c:v>
                </c:pt>
                <c:pt idx="1403">
                  <c:v>22.713333333333331</c:v>
                </c:pt>
                <c:pt idx="1404">
                  <c:v>22.729999999999997</c:v>
                </c:pt>
                <c:pt idx="1405">
                  <c:v>22.746666666666666</c:v>
                </c:pt>
                <c:pt idx="1406">
                  <c:v>22.763333333333332</c:v>
                </c:pt>
                <c:pt idx="1407">
                  <c:v>22.779999999999998</c:v>
                </c:pt>
                <c:pt idx="1408">
                  <c:v>22.796666666666663</c:v>
                </c:pt>
                <c:pt idx="1409">
                  <c:v>22.813333333333333</c:v>
                </c:pt>
                <c:pt idx="1410">
                  <c:v>22.83</c:v>
                </c:pt>
                <c:pt idx="1411">
                  <c:v>22.846666666666664</c:v>
                </c:pt>
                <c:pt idx="1412">
                  <c:v>22.863333333333333</c:v>
                </c:pt>
                <c:pt idx="1413">
                  <c:v>22.88</c:v>
                </c:pt>
                <c:pt idx="1414">
                  <c:v>22.896666666666665</c:v>
                </c:pt>
                <c:pt idx="1415">
                  <c:v>22.91333333333333</c:v>
                </c:pt>
                <c:pt idx="1416">
                  <c:v>22.93</c:v>
                </c:pt>
                <c:pt idx="1417">
                  <c:v>22.946666666666665</c:v>
                </c:pt>
                <c:pt idx="1418">
                  <c:v>22.963333333333331</c:v>
                </c:pt>
                <c:pt idx="1419">
                  <c:v>22.979999999999997</c:v>
                </c:pt>
                <c:pt idx="1420">
                  <c:v>22.996666666666666</c:v>
                </c:pt>
                <c:pt idx="1421">
                  <c:v>23.013333333333332</c:v>
                </c:pt>
                <c:pt idx="1422">
                  <c:v>23.029999999999998</c:v>
                </c:pt>
                <c:pt idx="1423">
                  <c:v>23.046666666666663</c:v>
                </c:pt>
                <c:pt idx="1424">
                  <c:v>23.063333333333333</c:v>
                </c:pt>
                <c:pt idx="1425">
                  <c:v>23.08</c:v>
                </c:pt>
                <c:pt idx="1426">
                  <c:v>23.096666666666664</c:v>
                </c:pt>
                <c:pt idx="1427">
                  <c:v>23.113333333333333</c:v>
                </c:pt>
                <c:pt idx="1428">
                  <c:v>23.13</c:v>
                </c:pt>
                <c:pt idx="1429">
                  <c:v>23.146666666666665</c:v>
                </c:pt>
                <c:pt idx="1430">
                  <c:v>23.16333333333333</c:v>
                </c:pt>
                <c:pt idx="1431">
                  <c:v>23.18</c:v>
                </c:pt>
                <c:pt idx="1432">
                  <c:v>23.196666666666665</c:v>
                </c:pt>
                <c:pt idx="1433">
                  <c:v>23.213333333333331</c:v>
                </c:pt>
                <c:pt idx="1434">
                  <c:v>23.229999999999997</c:v>
                </c:pt>
                <c:pt idx="1435">
                  <c:v>23.246666666666666</c:v>
                </c:pt>
                <c:pt idx="1436">
                  <c:v>23.263333333333332</c:v>
                </c:pt>
                <c:pt idx="1437">
                  <c:v>23.279999999999998</c:v>
                </c:pt>
                <c:pt idx="1438">
                  <c:v>23.296666666666663</c:v>
                </c:pt>
                <c:pt idx="1439">
                  <c:v>23.313333333333333</c:v>
                </c:pt>
                <c:pt idx="1440">
                  <c:v>23.33</c:v>
                </c:pt>
                <c:pt idx="1441">
                  <c:v>23.346666666666664</c:v>
                </c:pt>
                <c:pt idx="1442">
                  <c:v>23.363333333333333</c:v>
                </c:pt>
                <c:pt idx="1443">
                  <c:v>23.38</c:v>
                </c:pt>
                <c:pt idx="1444">
                  <c:v>23.396666666666665</c:v>
                </c:pt>
                <c:pt idx="1445">
                  <c:v>23.41333333333333</c:v>
                </c:pt>
                <c:pt idx="1446">
                  <c:v>23.43</c:v>
                </c:pt>
                <c:pt idx="1447">
                  <c:v>23.446666666666665</c:v>
                </c:pt>
                <c:pt idx="1448">
                  <c:v>23.463333333333331</c:v>
                </c:pt>
                <c:pt idx="1449">
                  <c:v>23.479999999999997</c:v>
                </c:pt>
                <c:pt idx="1450">
                  <c:v>23.496666666666666</c:v>
                </c:pt>
                <c:pt idx="1451">
                  <c:v>23.513333333333332</c:v>
                </c:pt>
                <c:pt idx="1452">
                  <c:v>23.529999999999998</c:v>
                </c:pt>
                <c:pt idx="1453">
                  <c:v>23.546666666666663</c:v>
                </c:pt>
                <c:pt idx="1454">
                  <c:v>23.563333333333333</c:v>
                </c:pt>
                <c:pt idx="1455">
                  <c:v>23.58</c:v>
                </c:pt>
                <c:pt idx="1456">
                  <c:v>23.596666666666664</c:v>
                </c:pt>
                <c:pt idx="1457">
                  <c:v>23.613333333333333</c:v>
                </c:pt>
                <c:pt idx="1458">
                  <c:v>23.63</c:v>
                </c:pt>
                <c:pt idx="1459">
                  <c:v>23.646666666666665</c:v>
                </c:pt>
                <c:pt idx="1460">
                  <c:v>23.66333333333333</c:v>
                </c:pt>
                <c:pt idx="1461">
                  <c:v>23.68</c:v>
                </c:pt>
                <c:pt idx="1462">
                  <c:v>23.696666666666665</c:v>
                </c:pt>
                <c:pt idx="1463">
                  <c:v>23.713333333333331</c:v>
                </c:pt>
                <c:pt idx="1464">
                  <c:v>23.729999999999997</c:v>
                </c:pt>
                <c:pt idx="1465">
                  <c:v>23.746666666666666</c:v>
                </c:pt>
                <c:pt idx="1466">
                  <c:v>23.763333333333332</c:v>
                </c:pt>
                <c:pt idx="1467">
                  <c:v>23.779999999999998</c:v>
                </c:pt>
                <c:pt idx="1468">
                  <c:v>23.796666666666663</c:v>
                </c:pt>
                <c:pt idx="1469">
                  <c:v>23.813333333333333</c:v>
                </c:pt>
                <c:pt idx="1470">
                  <c:v>23.83</c:v>
                </c:pt>
                <c:pt idx="1471">
                  <c:v>23.846666666666664</c:v>
                </c:pt>
                <c:pt idx="1472">
                  <c:v>23.863333333333333</c:v>
                </c:pt>
                <c:pt idx="1473">
                  <c:v>23.88</c:v>
                </c:pt>
                <c:pt idx="1474">
                  <c:v>23.896666666666665</c:v>
                </c:pt>
                <c:pt idx="1475">
                  <c:v>23.91333333333333</c:v>
                </c:pt>
                <c:pt idx="1476">
                  <c:v>23.93</c:v>
                </c:pt>
                <c:pt idx="1477">
                  <c:v>23.946666666666665</c:v>
                </c:pt>
                <c:pt idx="1478">
                  <c:v>23.963333333333331</c:v>
                </c:pt>
                <c:pt idx="1479">
                  <c:v>23.979999999999997</c:v>
                </c:pt>
                <c:pt idx="1480">
                  <c:v>23.996666666666666</c:v>
                </c:pt>
                <c:pt idx="1481">
                  <c:v>24.013333333333332</c:v>
                </c:pt>
                <c:pt idx="1482">
                  <c:v>24.029999999999998</c:v>
                </c:pt>
                <c:pt idx="1483">
                  <c:v>24.046666666666663</c:v>
                </c:pt>
                <c:pt idx="1484">
                  <c:v>24.063333333333333</c:v>
                </c:pt>
                <c:pt idx="1485">
                  <c:v>24.08</c:v>
                </c:pt>
                <c:pt idx="1486">
                  <c:v>24.096666666666664</c:v>
                </c:pt>
                <c:pt idx="1487">
                  <c:v>24.113333333333333</c:v>
                </c:pt>
                <c:pt idx="1488">
                  <c:v>24.13</c:v>
                </c:pt>
                <c:pt idx="1489">
                  <c:v>24.146666666666665</c:v>
                </c:pt>
                <c:pt idx="1490">
                  <c:v>24.16333333333333</c:v>
                </c:pt>
                <c:pt idx="1491">
                  <c:v>24.18</c:v>
                </c:pt>
                <c:pt idx="1492">
                  <c:v>24.196666666666665</c:v>
                </c:pt>
                <c:pt idx="1493">
                  <c:v>24.213333333333331</c:v>
                </c:pt>
                <c:pt idx="1494">
                  <c:v>24.229999999999997</c:v>
                </c:pt>
                <c:pt idx="1495">
                  <c:v>24.246666666666666</c:v>
                </c:pt>
                <c:pt idx="1496">
                  <c:v>24.263333333333332</c:v>
                </c:pt>
                <c:pt idx="1497">
                  <c:v>24.279999999999998</c:v>
                </c:pt>
                <c:pt idx="1498">
                  <c:v>24.296666666666663</c:v>
                </c:pt>
                <c:pt idx="1499">
                  <c:v>24.313333333333333</c:v>
                </c:pt>
                <c:pt idx="1500">
                  <c:v>24.33</c:v>
                </c:pt>
                <c:pt idx="1501">
                  <c:v>24.346666666666664</c:v>
                </c:pt>
                <c:pt idx="1502">
                  <c:v>24.363333333333333</c:v>
                </c:pt>
                <c:pt idx="1503">
                  <c:v>24.38</c:v>
                </c:pt>
                <c:pt idx="1504">
                  <c:v>24.396666666666665</c:v>
                </c:pt>
                <c:pt idx="1505">
                  <c:v>24.41333333333333</c:v>
                </c:pt>
                <c:pt idx="1506">
                  <c:v>24.43</c:v>
                </c:pt>
                <c:pt idx="1507">
                  <c:v>24.446666666666665</c:v>
                </c:pt>
                <c:pt idx="1508">
                  <c:v>24.463333333333331</c:v>
                </c:pt>
                <c:pt idx="1509">
                  <c:v>24.479999999999997</c:v>
                </c:pt>
                <c:pt idx="1510">
                  <c:v>24.496666666666666</c:v>
                </c:pt>
                <c:pt idx="1511">
                  <c:v>24.513333333333332</c:v>
                </c:pt>
                <c:pt idx="1512">
                  <c:v>24.529999999999998</c:v>
                </c:pt>
                <c:pt idx="1513">
                  <c:v>24.546666666666663</c:v>
                </c:pt>
                <c:pt idx="1514">
                  <c:v>24.563333333333333</c:v>
                </c:pt>
                <c:pt idx="1515">
                  <c:v>24.58</c:v>
                </c:pt>
                <c:pt idx="1516">
                  <c:v>24.596666666666664</c:v>
                </c:pt>
                <c:pt idx="1517">
                  <c:v>24.613333333333333</c:v>
                </c:pt>
                <c:pt idx="1518">
                  <c:v>24.63</c:v>
                </c:pt>
                <c:pt idx="1519">
                  <c:v>24.646666666666665</c:v>
                </c:pt>
                <c:pt idx="1520">
                  <c:v>24.66333333333333</c:v>
                </c:pt>
                <c:pt idx="1521">
                  <c:v>24.68</c:v>
                </c:pt>
                <c:pt idx="1522">
                  <c:v>24.696666666666665</c:v>
                </c:pt>
                <c:pt idx="1523">
                  <c:v>24.713333333333331</c:v>
                </c:pt>
                <c:pt idx="1524">
                  <c:v>24.729999999999997</c:v>
                </c:pt>
                <c:pt idx="1525">
                  <c:v>24.746666666666666</c:v>
                </c:pt>
                <c:pt idx="1526">
                  <c:v>24.763333333333332</c:v>
                </c:pt>
                <c:pt idx="1527">
                  <c:v>24.779999999999998</c:v>
                </c:pt>
                <c:pt idx="1528">
                  <c:v>24.796666666666663</c:v>
                </c:pt>
                <c:pt idx="1529">
                  <c:v>24.813333333333333</c:v>
                </c:pt>
                <c:pt idx="1530">
                  <c:v>24.83</c:v>
                </c:pt>
                <c:pt idx="1531">
                  <c:v>24.846666666666664</c:v>
                </c:pt>
                <c:pt idx="1532">
                  <c:v>24.863333333333333</c:v>
                </c:pt>
                <c:pt idx="1533">
                  <c:v>24.88</c:v>
                </c:pt>
                <c:pt idx="1534">
                  <c:v>24.896666666666665</c:v>
                </c:pt>
                <c:pt idx="1535">
                  <c:v>24.91333333333333</c:v>
                </c:pt>
                <c:pt idx="1536">
                  <c:v>24.93</c:v>
                </c:pt>
                <c:pt idx="1537">
                  <c:v>24.946666666666665</c:v>
                </c:pt>
                <c:pt idx="1538">
                  <c:v>24.963333333333331</c:v>
                </c:pt>
                <c:pt idx="1539">
                  <c:v>24.979999999999997</c:v>
                </c:pt>
                <c:pt idx="1540">
                  <c:v>24.996666666666666</c:v>
                </c:pt>
                <c:pt idx="1541">
                  <c:v>25.013333333333332</c:v>
                </c:pt>
                <c:pt idx="1542">
                  <c:v>25.029999999999998</c:v>
                </c:pt>
                <c:pt idx="1543">
                  <c:v>25.046666666666663</c:v>
                </c:pt>
                <c:pt idx="1544">
                  <c:v>25.063333333333333</c:v>
                </c:pt>
                <c:pt idx="1545">
                  <c:v>25.08</c:v>
                </c:pt>
                <c:pt idx="1546">
                  <c:v>25.096666666666664</c:v>
                </c:pt>
                <c:pt idx="1547">
                  <c:v>25.113333333333333</c:v>
                </c:pt>
                <c:pt idx="1548">
                  <c:v>25.13</c:v>
                </c:pt>
                <c:pt idx="1549">
                  <c:v>25.146666666666665</c:v>
                </c:pt>
                <c:pt idx="1550">
                  <c:v>25.16333333333333</c:v>
                </c:pt>
                <c:pt idx="1551">
                  <c:v>25.18</c:v>
                </c:pt>
                <c:pt idx="1552">
                  <c:v>25.196666666666665</c:v>
                </c:pt>
                <c:pt idx="1553">
                  <c:v>25.213333333333331</c:v>
                </c:pt>
                <c:pt idx="1554">
                  <c:v>25.229999999999997</c:v>
                </c:pt>
                <c:pt idx="1555">
                  <c:v>25.246666666666666</c:v>
                </c:pt>
                <c:pt idx="1556">
                  <c:v>25.263333333333332</c:v>
                </c:pt>
                <c:pt idx="1557">
                  <c:v>25.279999999999998</c:v>
                </c:pt>
                <c:pt idx="1558">
                  <c:v>25.296666666666663</c:v>
                </c:pt>
                <c:pt idx="1559">
                  <c:v>25.313333333333333</c:v>
                </c:pt>
                <c:pt idx="1560">
                  <c:v>25.33</c:v>
                </c:pt>
                <c:pt idx="1561">
                  <c:v>25.346666666666664</c:v>
                </c:pt>
                <c:pt idx="1562">
                  <c:v>25.363333333333333</c:v>
                </c:pt>
                <c:pt idx="1563">
                  <c:v>25.38</c:v>
                </c:pt>
                <c:pt idx="1564">
                  <c:v>25.396666666666665</c:v>
                </c:pt>
                <c:pt idx="1565">
                  <c:v>25.41333333333333</c:v>
                </c:pt>
                <c:pt idx="1566">
                  <c:v>25.43</c:v>
                </c:pt>
                <c:pt idx="1567">
                  <c:v>25.446666666666665</c:v>
                </c:pt>
                <c:pt idx="1568">
                  <c:v>25.463333333333331</c:v>
                </c:pt>
                <c:pt idx="1569">
                  <c:v>25.479999999999997</c:v>
                </c:pt>
                <c:pt idx="1570">
                  <c:v>25.496666666666666</c:v>
                </c:pt>
                <c:pt idx="1571">
                  <c:v>25.513333333333332</c:v>
                </c:pt>
                <c:pt idx="1572">
                  <c:v>25.529999999999998</c:v>
                </c:pt>
                <c:pt idx="1573">
                  <c:v>25.546666666666663</c:v>
                </c:pt>
                <c:pt idx="1574">
                  <c:v>25.563333333333333</c:v>
                </c:pt>
                <c:pt idx="1575">
                  <c:v>25.58</c:v>
                </c:pt>
                <c:pt idx="1576">
                  <c:v>25.596666666666664</c:v>
                </c:pt>
                <c:pt idx="1577">
                  <c:v>25.613333333333333</c:v>
                </c:pt>
                <c:pt idx="1578">
                  <c:v>25.63</c:v>
                </c:pt>
                <c:pt idx="1579">
                  <c:v>25.646666666666665</c:v>
                </c:pt>
                <c:pt idx="1580">
                  <c:v>25.66333333333333</c:v>
                </c:pt>
                <c:pt idx="1581">
                  <c:v>25.68</c:v>
                </c:pt>
                <c:pt idx="1582">
                  <c:v>25.696666666666665</c:v>
                </c:pt>
                <c:pt idx="1583">
                  <c:v>25.713333333333331</c:v>
                </c:pt>
                <c:pt idx="1584">
                  <c:v>25.729999999999997</c:v>
                </c:pt>
                <c:pt idx="1585">
                  <c:v>25.746666666666666</c:v>
                </c:pt>
                <c:pt idx="1586">
                  <c:v>25.763333333333332</c:v>
                </c:pt>
                <c:pt idx="1587">
                  <c:v>25.779999999999998</c:v>
                </c:pt>
                <c:pt idx="1588">
                  <c:v>25.796666666666663</c:v>
                </c:pt>
                <c:pt idx="1589">
                  <c:v>25.813333333333333</c:v>
                </c:pt>
                <c:pt idx="1590">
                  <c:v>25.83</c:v>
                </c:pt>
                <c:pt idx="1591">
                  <c:v>25.846666666666664</c:v>
                </c:pt>
                <c:pt idx="1592">
                  <c:v>25.863333333333333</c:v>
                </c:pt>
                <c:pt idx="1593">
                  <c:v>25.88</c:v>
                </c:pt>
                <c:pt idx="1594">
                  <c:v>25.896666666666665</c:v>
                </c:pt>
                <c:pt idx="1595">
                  <c:v>25.91333333333333</c:v>
                </c:pt>
                <c:pt idx="1596">
                  <c:v>25.93</c:v>
                </c:pt>
                <c:pt idx="1597">
                  <c:v>25.946666666666665</c:v>
                </c:pt>
                <c:pt idx="1598">
                  <c:v>25.963333333333331</c:v>
                </c:pt>
                <c:pt idx="1599">
                  <c:v>25.979999999999997</c:v>
                </c:pt>
                <c:pt idx="1600">
                  <c:v>25.996666666666666</c:v>
                </c:pt>
                <c:pt idx="1601">
                  <c:v>26.013333333333332</c:v>
                </c:pt>
                <c:pt idx="1602">
                  <c:v>26.029999999999998</c:v>
                </c:pt>
                <c:pt idx="1603">
                  <c:v>26.046666666666663</c:v>
                </c:pt>
                <c:pt idx="1604">
                  <c:v>26.063333333333333</c:v>
                </c:pt>
                <c:pt idx="1605">
                  <c:v>26.08</c:v>
                </c:pt>
                <c:pt idx="1606">
                  <c:v>26.096666666666664</c:v>
                </c:pt>
                <c:pt idx="1607">
                  <c:v>26.113333333333333</c:v>
                </c:pt>
                <c:pt idx="1608">
                  <c:v>26.13</c:v>
                </c:pt>
                <c:pt idx="1609">
                  <c:v>26.146666666666665</c:v>
                </c:pt>
                <c:pt idx="1610">
                  <c:v>26.16333333333333</c:v>
                </c:pt>
                <c:pt idx="1611">
                  <c:v>26.18</c:v>
                </c:pt>
                <c:pt idx="1612">
                  <c:v>26.196666666666665</c:v>
                </c:pt>
                <c:pt idx="1613">
                  <c:v>26.213333333333331</c:v>
                </c:pt>
                <c:pt idx="1614">
                  <c:v>26.229999999999997</c:v>
                </c:pt>
                <c:pt idx="1615">
                  <c:v>26.246666666666666</c:v>
                </c:pt>
                <c:pt idx="1616">
                  <c:v>26.263333333333332</c:v>
                </c:pt>
                <c:pt idx="1617">
                  <c:v>26.279999999999998</c:v>
                </c:pt>
                <c:pt idx="1618">
                  <c:v>26.296666666666663</c:v>
                </c:pt>
                <c:pt idx="1619">
                  <c:v>26.313333333333333</c:v>
                </c:pt>
                <c:pt idx="1620">
                  <c:v>26.33</c:v>
                </c:pt>
                <c:pt idx="1621">
                  <c:v>26.346666666666664</c:v>
                </c:pt>
                <c:pt idx="1622">
                  <c:v>26.363333333333333</c:v>
                </c:pt>
                <c:pt idx="1623">
                  <c:v>26.38</c:v>
                </c:pt>
                <c:pt idx="1624">
                  <c:v>26.396666666666665</c:v>
                </c:pt>
                <c:pt idx="1625">
                  <c:v>26.41333333333333</c:v>
                </c:pt>
                <c:pt idx="1626">
                  <c:v>26.43</c:v>
                </c:pt>
                <c:pt idx="1627">
                  <c:v>26.446666666666665</c:v>
                </c:pt>
                <c:pt idx="1628">
                  <c:v>26.463333333333331</c:v>
                </c:pt>
                <c:pt idx="1629">
                  <c:v>26.479999999999997</c:v>
                </c:pt>
                <c:pt idx="1630">
                  <c:v>26.496666666666666</c:v>
                </c:pt>
                <c:pt idx="1631">
                  <c:v>26.513333333333332</c:v>
                </c:pt>
                <c:pt idx="1632">
                  <c:v>26.529999999999998</c:v>
                </c:pt>
                <c:pt idx="1633">
                  <c:v>26.546666666666663</c:v>
                </c:pt>
                <c:pt idx="1634">
                  <c:v>26.563333333333333</c:v>
                </c:pt>
                <c:pt idx="1635">
                  <c:v>26.58</c:v>
                </c:pt>
                <c:pt idx="1636">
                  <c:v>26.596666666666664</c:v>
                </c:pt>
                <c:pt idx="1637">
                  <c:v>26.613333333333333</c:v>
                </c:pt>
                <c:pt idx="1638">
                  <c:v>26.63</c:v>
                </c:pt>
                <c:pt idx="1639">
                  <c:v>26.646666666666665</c:v>
                </c:pt>
                <c:pt idx="1640">
                  <c:v>26.66333333333333</c:v>
                </c:pt>
                <c:pt idx="1641">
                  <c:v>26.68</c:v>
                </c:pt>
                <c:pt idx="1642">
                  <c:v>26.696666666666665</c:v>
                </c:pt>
                <c:pt idx="1643">
                  <c:v>26.713333333333331</c:v>
                </c:pt>
                <c:pt idx="1644">
                  <c:v>26.729999999999997</c:v>
                </c:pt>
                <c:pt idx="1645">
                  <c:v>26.746666666666666</c:v>
                </c:pt>
                <c:pt idx="1646">
                  <c:v>26.763333333333332</c:v>
                </c:pt>
                <c:pt idx="1647">
                  <c:v>26.779999999999998</c:v>
                </c:pt>
                <c:pt idx="1648">
                  <c:v>26.796666666666663</c:v>
                </c:pt>
                <c:pt idx="1649">
                  <c:v>26.813333333333333</c:v>
                </c:pt>
                <c:pt idx="1650">
                  <c:v>26.83</c:v>
                </c:pt>
                <c:pt idx="1651">
                  <c:v>26.846666666666664</c:v>
                </c:pt>
                <c:pt idx="1652">
                  <c:v>26.863333333333333</c:v>
                </c:pt>
                <c:pt idx="1653">
                  <c:v>26.88</c:v>
                </c:pt>
                <c:pt idx="1654">
                  <c:v>26.896666666666665</c:v>
                </c:pt>
                <c:pt idx="1655">
                  <c:v>26.91333333333333</c:v>
                </c:pt>
                <c:pt idx="1656">
                  <c:v>26.93</c:v>
                </c:pt>
                <c:pt idx="1657">
                  <c:v>26.946666666666665</c:v>
                </c:pt>
                <c:pt idx="1658">
                  <c:v>26.963333333333331</c:v>
                </c:pt>
                <c:pt idx="1659">
                  <c:v>26.979999999999997</c:v>
                </c:pt>
                <c:pt idx="1660">
                  <c:v>26.996666666666666</c:v>
                </c:pt>
                <c:pt idx="1661">
                  <c:v>27.013333333333332</c:v>
                </c:pt>
                <c:pt idx="1662">
                  <c:v>27.029999999999998</c:v>
                </c:pt>
                <c:pt idx="1663">
                  <c:v>27.046666666666663</c:v>
                </c:pt>
                <c:pt idx="1664">
                  <c:v>27.063333333333333</c:v>
                </c:pt>
                <c:pt idx="1665">
                  <c:v>27.08</c:v>
                </c:pt>
                <c:pt idx="1666">
                  <c:v>27.096666666666664</c:v>
                </c:pt>
                <c:pt idx="1667">
                  <c:v>27.113333333333333</c:v>
                </c:pt>
                <c:pt idx="1668">
                  <c:v>27.13</c:v>
                </c:pt>
                <c:pt idx="1669">
                  <c:v>27.146666666666665</c:v>
                </c:pt>
                <c:pt idx="1670">
                  <c:v>27.16333333333333</c:v>
                </c:pt>
                <c:pt idx="1671">
                  <c:v>27.18</c:v>
                </c:pt>
                <c:pt idx="1672">
                  <c:v>27.196666666666665</c:v>
                </c:pt>
                <c:pt idx="1673">
                  <c:v>27.213333333333331</c:v>
                </c:pt>
                <c:pt idx="1674">
                  <c:v>27.229999999999997</c:v>
                </c:pt>
                <c:pt idx="1675">
                  <c:v>27.246666666666666</c:v>
                </c:pt>
                <c:pt idx="1676">
                  <c:v>27.263333333333332</c:v>
                </c:pt>
                <c:pt idx="1677">
                  <c:v>27.279999999999998</c:v>
                </c:pt>
                <c:pt idx="1678">
                  <c:v>27.296666666666663</c:v>
                </c:pt>
                <c:pt idx="1679">
                  <c:v>27.313333333333333</c:v>
                </c:pt>
                <c:pt idx="1680">
                  <c:v>27.33</c:v>
                </c:pt>
                <c:pt idx="1681">
                  <c:v>27.346666666666664</c:v>
                </c:pt>
                <c:pt idx="1682">
                  <c:v>27.363333333333333</c:v>
                </c:pt>
                <c:pt idx="1683">
                  <c:v>27.38</c:v>
                </c:pt>
                <c:pt idx="1684">
                  <c:v>27.396666666666665</c:v>
                </c:pt>
                <c:pt idx="1685">
                  <c:v>27.41333333333333</c:v>
                </c:pt>
                <c:pt idx="1686">
                  <c:v>27.43</c:v>
                </c:pt>
                <c:pt idx="1687">
                  <c:v>27.446666666666665</c:v>
                </c:pt>
                <c:pt idx="1688">
                  <c:v>27.463333333333331</c:v>
                </c:pt>
                <c:pt idx="1689">
                  <c:v>27.479999999999997</c:v>
                </c:pt>
                <c:pt idx="1690">
                  <c:v>27.496666666666666</c:v>
                </c:pt>
                <c:pt idx="1691">
                  <c:v>27.513333333333332</c:v>
                </c:pt>
                <c:pt idx="1692">
                  <c:v>27.529999999999998</c:v>
                </c:pt>
                <c:pt idx="1693">
                  <c:v>27.546666666666663</c:v>
                </c:pt>
                <c:pt idx="1694">
                  <c:v>27.563333333333333</c:v>
                </c:pt>
                <c:pt idx="1695">
                  <c:v>27.58</c:v>
                </c:pt>
                <c:pt idx="1696">
                  <c:v>27.596666666666664</c:v>
                </c:pt>
                <c:pt idx="1697">
                  <c:v>27.613333333333333</c:v>
                </c:pt>
                <c:pt idx="1698">
                  <c:v>27.63</c:v>
                </c:pt>
                <c:pt idx="1699">
                  <c:v>27.646666666666665</c:v>
                </c:pt>
                <c:pt idx="1700">
                  <c:v>27.66333333333333</c:v>
                </c:pt>
                <c:pt idx="1701">
                  <c:v>27.68</c:v>
                </c:pt>
                <c:pt idx="1702">
                  <c:v>27.696666666666665</c:v>
                </c:pt>
                <c:pt idx="1703">
                  <c:v>27.713333333333331</c:v>
                </c:pt>
                <c:pt idx="1704">
                  <c:v>27.729999999999997</c:v>
                </c:pt>
                <c:pt idx="1705">
                  <c:v>27.746666666666666</c:v>
                </c:pt>
                <c:pt idx="1706">
                  <c:v>27.763333333333332</c:v>
                </c:pt>
                <c:pt idx="1707">
                  <c:v>27.779999999999998</c:v>
                </c:pt>
                <c:pt idx="1708">
                  <c:v>27.796666666666663</c:v>
                </c:pt>
                <c:pt idx="1709">
                  <c:v>27.813333333333333</c:v>
                </c:pt>
                <c:pt idx="1710">
                  <c:v>27.83</c:v>
                </c:pt>
                <c:pt idx="1711">
                  <c:v>27.846666666666664</c:v>
                </c:pt>
                <c:pt idx="1712">
                  <c:v>27.863333333333333</c:v>
                </c:pt>
                <c:pt idx="1713">
                  <c:v>27.88</c:v>
                </c:pt>
                <c:pt idx="1714">
                  <c:v>27.896666666666665</c:v>
                </c:pt>
                <c:pt idx="1715">
                  <c:v>27.91333333333333</c:v>
                </c:pt>
                <c:pt idx="1716">
                  <c:v>27.93</c:v>
                </c:pt>
                <c:pt idx="1717">
                  <c:v>27.946666666666665</c:v>
                </c:pt>
                <c:pt idx="1718">
                  <c:v>27.963333333333331</c:v>
                </c:pt>
                <c:pt idx="1719">
                  <c:v>27.979999999999997</c:v>
                </c:pt>
                <c:pt idx="1720">
                  <c:v>27.996666666666666</c:v>
                </c:pt>
                <c:pt idx="1721">
                  <c:v>28.013333333333332</c:v>
                </c:pt>
                <c:pt idx="1722">
                  <c:v>28.029999999999998</c:v>
                </c:pt>
                <c:pt idx="1723">
                  <c:v>28.046666666666663</c:v>
                </c:pt>
                <c:pt idx="1724">
                  <c:v>28.063333333333333</c:v>
                </c:pt>
                <c:pt idx="1725">
                  <c:v>28.08</c:v>
                </c:pt>
                <c:pt idx="1726">
                  <c:v>28.096666666666664</c:v>
                </c:pt>
                <c:pt idx="1727">
                  <c:v>28.113333333333333</c:v>
                </c:pt>
                <c:pt idx="1728">
                  <c:v>28.13</c:v>
                </c:pt>
                <c:pt idx="1729">
                  <c:v>28.146666666666665</c:v>
                </c:pt>
                <c:pt idx="1730">
                  <c:v>28.16333333333333</c:v>
                </c:pt>
                <c:pt idx="1731">
                  <c:v>28.18</c:v>
                </c:pt>
                <c:pt idx="1732">
                  <c:v>28.196666666666665</c:v>
                </c:pt>
                <c:pt idx="1733">
                  <c:v>28.213333333333331</c:v>
                </c:pt>
                <c:pt idx="1734">
                  <c:v>28.229999999999997</c:v>
                </c:pt>
                <c:pt idx="1735">
                  <c:v>28.246666666666666</c:v>
                </c:pt>
                <c:pt idx="1736">
                  <c:v>28.263333333333332</c:v>
                </c:pt>
                <c:pt idx="1737">
                  <c:v>28.279999999999998</c:v>
                </c:pt>
                <c:pt idx="1738">
                  <c:v>28.296666666666663</c:v>
                </c:pt>
                <c:pt idx="1739">
                  <c:v>28.313333333333333</c:v>
                </c:pt>
                <c:pt idx="1740">
                  <c:v>28.33</c:v>
                </c:pt>
                <c:pt idx="1741">
                  <c:v>28.346666666666664</c:v>
                </c:pt>
                <c:pt idx="1742">
                  <c:v>28.363333333333333</c:v>
                </c:pt>
                <c:pt idx="1743">
                  <c:v>28.38</c:v>
                </c:pt>
                <c:pt idx="1744">
                  <c:v>28.396666666666665</c:v>
                </c:pt>
                <c:pt idx="1745">
                  <c:v>28.41333333333333</c:v>
                </c:pt>
                <c:pt idx="1746">
                  <c:v>28.43</c:v>
                </c:pt>
                <c:pt idx="1747">
                  <c:v>28.446666666666665</c:v>
                </c:pt>
                <c:pt idx="1748">
                  <c:v>28.463333333333331</c:v>
                </c:pt>
                <c:pt idx="1749">
                  <c:v>28.479999999999997</c:v>
                </c:pt>
                <c:pt idx="1750">
                  <c:v>28.496666666666666</c:v>
                </c:pt>
                <c:pt idx="1751">
                  <c:v>28.513333333333332</c:v>
                </c:pt>
                <c:pt idx="1752">
                  <c:v>28.529999999999998</c:v>
                </c:pt>
                <c:pt idx="1753">
                  <c:v>28.546666666666663</c:v>
                </c:pt>
                <c:pt idx="1754">
                  <c:v>28.563333333333333</c:v>
                </c:pt>
                <c:pt idx="1755">
                  <c:v>28.58</c:v>
                </c:pt>
                <c:pt idx="1756">
                  <c:v>28.596666666666664</c:v>
                </c:pt>
                <c:pt idx="1757">
                  <c:v>28.613333333333333</c:v>
                </c:pt>
                <c:pt idx="1758">
                  <c:v>28.63</c:v>
                </c:pt>
                <c:pt idx="1759">
                  <c:v>28.646666666666665</c:v>
                </c:pt>
                <c:pt idx="1760">
                  <c:v>28.66333333333333</c:v>
                </c:pt>
                <c:pt idx="1761">
                  <c:v>28.68</c:v>
                </c:pt>
                <c:pt idx="1762">
                  <c:v>28.696666666666665</c:v>
                </c:pt>
                <c:pt idx="1763">
                  <c:v>28.713333333333331</c:v>
                </c:pt>
                <c:pt idx="1764">
                  <c:v>28.729999999999997</c:v>
                </c:pt>
                <c:pt idx="1765">
                  <c:v>28.746666666666666</c:v>
                </c:pt>
                <c:pt idx="1766">
                  <c:v>28.763333333333332</c:v>
                </c:pt>
                <c:pt idx="1767">
                  <c:v>28.779999999999998</c:v>
                </c:pt>
                <c:pt idx="1768">
                  <c:v>28.796666666666663</c:v>
                </c:pt>
                <c:pt idx="1769">
                  <c:v>28.813333333333333</c:v>
                </c:pt>
                <c:pt idx="1770">
                  <c:v>28.83</c:v>
                </c:pt>
                <c:pt idx="1771">
                  <c:v>28.846666666666664</c:v>
                </c:pt>
                <c:pt idx="1772">
                  <c:v>28.863333333333333</c:v>
                </c:pt>
                <c:pt idx="1773">
                  <c:v>28.88</c:v>
                </c:pt>
                <c:pt idx="1774">
                  <c:v>28.896666666666665</c:v>
                </c:pt>
                <c:pt idx="1775">
                  <c:v>28.91333333333333</c:v>
                </c:pt>
                <c:pt idx="1776">
                  <c:v>28.93</c:v>
                </c:pt>
                <c:pt idx="1777">
                  <c:v>28.946666666666665</c:v>
                </c:pt>
                <c:pt idx="1778">
                  <c:v>28.963333333333331</c:v>
                </c:pt>
                <c:pt idx="1779">
                  <c:v>28.979999999999997</c:v>
                </c:pt>
                <c:pt idx="1780">
                  <c:v>28.996666666666666</c:v>
                </c:pt>
                <c:pt idx="1781">
                  <c:v>29.013333333333332</c:v>
                </c:pt>
                <c:pt idx="1782">
                  <c:v>29.029999999999998</c:v>
                </c:pt>
                <c:pt idx="1783">
                  <c:v>29.046666666666663</c:v>
                </c:pt>
                <c:pt idx="1784">
                  <c:v>29.063333333333333</c:v>
                </c:pt>
                <c:pt idx="1785">
                  <c:v>29.08</c:v>
                </c:pt>
                <c:pt idx="1786">
                  <c:v>29.096666666666664</c:v>
                </c:pt>
                <c:pt idx="1787">
                  <c:v>29.113333333333333</c:v>
                </c:pt>
                <c:pt idx="1788">
                  <c:v>29.13</c:v>
                </c:pt>
                <c:pt idx="1789">
                  <c:v>29.146666666666665</c:v>
                </c:pt>
                <c:pt idx="1790">
                  <c:v>29.16333333333333</c:v>
                </c:pt>
                <c:pt idx="1791">
                  <c:v>29.18</c:v>
                </c:pt>
                <c:pt idx="1792">
                  <c:v>29.196666666666665</c:v>
                </c:pt>
                <c:pt idx="1793">
                  <c:v>29.213333333333331</c:v>
                </c:pt>
                <c:pt idx="1794">
                  <c:v>29.229999999999997</c:v>
                </c:pt>
                <c:pt idx="1795">
                  <c:v>29.246666666666666</c:v>
                </c:pt>
                <c:pt idx="1796">
                  <c:v>29.263333333333332</c:v>
                </c:pt>
                <c:pt idx="1797">
                  <c:v>29.279999999999998</c:v>
                </c:pt>
                <c:pt idx="1798">
                  <c:v>29.296666666666663</c:v>
                </c:pt>
                <c:pt idx="1799">
                  <c:v>29.313333333333333</c:v>
                </c:pt>
                <c:pt idx="1800">
                  <c:v>29.33</c:v>
                </c:pt>
                <c:pt idx="1801">
                  <c:v>29.346666666666664</c:v>
                </c:pt>
                <c:pt idx="1802">
                  <c:v>29.363333333333333</c:v>
                </c:pt>
                <c:pt idx="1803">
                  <c:v>29.38</c:v>
                </c:pt>
                <c:pt idx="1804">
                  <c:v>29.396666666666665</c:v>
                </c:pt>
                <c:pt idx="1805">
                  <c:v>29.41333333333333</c:v>
                </c:pt>
                <c:pt idx="1806">
                  <c:v>29.43</c:v>
                </c:pt>
                <c:pt idx="1807">
                  <c:v>29.446666666666665</c:v>
                </c:pt>
                <c:pt idx="1808">
                  <c:v>29.463333333333331</c:v>
                </c:pt>
                <c:pt idx="1809">
                  <c:v>29.479999999999997</c:v>
                </c:pt>
                <c:pt idx="1810">
                  <c:v>29.496666666666666</c:v>
                </c:pt>
                <c:pt idx="1811">
                  <c:v>29.513333333333332</c:v>
                </c:pt>
                <c:pt idx="1812">
                  <c:v>29.529999999999998</c:v>
                </c:pt>
                <c:pt idx="1813">
                  <c:v>29.546666666666663</c:v>
                </c:pt>
                <c:pt idx="1814">
                  <c:v>29.563333333333333</c:v>
                </c:pt>
                <c:pt idx="1815">
                  <c:v>29.58</c:v>
                </c:pt>
                <c:pt idx="1816">
                  <c:v>29.596666666666664</c:v>
                </c:pt>
                <c:pt idx="1817">
                  <c:v>29.613333333333333</c:v>
                </c:pt>
                <c:pt idx="1818">
                  <c:v>29.63</c:v>
                </c:pt>
                <c:pt idx="1819">
                  <c:v>29.646666666666665</c:v>
                </c:pt>
                <c:pt idx="1820">
                  <c:v>29.66333333333333</c:v>
                </c:pt>
                <c:pt idx="1821">
                  <c:v>29.68</c:v>
                </c:pt>
                <c:pt idx="1822">
                  <c:v>29.696666666666665</c:v>
                </c:pt>
                <c:pt idx="1823">
                  <c:v>29.713333333333331</c:v>
                </c:pt>
                <c:pt idx="1824">
                  <c:v>29.729999999999997</c:v>
                </c:pt>
                <c:pt idx="1825">
                  <c:v>29.746666666666666</c:v>
                </c:pt>
                <c:pt idx="1826">
                  <c:v>29.763333333333332</c:v>
                </c:pt>
                <c:pt idx="1827">
                  <c:v>29.779999999999998</c:v>
                </c:pt>
                <c:pt idx="1828">
                  <c:v>29.796666666666663</c:v>
                </c:pt>
                <c:pt idx="1829">
                  <c:v>29.813333333333333</c:v>
                </c:pt>
                <c:pt idx="1830">
                  <c:v>29.83</c:v>
                </c:pt>
                <c:pt idx="1831">
                  <c:v>29.846666666666664</c:v>
                </c:pt>
                <c:pt idx="1832">
                  <c:v>29.863333333333333</c:v>
                </c:pt>
                <c:pt idx="1833">
                  <c:v>29.88</c:v>
                </c:pt>
                <c:pt idx="1834">
                  <c:v>29.896666666666665</c:v>
                </c:pt>
                <c:pt idx="1835">
                  <c:v>29.91333333333333</c:v>
                </c:pt>
                <c:pt idx="1836">
                  <c:v>29.93</c:v>
                </c:pt>
                <c:pt idx="1837">
                  <c:v>29.946666666666665</c:v>
                </c:pt>
                <c:pt idx="1838">
                  <c:v>29.963333333333331</c:v>
                </c:pt>
                <c:pt idx="1839">
                  <c:v>29.979999999999997</c:v>
                </c:pt>
                <c:pt idx="1840">
                  <c:v>29.996666666666666</c:v>
                </c:pt>
                <c:pt idx="1841">
                  <c:v>30.013333333333332</c:v>
                </c:pt>
                <c:pt idx="1842">
                  <c:v>30.029999999999998</c:v>
                </c:pt>
                <c:pt idx="1843">
                  <c:v>30.046666666666663</c:v>
                </c:pt>
                <c:pt idx="1844">
                  <c:v>30.063333333333333</c:v>
                </c:pt>
                <c:pt idx="1845">
                  <c:v>30.08</c:v>
                </c:pt>
                <c:pt idx="1846">
                  <c:v>30.096666666666664</c:v>
                </c:pt>
                <c:pt idx="1847">
                  <c:v>30.113333333333333</c:v>
                </c:pt>
                <c:pt idx="1848">
                  <c:v>30.13</c:v>
                </c:pt>
                <c:pt idx="1849">
                  <c:v>30.146666666666665</c:v>
                </c:pt>
                <c:pt idx="1850">
                  <c:v>30.16333333333333</c:v>
                </c:pt>
                <c:pt idx="1851">
                  <c:v>30.18</c:v>
                </c:pt>
                <c:pt idx="1852">
                  <c:v>30.196666666666665</c:v>
                </c:pt>
                <c:pt idx="1853">
                  <c:v>30.213333333333331</c:v>
                </c:pt>
                <c:pt idx="1854">
                  <c:v>30.229999999999997</c:v>
                </c:pt>
                <c:pt idx="1855">
                  <c:v>30.246666666666666</c:v>
                </c:pt>
                <c:pt idx="1856">
                  <c:v>30.263333333333332</c:v>
                </c:pt>
                <c:pt idx="1857">
                  <c:v>30.279999999999998</c:v>
                </c:pt>
                <c:pt idx="1858">
                  <c:v>30.296666666666663</c:v>
                </c:pt>
                <c:pt idx="1859">
                  <c:v>30.313333333333333</c:v>
                </c:pt>
                <c:pt idx="1860">
                  <c:v>30.33</c:v>
                </c:pt>
                <c:pt idx="1861">
                  <c:v>30.346666666666664</c:v>
                </c:pt>
                <c:pt idx="1862">
                  <c:v>30.363333333333333</c:v>
                </c:pt>
                <c:pt idx="1863">
                  <c:v>30.38</c:v>
                </c:pt>
                <c:pt idx="1864">
                  <c:v>30.396666666666665</c:v>
                </c:pt>
                <c:pt idx="1865">
                  <c:v>30.41333333333333</c:v>
                </c:pt>
                <c:pt idx="1866">
                  <c:v>30.43</c:v>
                </c:pt>
                <c:pt idx="1867">
                  <c:v>30.446666666666665</c:v>
                </c:pt>
                <c:pt idx="1868">
                  <c:v>30.463333333333331</c:v>
                </c:pt>
                <c:pt idx="1869">
                  <c:v>30.479999999999997</c:v>
                </c:pt>
                <c:pt idx="1870">
                  <c:v>30.496666666666666</c:v>
                </c:pt>
                <c:pt idx="1871">
                  <c:v>30.513333333333332</c:v>
                </c:pt>
                <c:pt idx="1872">
                  <c:v>30.529999999999998</c:v>
                </c:pt>
                <c:pt idx="1873">
                  <c:v>30.546666666666663</c:v>
                </c:pt>
                <c:pt idx="1874">
                  <c:v>30.563333333333333</c:v>
                </c:pt>
                <c:pt idx="1875">
                  <c:v>30.58</c:v>
                </c:pt>
                <c:pt idx="1876">
                  <c:v>30.596666666666664</c:v>
                </c:pt>
                <c:pt idx="1877">
                  <c:v>30.613333333333333</c:v>
                </c:pt>
                <c:pt idx="1878">
                  <c:v>30.63</c:v>
                </c:pt>
                <c:pt idx="1879">
                  <c:v>30.646666666666665</c:v>
                </c:pt>
                <c:pt idx="1880">
                  <c:v>30.66333333333333</c:v>
                </c:pt>
                <c:pt idx="1881">
                  <c:v>30.68</c:v>
                </c:pt>
                <c:pt idx="1882">
                  <c:v>30.696666666666665</c:v>
                </c:pt>
                <c:pt idx="1883">
                  <c:v>30.713333333333331</c:v>
                </c:pt>
                <c:pt idx="1884">
                  <c:v>30.729999999999997</c:v>
                </c:pt>
                <c:pt idx="1885">
                  <c:v>30.746666666666666</c:v>
                </c:pt>
                <c:pt idx="1886">
                  <c:v>30.763333333333332</c:v>
                </c:pt>
                <c:pt idx="1887">
                  <c:v>30.779999999999998</c:v>
                </c:pt>
                <c:pt idx="1888">
                  <c:v>30.796666666666663</c:v>
                </c:pt>
                <c:pt idx="1889">
                  <c:v>30.813333333333333</c:v>
                </c:pt>
                <c:pt idx="1890">
                  <c:v>30.83</c:v>
                </c:pt>
                <c:pt idx="1891">
                  <c:v>30.846666666666664</c:v>
                </c:pt>
                <c:pt idx="1892">
                  <c:v>30.863333333333333</c:v>
                </c:pt>
                <c:pt idx="1893">
                  <c:v>30.88</c:v>
                </c:pt>
                <c:pt idx="1894">
                  <c:v>30.896666666666665</c:v>
                </c:pt>
                <c:pt idx="1895">
                  <c:v>30.91333333333333</c:v>
                </c:pt>
                <c:pt idx="1896">
                  <c:v>30.93</c:v>
                </c:pt>
                <c:pt idx="1897">
                  <c:v>30.946666666666665</c:v>
                </c:pt>
                <c:pt idx="1898">
                  <c:v>30.963333333333331</c:v>
                </c:pt>
                <c:pt idx="1899">
                  <c:v>30.979999999999997</c:v>
                </c:pt>
                <c:pt idx="1900">
                  <c:v>30.996666666666666</c:v>
                </c:pt>
                <c:pt idx="1901">
                  <c:v>31.013333333333332</c:v>
                </c:pt>
                <c:pt idx="1902">
                  <c:v>31.029999999999998</c:v>
                </c:pt>
                <c:pt idx="1903">
                  <c:v>31.046666666666663</c:v>
                </c:pt>
                <c:pt idx="1904">
                  <c:v>31.063333333333333</c:v>
                </c:pt>
                <c:pt idx="1905">
                  <c:v>31.08</c:v>
                </c:pt>
                <c:pt idx="1906">
                  <c:v>31.096666666666664</c:v>
                </c:pt>
                <c:pt idx="1907">
                  <c:v>31.113333333333333</c:v>
                </c:pt>
                <c:pt idx="1908">
                  <c:v>31.13</c:v>
                </c:pt>
                <c:pt idx="1909">
                  <c:v>31.146666666666665</c:v>
                </c:pt>
                <c:pt idx="1910">
                  <c:v>31.16333333333333</c:v>
                </c:pt>
                <c:pt idx="1911">
                  <c:v>31.18</c:v>
                </c:pt>
                <c:pt idx="1912">
                  <c:v>31.196666666666665</c:v>
                </c:pt>
                <c:pt idx="1913">
                  <c:v>31.213333333333331</c:v>
                </c:pt>
                <c:pt idx="1914">
                  <c:v>31.229999999999997</c:v>
                </c:pt>
                <c:pt idx="1915">
                  <c:v>31.246666666666666</c:v>
                </c:pt>
                <c:pt idx="1916">
                  <c:v>31.263333333333332</c:v>
                </c:pt>
                <c:pt idx="1917">
                  <c:v>31.279999999999998</c:v>
                </c:pt>
                <c:pt idx="1918">
                  <c:v>31.296666666666663</c:v>
                </c:pt>
                <c:pt idx="1919">
                  <c:v>31.313333333333333</c:v>
                </c:pt>
                <c:pt idx="1920">
                  <c:v>31.33</c:v>
                </c:pt>
                <c:pt idx="1921">
                  <c:v>31.346666666666664</c:v>
                </c:pt>
                <c:pt idx="1922">
                  <c:v>31.36333333333333</c:v>
                </c:pt>
                <c:pt idx="1923">
                  <c:v>31.379999999999995</c:v>
                </c:pt>
                <c:pt idx="1924">
                  <c:v>31.396666666666668</c:v>
                </c:pt>
                <c:pt idx="1925">
                  <c:v>31.413333333333334</c:v>
                </c:pt>
                <c:pt idx="1926">
                  <c:v>31.43</c:v>
                </c:pt>
                <c:pt idx="1927">
                  <c:v>31.446666666666665</c:v>
                </c:pt>
                <c:pt idx="1928">
                  <c:v>31.463333333333331</c:v>
                </c:pt>
                <c:pt idx="1929">
                  <c:v>31.479999999999997</c:v>
                </c:pt>
                <c:pt idx="1930">
                  <c:v>31.496666666666663</c:v>
                </c:pt>
                <c:pt idx="1931">
                  <c:v>31.513333333333328</c:v>
                </c:pt>
                <c:pt idx="1932">
                  <c:v>31.53</c:v>
                </c:pt>
                <c:pt idx="1933">
                  <c:v>31.546666666666667</c:v>
                </c:pt>
                <c:pt idx="1934">
                  <c:v>31.563333333333333</c:v>
                </c:pt>
                <c:pt idx="1935">
                  <c:v>31.58</c:v>
                </c:pt>
                <c:pt idx="1936">
                  <c:v>31.596666666666664</c:v>
                </c:pt>
                <c:pt idx="1937">
                  <c:v>31.61333333333333</c:v>
                </c:pt>
                <c:pt idx="1938">
                  <c:v>31.629999999999995</c:v>
                </c:pt>
                <c:pt idx="1939">
                  <c:v>31.646666666666668</c:v>
                </c:pt>
                <c:pt idx="1940">
                  <c:v>31.663333333333334</c:v>
                </c:pt>
                <c:pt idx="1941">
                  <c:v>31.68</c:v>
                </c:pt>
                <c:pt idx="1942">
                  <c:v>31.696666666666665</c:v>
                </c:pt>
                <c:pt idx="1943">
                  <c:v>31.713333333333331</c:v>
                </c:pt>
                <c:pt idx="1944">
                  <c:v>31.729999999999997</c:v>
                </c:pt>
                <c:pt idx="1945">
                  <c:v>31.746666666666663</c:v>
                </c:pt>
                <c:pt idx="1946">
                  <c:v>31.763333333333328</c:v>
                </c:pt>
                <c:pt idx="1947">
                  <c:v>31.78</c:v>
                </c:pt>
                <c:pt idx="1948">
                  <c:v>31.796666666666667</c:v>
                </c:pt>
                <c:pt idx="1949">
                  <c:v>31.813333333333333</c:v>
                </c:pt>
                <c:pt idx="1950">
                  <c:v>31.83</c:v>
                </c:pt>
                <c:pt idx="1951">
                  <c:v>31.846666666666664</c:v>
                </c:pt>
                <c:pt idx="1952">
                  <c:v>31.86333333333333</c:v>
                </c:pt>
                <c:pt idx="1953">
                  <c:v>31.879999999999995</c:v>
                </c:pt>
                <c:pt idx="1954">
                  <c:v>31.896666666666668</c:v>
                </c:pt>
                <c:pt idx="1955">
                  <c:v>31.913333333333334</c:v>
                </c:pt>
                <c:pt idx="1956">
                  <c:v>31.93</c:v>
                </c:pt>
                <c:pt idx="1957">
                  <c:v>31.946666666666665</c:v>
                </c:pt>
                <c:pt idx="1958">
                  <c:v>31.963333333333331</c:v>
                </c:pt>
                <c:pt idx="1959">
                  <c:v>31.979999999999997</c:v>
                </c:pt>
                <c:pt idx="1960">
                  <c:v>31.996666666666663</c:v>
                </c:pt>
                <c:pt idx="1961">
                  <c:v>32.013333333333328</c:v>
                </c:pt>
                <c:pt idx="1962">
                  <c:v>32.03</c:v>
                </c:pt>
                <c:pt idx="1963">
                  <c:v>32.046666666666667</c:v>
                </c:pt>
                <c:pt idx="1964">
                  <c:v>32.063333333333333</c:v>
                </c:pt>
                <c:pt idx="1965">
                  <c:v>32.08</c:v>
                </c:pt>
                <c:pt idx="1966">
                  <c:v>32.096666666666664</c:v>
                </c:pt>
                <c:pt idx="1967">
                  <c:v>32.11333333333333</c:v>
                </c:pt>
              </c:numCache>
            </c:numRef>
          </c:xVal>
          <c:yVal>
            <c:numRef>
              <c:f>'compare 600 C'!$L$2:$L$2479</c:f>
              <c:numCache>
                <c:formatCode>General</c:formatCode>
                <c:ptCount val="2478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0.4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0.3</c:v>
                </c:pt>
                <c:pt idx="17">
                  <c:v>0.3</c:v>
                </c:pt>
                <c:pt idx="18">
                  <c:v>0.2</c:v>
                </c:pt>
                <c:pt idx="19">
                  <c:v>0.2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0.4</c:v>
                </c:pt>
                <c:pt idx="37">
                  <c:v>0.4</c:v>
                </c:pt>
                <c:pt idx="38">
                  <c:v>0.3</c:v>
                </c:pt>
                <c:pt idx="39">
                  <c:v>0.3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0.6</c:v>
                </c:pt>
                <c:pt idx="47">
                  <c:v>0.7</c:v>
                </c:pt>
                <c:pt idx="48">
                  <c:v>0.7</c:v>
                </c:pt>
                <c:pt idx="49">
                  <c:v>0.7</c:v>
                </c:pt>
                <c:pt idx="50">
                  <c:v>0.7</c:v>
                </c:pt>
                <c:pt idx="51">
                  <c:v>0.8</c:v>
                </c:pt>
                <c:pt idx="52">
                  <c:v>0.8</c:v>
                </c:pt>
                <c:pt idx="53">
                  <c:v>0.8</c:v>
                </c:pt>
                <c:pt idx="54">
                  <c:v>0.9</c:v>
                </c:pt>
                <c:pt idx="55">
                  <c:v>1</c:v>
                </c:pt>
                <c:pt idx="56">
                  <c:v>1.1000000000000001</c:v>
                </c:pt>
                <c:pt idx="57">
                  <c:v>1.2</c:v>
                </c:pt>
                <c:pt idx="58">
                  <c:v>1.3</c:v>
                </c:pt>
                <c:pt idx="59">
                  <c:v>1.4</c:v>
                </c:pt>
                <c:pt idx="60">
                  <c:v>1.6</c:v>
                </c:pt>
                <c:pt idx="61">
                  <c:v>1.8</c:v>
                </c:pt>
                <c:pt idx="62">
                  <c:v>2</c:v>
                </c:pt>
                <c:pt idx="63">
                  <c:v>2.2000000000000002</c:v>
                </c:pt>
                <c:pt idx="64">
                  <c:v>2.4</c:v>
                </c:pt>
                <c:pt idx="65">
                  <c:v>2.6</c:v>
                </c:pt>
                <c:pt idx="66">
                  <c:v>2.9</c:v>
                </c:pt>
                <c:pt idx="67">
                  <c:v>3.3</c:v>
                </c:pt>
                <c:pt idx="68">
                  <c:v>3.6</c:v>
                </c:pt>
                <c:pt idx="69">
                  <c:v>4</c:v>
                </c:pt>
                <c:pt idx="70">
                  <c:v>4.4000000000000004</c:v>
                </c:pt>
                <c:pt idx="71">
                  <c:v>4.9000000000000004</c:v>
                </c:pt>
                <c:pt idx="72">
                  <c:v>5.4</c:v>
                </c:pt>
                <c:pt idx="73">
                  <c:v>5.9</c:v>
                </c:pt>
                <c:pt idx="74">
                  <c:v>6.5</c:v>
                </c:pt>
                <c:pt idx="75">
                  <c:v>7.1</c:v>
                </c:pt>
                <c:pt idx="76">
                  <c:v>7.8</c:v>
                </c:pt>
                <c:pt idx="77">
                  <c:v>8.5</c:v>
                </c:pt>
                <c:pt idx="78">
                  <c:v>9.1</c:v>
                </c:pt>
                <c:pt idx="79">
                  <c:v>9.9</c:v>
                </c:pt>
                <c:pt idx="80">
                  <c:v>10.6</c:v>
                </c:pt>
                <c:pt idx="81">
                  <c:v>11.4</c:v>
                </c:pt>
                <c:pt idx="82">
                  <c:v>12.3</c:v>
                </c:pt>
                <c:pt idx="83">
                  <c:v>13.1</c:v>
                </c:pt>
                <c:pt idx="84">
                  <c:v>14</c:v>
                </c:pt>
                <c:pt idx="85">
                  <c:v>14.9</c:v>
                </c:pt>
                <c:pt idx="86">
                  <c:v>15.9</c:v>
                </c:pt>
                <c:pt idx="87">
                  <c:v>16.8</c:v>
                </c:pt>
                <c:pt idx="88">
                  <c:v>17.8</c:v>
                </c:pt>
                <c:pt idx="89">
                  <c:v>18.8</c:v>
                </c:pt>
                <c:pt idx="90">
                  <c:v>19.8</c:v>
                </c:pt>
                <c:pt idx="91">
                  <c:v>20.8</c:v>
                </c:pt>
                <c:pt idx="92">
                  <c:v>21.9</c:v>
                </c:pt>
                <c:pt idx="93">
                  <c:v>22.9</c:v>
                </c:pt>
                <c:pt idx="94">
                  <c:v>23.9</c:v>
                </c:pt>
                <c:pt idx="95">
                  <c:v>25</c:v>
                </c:pt>
                <c:pt idx="96">
                  <c:v>26.1</c:v>
                </c:pt>
                <c:pt idx="97">
                  <c:v>27.1</c:v>
                </c:pt>
                <c:pt idx="98">
                  <c:v>28.2</c:v>
                </c:pt>
                <c:pt idx="99">
                  <c:v>29.3</c:v>
                </c:pt>
                <c:pt idx="100">
                  <c:v>30.4</c:v>
                </c:pt>
                <c:pt idx="101">
                  <c:v>31.6</c:v>
                </c:pt>
                <c:pt idx="102">
                  <c:v>32.700000000000003</c:v>
                </c:pt>
                <c:pt idx="103">
                  <c:v>33.799999999999997</c:v>
                </c:pt>
                <c:pt idx="104">
                  <c:v>34.9</c:v>
                </c:pt>
                <c:pt idx="105">
                  <c:v>36</c:v>
                </c:pt>
                <c:pt idx="106">
                  <c:v>37.200000000000003</c:v>
                </c:pt>
                <c:pt idx="107">
                  <c:v>38.299999999999997</c:v>
                </c:pt>
                <c:pt idx="108">
                  <c:v>40</c:v>
                </c:pt>
                <c:pt idx="109">
                  <c:v>41.1</c:v>
                </c:pt>
                <c:pt idx="110">
                  <c:v>42.2</c:v>
                </c:pt>
                <c:pt idx="111">
                  <c:v>43.3</c:v>
                </c:pt>
                <c:pt idx="112">
                  <c:v>43.8</c:v>
                </c:pt>
                <c:pt idx="113">
                  <c:v>45.5</c:v>
                </c:pt>
                <c:pt idx="114">
                  <c:v>46.6</c:v>
                </c:pt>
                <c:pt idx="115">
                  <c:v>47.6</c:v>
                </c:pt>
                <c:pt idx="116">
                  <c:v>49.3</c:v>
                </c:pt>
                <c:pt idx="117">
                  <c:v>50.3</c:v>
                </c:pt>
                <c:pt idx="118">
                  <c:v>51.3</c:v>
                </c:pt>
                <c:pt idx="119">
                  <c:v>52.9</c:v>
                </c:pt>
                <c:pt idx="120">
                  <c:v>54.9</c:v>
                </c:pt>
                <c:pt idx="121">
                  <c:v>56.4</c:v>
                </c:pt>
                <c:pt idx="122">
                  <c:v>57.2</c:v>
                </c:pt>
                <c:pt idx="123">
                  <c:v>58.1</c:v>
                </c:pt>
                <c:pt idx="124">
                  <c:v>59</c:v>
                </c:pt>
                <c:pt idx="125">
                  <c:v>60</c:v>
                </c:pt>
                <c:pt idx="126">
                  <c:v>60.9</c:v>
                </c:pt>
                <c:pt idx="127">
                  <c:v>61.3</c:v>
                </c:pt>
                <c:pt idx="128">
                  <c:v>61.3</c:v>
                </c:pt>
                <c:pt idx="129">
                  <c:v>61.2</c:v>
                </c:pt>
                <c:pt idx="130">
                  <c:v>61.6</c:v>
                </c:pt>
                <c:pt idx="131">
                  <c:v>62.5</c:v>
                </c:pt>
                <c:pt idx="132">
                  <c:v>63.8</c:v>
                </c:pt>
                <c:pt idx="133">
                  <c:v>64.599999999999994</c:v>
                </c:pt>
                <c:pt idx="134">
                  <c:v>65.900000000000006</c:v>
                </c:pt>
                <c:pt idx="135">
                  <c:v>67.400000000000006</c:v>
                </c:pt>
                <c:pt idx="136">
                  <c:v>68.7</c:v>
                </c:pt>
                <c:pt idx="137">
                  <c:v>69</c:v>
                </c:pt>
                <c:pt idx="138">
                  <c:v>69.8</c:v>
                </c:pt>
                <c:pt idx="139">
                  <c:v>70.2</c:v>
                </c:pt>
                <c:pt idx="140">
                  <c:v>70.099999999999994</c:v>
                </c:pt>
                <c:pt idx="141">
                  <c:v>70.5</c:v>
                </c:pt>
                <c:pt idx="142">
                  <c:v>71.900000000000006</c:v>
                </c:pt>
                <c:pt idx="143">
                  <c:v>73.099999999999994</c:v>
                </c:pt>
                <c:pt idx="144">
                  <c:v>73.400000000000006</c:v>
                </c:pt>
                <c:pt idx="145">
                  <c:v>73.7</c:v>
                </c:pt>
                <c:pt idx="146">
                  <c:v>74.099999999999994</c:v>
                </c:pt>
                <c:pt idx="147">
                  <c:v>75.099999999999994</c:v>
                </c:pt>
                <c:pt idx="148">
                  <c:v>76.099999999999994</c:v>
                </c:pt>
                <c:pt idx="149">
                  <c:v>77.900000000000006</c:v>
                </c:pt>
                <c:pt idx="150">
                  <c:v>78.599999999999994</c:v>
                </c:pt>
                <c:pt idx="151">
                  <c:v>78.599999999999994</c:v>
                </c:pt>
                <c:pt idx="152">
                  <c:v>78.5</c:v>
                </c:pt>
                <c:pt idx="153">
                  <c:v>78.8</c:v>
                </c:pt>
                <c:pt idx="154">
                  <c:v>79.5</c:v>
                </c:pt>
                <c:pt idx="155">
                  <c:v>80</c:v>
                </c:pt>
                <c:pt idx="156">
                  <c:v>81</c:v>
                </c:pt>
                <c:pt idx="157">
                  <c:v>81.2</c:v>
                </c:pt>
                <c:pt idx="158">
                  <c:v>82.2</c:v>
                </c:pt>
                <c:pt idx="159">
                  <c:v>83.1</c:v>
                </c:pt>
                <c:pt idx="160">
                  <c:v>83.7</c:v>
                </c:pt>
                <c:pt idx="161">
                  <c:v>84.2</c:v>
                </c:pt>
                <c:pt idx="162">
                  <c:v>85.4</c:v>
                </c:pt>
                <c:pt idx="163">
                  <c:v>86</c:v>
                </c:pt>
                <c:pt idx="164">
                  <c:v>86.8</c:v>
                </c:pt>
                <c:pt idx="165">
                  <c:v>87.3</c:v>
                </c:pt>
                <c:pt idx="166">
                  <c:v>88.1</c:v>
                </c:pt>
                <c:pt idx="167">
                  <c:v>88.6</c:v>
                </c:pt>
                <c:pt idx="168">
                  <c:v>88.9</c:v>
                </c:pt>
                <c:pt idx="169">
                  <c:v>88.8</c:v>
                </c:pt>
                <c:pt idx="170">
                  <c:v>88.8</c:v>
                </c:pt>
                <c:pt idx="171">
                  <c:v>89</c:v>
                </c:pt>
                <c:pt idx="172">
                  <c:v>89.6</c:v>
                </c:pt>
                <c:pt idx="173">
                  <c:v>90.3</c:v>
                </c:pt>
                <c:pt idx="174">
                  <c:v>91.4</c:v>
                </c:pt>
                <c:pt idx="175">
                  <c:v>92.6</c:v>
                </c:pt>
                <c:pt idx="176">
                  <c:v>92.8</c:v>
                </c:pt>
                <c:pt idx="177">
                  <c:v>93.2</c:v>
                </c:pt>
                <c:pt idx="178">
                  <c:v>93.4</c:v>
                </c:pt>
                <c:pt idx="179">
                  <c:v>93.8</c:v>
                </c:pt>
                <c:pt idx="180">
                  <c:v>94.5</c:v>
                </c:pt>
                <c:pt idx="181">
                  <c:v>94.7</c:v>
                </c:pt>
                <c:pt idx="182">
                  <c:v>94.7</c:v>
                </c:pt>
                <c:pt idx="183">
                  <c:v>94.7</c:v>
                </c:pt>
                <c:pt idx="184">
                  <c:v>95.1</c:v>
                </c:pt>
                <c:pt idx="185">
                  <c:v>95.5</c:v>
                </c:pt>
                <c:pt idx="186">
                  <c:v>96.2</c:v>
                </c:pt>
                <c:pt idx="187">
                  <c:v>96.6</c:v>
                </c:pt>
                <c:pt idx="188">
                  <c:v>96.8</c:v>
                </c:pt>
                <c:pt idx="189">
                  <c:v>97.4</c:v>
                </c:pt>
                <c:pt idx="190">
                  <c:v>98.2</c:v>
                </c:pt>
                <c:pt idx="191">
                  <c:v>98.6</c:v>
                </c:pt>
                <c:pt idx="192">
                  <c:v>99.5</c:v>
                </c:pt>
                <c:pt idx="193">
                  <c:v>99.8</c:v>
                </c:pt>
                <c:pt idx="194">
                  <c:v>100</c:v>
                </c:pt>
                <c:pt idx="195">
                  <c:v>100.2</c:v>
                </c:pt>
                <c:pt idx="196">
                  <c:v>100.4</c:v>
                </c:pt>
                <c:pt idx="197">
                  <c:v>100.6</c:v>
                </c:pt>
                <c:pt idx="198">
                  <c:v>100.7</c:v>
                </c:pt>
                <c:pt idx="199">
                  <c:v>101.1</c:v>
                </c:pt>
                <c:pt idx="200">
                  <c:v>101.4</c:v>
                </c:pt>
                <c:pt idx="201">
                  <c:v>101.7</c:v>
                </c:pt>
                <c:pt idx="202">
                  <c:v>102.1</c:v>
                </c:pt>
                <c:pt idx="203">
                  <c:v>102.5</c:v>
                </c:pt>
                <c:pt idx="204">
                  <c:v>103.1</c:v>
                </c:pt>
                <c:pt idx="205">
                  <c:v>103.5</c:v>
                </c:pt>
                <c:pt idx="206">
                  <c:v>103.8</c:v>
                </c:pt>
                <c:pt idx="207">
                  <c:v>104</c:v>
                </c:pt>
                <c:pt idx="208">
                  <c:v>104.5</c:v>
                </c:pt>
                <c:pt idx="209">
                  <c:v>104.8</c:v>
                </c:pt>
                <c:pt idx="210">
                  <c:v>105.2</c:v>
                </c:pt>
                <c:pt idx="211">
                  <c:v>105.6</c:v>
                </c:pt>
                <c:pt idx="212">
                  <c:v>106</c:v>
                </c:pt>
                <c:pt idx="213">
                  <c:v>106.3</c:v>
                </c:pt>
                <c:pt idx="214">
                  <c:v>106.7</c:v>
                </c:pt>
                <c:pt idx="215">
                  <c:v>107.1</c:v>
                </c:pt>
                <c:pt idx="216">
                  <c:v>107.5</c:v>
                </c:pt>
                <c:pt idx="217">
                  <c:v>108.4</c:v>
                </c:pt>
                <c:pt idx="218">
                  <c:v>108.9</c:v>
                </c:pt>
                <c:pt idx="219">
                  <c:v>109.5</c:v>
                </c:pt>
                <c:pt idx="220">
                  <c:v>110</c:v>
                </c:pt>
                <c:pt idx="221">
                  <c:v>110.3</c:v>
                </c:pt>
                <c:pt idx="222">
                  <c:v>110.5</c:v>
                </c:pt>
                <c:pt idx="223">
                  <c:v>110.8</c:v>
                </c:pt>
                <c:pt idx="224">
                  <c:v>111</c:v>
                </c:pt>
                <c:pt idx="225">
                  <c:v>111.2</c:v>
                </c:pt>
                <c:pt idx="226">
                  <c:v>111.7</c:v>
                </c:pt>
                <c:pt idx="227">
                  <c:v>111.7</c:v>
                </c:pt>
                <c:pt idx="228">
                  <c:v>111.9</c:v>
                </c:pt>
                <c:pt idx="229">
                  <c:v>112.1</c:v>
                </c:pt>
                <c:pt idx="230">
                  <c:v>112.9</c:v>
                </c:pt>
                <c:pt idx="231">
                  <c:v>113.7</c:v>
                </c:pt>
                <c:pt idx="232">
                  <c:v>113.7</c:v>
                </c:pt>
                <c:pt idx="233">
                  <c:v>113.7</c:v>
                </c:pt>
                <c:pt idx="234">
                  <c:v>113.9</c:v>
                </c:pt>
                <c:pt idx="235">
                  <c:v>114</c:v>
                </c:pt>
                <c:pt idx="236">
                  <c:v>114.3</c:v>
                </c:pt>
                <c:pt idx="237">
                  <c:v>114.7</c:v>
                </c:pt>
                <c:pt idx="238">
                  <c:v>114.8</c:v>
                </c:pt>
                <c:pt idx="239">
                  <c:v>115.1</c:v>
                </c:pt>
                <c:pt idx="240">
                  <c:v>115.4</c:v>
                </c:pt>
                <c:pt idx="241">
                  <c:v>115.6</c:v>
                </c:pt>
                <c:pt idx="242">
                  <c:v>116</c:v>
                </c:pt>
                <c:pt idx="243">
                  <c:v>116.4</c:v>
                </c:pt>
                <c:pt idx="244">
                  <c:v>116.4</c:v>
                </c:pt>
                <c:pt idx="245">
                  <c:v>117.1</c:v>
                </c:pt>
                <c:pt idx="246">
                  <c:v>117.6</c:v>
                </c:pt>
                <c:pt idx="247">
                  <c:v>117.8</c:v>
                </c:pt>
                <c:pt idx="248">
                  <c:v>118.1</c:v>
                </c:pt>
                <c:pt idx="249">
                  <c:v>118.4</c:v>
                </c:pt>
                <c:pt idx="250">
                  <c:v>118.5</c:v>
                </c:pt>
                <c:pt idx="251">
                  <c:v>118.4</c:v>
                </c:pt>
                <c:pt idx="252">
                  <c:v>118.5</c:v>
                </c:pt>
                <c:pt idx="253">
                  <c:v>119</c:v>
                </c:pt>
                <c:pt idx="254">
                  <c:v>119</c:v>
                </c:pt>
                <c:pt idx="255">
                  <c:v>119.1</c:v>
                </c:pt>
                <c:pt idx="256">
                  <c:v>119.2</c:v>
                </c:pt>
                <c:pt idx="257">
                  <c:v>119.8</c:v>
                </c:pt>
                <c:pt idx="258">
                  <c:v>120</c:v>
                </c:pt>
                <c:pt idx="259">
                  <c:v>120.1</c:v>
                </c:pt>
                <c:pt idx="260">
                  <c:v>120.2</c:v>
                </c:pt>
                <c:pt idx="261">
                  <c:v>120.3</c:v>
                </c:pt>
                <c:pt idx="262">
                  <c:v>120.4</c:v>
                </c:pt>
                <c:pt idx="263">
                  <c:v>120.4</c:v>
                </c:pt>
                <c:pt idx="264">
                  <c:v>120.3</c:v>
                </c:pt>
                <c:pt idx="265">
                  <c:v>120.2</c:v>
                </c:pt>
                <c:pt idx="266">
                  <c:v>120.2</c:v>
                </c:pt>
                <c:pt idx="267">
                  <c:v>120.2</c:v>
                </c:pt>
                <c:pt idx="268">
                  <c:v>120.2</c:v>
                </c:pt>
                <c:pt idx="269">
                  <c:v>120.2</c:v>
                </c:pt>
                <c:pt idx="270">
                  <c:v>120.2</c:v>
                </c:pt>
                <c:pt idx="271">
                  <c:v>120.3</c:v>
                </c:pt>
                <c:pt idx="272">
                  <c:v>120.3</c:v>
                </c:pt>
                <c:pt idx="273">
                  <c:v>120.2</c:v>
                </c:pt>
                <c:pt idx="274">
                  <c:v>120.3</c:v>
                </c:pt>
                <c:pt idx="275">
                  <c:v>120.2</c:v>
                </c:pt>
                <c:pt idx="276">
                  <c:v>120.1</c:v>
                </c:pt>
                <c:pt idx="277">
                  <c:v>120.1</c:v>
                </c:pt>
                <c:pt idx="278">
                  <c:v>119.9</c:v>
                </c:pt>
                <c:pt idx="279">
                  <c:v>119.8</c:v>
                </c:pt>
                <c:pt idx="280">
                  <c:v>119.6</c:v>
                </c:pt>
                <c:pt idx="281">
                  <c:v>119.5</c:v>
                </c:pt>
                <c:pt idx="282">
                  <c:v>119.2</c:v>
                </c:pt>
                <c:pt idx="283">
                  <c:v>119.1</c:v>
                </c:pt>
                <c:pt idx="284">
                  <c:v>118.9</c:v>
                </c:pt>
                <c:pt idx="285">
                  <c:v>118.7</c:v>
                </c:pt>
                <c:pt idx="286">
                  <c:v>118.4</c:v>
                </c:pt>
                <c:pt idx="287">
                  <c:v>118.2</c:v>
                </c:pt>
                <c:pt idx="288">
                  <c:v>117.9</c:v>
                </c:pt>
                <c:pt idx="289">
                  <c:v>117.7</c:v>
                </c:pt>
                <c:pt idx="290">
                  <c:v>117.3</c:v>
                </c:pt>
                <c:pt idx="291">
                  <c:v>117</c:v>
                </c:pt>
                <c:pt idx="292">
                  <c:v>116.7</c:v>
                </c:pt>
                <c:pt idx="293">
                  <c:v>116.3</c:v>
                </c:pt>
                <c:pt idx="294">
                  <c:v>116</c:v>
                </c:pt>
                <c:pt idx="295">
                  <c:v>115.7</c:v>
                </c:pt>
                <c:pt idx="296">
                  <c:v>115.3</c:v>
                </c:pt>
                <c:pt idx="297">
                  <c:v>114.9</c:v>
                </c:pt>
                <c:pt idx="298">
                  <c:v>114.4</c:v>
                </c:pt>
                <c:pt idx="299">
                  <c:v>114</c:v>
                </c:pt>
                <c:pt idx="300">
                  <c:v>113.5</c:v>
                </c:pt>
                <c:pt idx="301">
                  <c:v>113</c:v>
                </c:pt>
                <c:pt idx="302">
                  <c:v>112.6</c:v>
                </c:pt>
                <c:pt idx="303">
                  <c:v>112.1</c:v>
                </c:pt>
                <c:pt idx="304">
                  <c:v>111.6</c:v>
                </c:pt>
                <c:pt idx="305">
                  <c:v>111.1</c:v>
                </c:pt>
                <c:pt idx="306">
                  <c:v>110.5</c:v>
                </c:pt>
                <c:pt idx="307">
                  <c:v>109.8</c:v>
                </c:pt>
                <c:pt idx="308">
                  <c:v>109.2</c:v>
                </c:pt>
                <c:pt idx="309">
                  <c:v>108.5</c:v>
                </c:pt>
                <c:pt idx="310">
                  <c:v>107.9</c:v>
                </c:pt>
                <c:pt idx="311">
                  <c:v>107.2</c:v>
                </c:pt>
                <c:pt idx="312">
                  <c:v>106.5</c:v>
                </c:pt>
                <c:pt idx="313">
                  <c:v>105.7</c:v>
                </c:pt>
                <c:pt idx="314">
                  <c:v>104.9</c:v>
                </c:pt>
                <c:pt idx="315">
                  <c:v>104</c:v>
                </c:pt>
                <c:pt idx="316">
                  <c:v>103.2</c:v>
                </c:pt>
                <c:pt idx="317">
                  <c:v>102.3</c:v>
                </c:pt>
                <c:pt idx="318">
                  <c:v>101.4</c:v>
                </c:pt>
                <c:pt idx="319">
                  <c:v>100.5</c:v>
                </c:pt>
                <c:pt idx="320">
                  <c:v>99.6</c:v>
                </c:pt>
                <c:pt idx="321">
                  <c:v>98.7</c:v>
                </c:pt>
                <c:pt idx="322">
                  <c:v>97.7</c:v>
                </c:pt>
                <c:pt idx="323">
                  <c:v>96.7</c:v>
                </c:pt>
                <c:pt idx="324">
                  <c:v>95.7</c:v>
                </c:pt>
                <c:pt idx="325">
                  <c:v>94.6</c:v>
                </c:pt>
                <c:pt idx="326">
                  <c:v>93.5</c:v>
                </c:pt>
                <c:pt idx="327">
                  <c:v>92.4</c:v>
                </c:pt>
                <c:pt idx="328">
                  <c:v>91.4</c:v>
                </c:pt>
                <c:pt idx="329">
                  <c:v>90.2</c:v>
                </c:pt>
                <c:pt idx="330">
                  <c:v>89.1</c:v>
                </c:pt>
                <c:pt idx="331">
                  <c:v>88</c:v>
                </c:pt>
                <c:pt idx="332">
                  <c:v>86.8</c:v>
                </c:pt>
                <c:pt idx="333">
                  <c:v>85.7</c:v>
                </c:pt>
                <c:pt idx="334">
                  <c:v>84.5</c:v>
                </c:pt>
                <c:pt idx="335">
                  <c:v>83.4</c:v>
                </c:pt>
                <c:pt idx="336">
                  <c:v>82.2</c:v>
                </c:pt>
                <c:pt idx="337">
                  <c:v>80.900000000000006</c:v>
                </c:pt>
                <c:pt idx="338">
                  <c:v>79.8</c:v>
                </c:pt>
                <c:pt idx="339">
                  <c:v>78.7</c:v>
                </c:pt>
                <c:pt idx="340">
                  <c:v>77.5</c:v>
                </c:pt>
                <c:pt idx="341">
                  <c:v>76.400000000000006</c:v>
                </c:pt>
                <c:pt idx="342">
                  <c:v>75.2</c:v>
                </c:pt>
                <c:pt idx="343">
                  <c:v>74</c:v>
                </c:pt>
                <c:pt idx="344">
                  <c:v>72.8</c:v>
                </c:pt>
                <c:pt idx="345">
                  <c:v>71.5</c:v>
                </c:pt>
                <c:pt idx="346">
                  <c:v>69.099999999999994</c:v>
                </c:pt>
                <c:pt idx="347">
                  <c:v>66.099999999999994</c:v>
                </c:pt>
                <c:pt idx="348">
                  <c:v>64.400000000000006</c:v>
                </c:pt>
                <c:pt idx="349">
                  <c:v>63.4</c:v>
                </c:pt>
                <c:pt idx="350">
                  <c:v>62.3</c:v>
                </c:pt>
                <c:pt idx="351">
                  <c:v>61.4</c:v>
                </c:pt>
                <c:pt idx="352">
                  <c:v>60.4</c:v>
                </c:pt>
                <c:pt idx="353">
                  <c:v>59.4</c:v>
                </c:pt>
                <c:pt idx="354">
                  <c:v>58.5</c:v>
                </c:pt>
                <c:pt idx="355">
                  <c:v>57.6</c:v>
                </c:pt>
                <c:pt idx="356">
                  <c:v>56.7</c:v>
                </c:pt>
                <c:pt idx="357">
                  <c:v>55.8</c:v>
                </c:pt>
                <c:pt idx="358">
                  <c:v>55.1</c:v>
                </c:pt>
                <c:pt idx="359">
                  <c:v>54.4</c:v>
                </c:pt>
                <c:pt idx="360">
                  <c:v>53.7</c:v>
                </c:pt>
                <c:pt idx="361">
                  <c:v>53.1</c:v>
                </c:pt>
                <c:pt idx="362">
                  <c:v>52.4</c:v>
                </c:pt>
                <c:pt idx="363">
                  <c:v>51.9</c:v>
                </c:pt>
                <c:pt idx="364">
                  <c:v>51.3</c:v>
                </c:pt>
                <c:pt idx="365">
                  <c:v>50.8</c:v>
                </c:pt>
                <c:pt idx="366">
                  <c:v>50.3</c:v>
                </c:pt>
                <c:pt idx="367">
                  <c:v>49.8</c:v>
                </c:pt>
                <c:pt idx="368">
                  <c:v>49.4</c:v>
                </c:pt>
                <c:pt idx="369">
                  <c:v>49.1</c:v>
                </c:pt>
                <c:pt idx="370">
                  <c:v>48.7</c:v>
                </c:pt>
                <c:pt idx="371">
                  <c:v>48.3</c:v>
                </c:pt>
                <c:pt idx="372">
                  <c:v>48</c:v>
                </c:pt>
                <c:pt idx="373">
                  <c:v>47.7</c:v>
                </c:pt>
                <c:pt idx="374">
                  <c:v>47.6</c:v>
                </c:pt>
                <c:pt idx="375">
                  <c:v>47.2</c:v>
                </c:pt>
                <c:pt idx="376">
                  <c:v>47.1</c:v>
                </c:pt>
                <c:pt idx="377">
                  <c:v>47</c:v>
                </c:pt>
                <c:pt idx="378">
                  <c:v>47</c:v>
                </c:pt>
                <c:pt idx="379">
                  <c:v>46.9</c:v>
                </c:pt>
                <c:pt idx="380">
                  <c:v>46.5</c:v>
                </c:pt>
                <c:pt idx="381">
                  <c:v>46.2</c:v>
                </c:pt>
                <c:pt idx="382">
                  <c:v>45.9</c:v>
                </c:pt>
                <c:pt idx="383">
                  <c:v>45.6</c:v>
                </c:pt>
                <c:pt idx="384">
                  <c:v>45.3</c:v>
                </c:pt>
                <c:pt idx="385">
                  <c:v>45</c:v>
                </c:pt>
                <c:pt idx="386">
                  <c:v>44.6</c:v>
                </c:pt>
                <c:pt idx="387">
                  <c:v>44.2</c:v>
                </c:pt>
                <c:pt idx="388">
                  <c:v>43.8</c:v>
                </c:pt>
                <c:pt idx="389">
                  <c:v>43.4</c:v>
                </c:pt>
                <c:pt idx="390">
                  <c:v>43</c:v>
                </c:pt>
                <c:pt idx="391">
                  <c:v>42.5</c:v>
                </c:pt>
                <c:pt idx="392">
                  <c:v>42.1</c:v>
                </c:pt>
                <c:pt idx="393">
                  <c:v>41.6</c:v>
                </c:pt>
                <c:pt idx="394">
                  <c:v>41.1</c:v>
                </c:pt>
                <c:pt idx="395">
                  <c:v>40.6</c:v>
                </c:pt>
                <c:pt idx="396">
                  <c:v>40.1</c:v>
                </c:pt>
                <c:pt idx="397">
                  <c:v>39.5</c:v>
                </c:pt>
                <c:pt idx="398">
                  <c:v>39</c:v>
                </c:pt>
                <c:pt idx="399">
                  <c:v>38.4</c:v>
                </c:pt>
                <c:pt idx="400">
                  <c:v>37.799999999999997</c:v>
                </c:pt>
                <c:pt idx="401">
                  <c:v>37.299999999999997</c:v>
                </c:pt>
                <c:pt idx="402">
                  <c:v>36.700000000000003</c:v>
                </c:pt>
                <c:pt idx="403">
                  <c:v>35.799999999999997</c:v>
                </c:pt>
                <c:pt idx="404">
                  <c:v>35.200000000000003</c:v>
                </c:pt>
                <c:pt idx="405">
                  <c:v>34.6</c:v>
                </c:pt>
                <c:pt idx="406">
                  <c:v>34.299999999999997</c:v>
                </c:pt>
                <c:pt idx="407">
                  <c:v>33.299999999999997</c:v>
                </c:pt>
                <c:pt idx="408">
                  <c:v>32.4</c:v>
                </c:pt>
                <c:pt idx="409">
                  <c:v>30.8</c:v>
                </c:pt>
                <c:pt idx="410">
                  <c:v>29.9</c:v>
                </c:pt>
                <c:pt idx="411">
                  <c:v>29.3</c:v>
                </c:pt>
                <c:pt idx="412">
                  <c:v>28.7</c:v>
                </c:pt>
                <c:pt idx="413">
                  <c:v>28.1</c:v>
                </c:pt>
                <c:pt idx="414">
                  <c:v>27.6</c:v>
                </c:pt>
                <c:pt idx="415">
                  <c:v>27.1</c:v>
                </c:pt>
                <c:pt idx="416">
                  <c:v>26.5</c:v>
                </c:pt>
                <c:pt idx="417">
                  <c:v>26</c:v>
                </c:pt>
                <c:pt idx="418">
                  <c:v>25.5</c:v>
                </c:pt>
                <c:pt idx="419">
                  <c:v>25.1</c:v>
                </c:pt>
                <c:pt idx="420">
                  <c:v>24.5</c:v>
                </c:pt>
                <c:pt idx="421">
                  <c:v>24</c:v>
                </c:pt>
                <c:pt idx="422">
                  <c:v>23.6</c:v>
                </c:pt>
                <c:pt idx="423">
                  <c:v>23.1</c:v>
                </c:pt>
                <c:pt idx="424">
                  <c:v>22.7</c:v>
                </c:pt>
                <c:pt idx="425">
                  <c:v>22.2</c:v>
                </c:pt>
                <c:pt idx="426">
                  <c:v>21.8</c:v>
                </c:pt>
                <c:pt idx="427">
                  <c:v>21.4</c:v>
                </c:pt>
                <c:pt idx="428">
                  <c:v>21</c:v>
                </c:pt>
                <c:pt idx="429">
                  <c:v>20.6</c:v>
                </c:pt>
                <c:pt idx="430">
                  <c:v>20.2</c:v>
                </c:pt>
                <c:pt idx="431">
                  <c:v>19.899999999999999</c:v>
                </c:pt>
                <c:pt idx="432">
                  <c:v>19.600000000000001</c:v>
                </c:pt>
                <c:pt idx="433">
                  <c:v>19.2</c:v>
                </c:pt>
                <c:pt idx="434">
                  <c:v>18.899999999999999</c:v>
                </c:pt>
                <c:pt idx="435">
                  <c:v>18.5</c:v>
                </c:pt>
                <c:pt idx="436">
                  <c:v>18.2</c:v>
                </c:pt>
                <c:pt idx="437">
                  <c:v>18</c:v>
                </c:pt>
                <c:pt idx="438">
                  <c:v>17.7</c:v>
                </c:pt>
                <c:pt idx="439">
                  <c:v>17.5</c:v>
                </c:pt>
                <c:pt idx="440">
                  <c:v>17.2</c:v>
                </c:pt>
                <c:pt idx="441">
                  <c:v>16.899999999999999</c:v>
                </c:pt>
                <c:pt idx="442">
                  <c:v>16.600000000000001</c:v>
                </c:pt>
                <c:pt idx="443">
                  <c:v>16.3</c:v>
                </c:pt>
                <c:pt idx="444">
                  <c:v>16</c:v>
                </c:pt>
                <c:pt idx="445">
                  <c:v>15.9</c:v>
                </c:pt>
                <c:pt idx="446">
                  <c:v>15.8</c:v>
                </c:pt>
                <c:pt idx="447">
                  <c:v>15.5</c:v>
                </c:pt>
                <c:pt idx="448">
                  <c:v>15.3</c:v>
                </c:pt>
                <c:pt idx="449">
                  <c:v>15.3</c:v>
                </c:pt>
                <c:pt idx="450">
                  <c:v>15.2</c:v>
                </c:pt>
                <c:pt idx="451">
                  <c:v>14.8</c:v>
                </c:pt>
                <c:pt idx="452">
                  <c:v>14.3</c:v>
                </c:pt>
                <c:pt idx="453">
                  <c:v>14.1</c:v>
                </c:pt>
                <c:pt idx="454">
                  <c:v>13.9</c:v>
                </c:pt>
                <c:pt idx="455">
                  <c:v>13.7</c:v>
                </c:pt>
                <c:pt idx="456">
                  <c:v>13.6</c:v>
                </c:pt>
                <c:pt idx="457">
                  <c:v>13.3</c:v>
                </c:pt>
                <c:pt idx="458">
                  <c:v>13.2</c:v>
                </c:pt>
                <c:pt idx="459">
                  <c:v>13</c:v>
                </c:pt>
                <c:pt idx="460">
                  <c:v>12.8</c:v>
                </c:pt>
                <c:pt idx="461">
                  <c:v>12.7</c:v>
                </c:pt>
                <c:pt idx="462">
                  <c:v>12.5</c:v>
                </c:pt>
                <c:pt idx="463">
                  <c:v>12.3</c:v>
                </c:pt>
                <c:pt idx="464">
                  <c:v>12.2</c:v>
                </c:pt>
                <c:pt idx="465">
                  <c:v>12.1</c:v>
                </c:pt>
                <c:pt idx="466">
                  <c:v>12</c:v>
                </c:pt>
                <c:pt idx="467">
                  <c:v>11.8</c:v>
                </c:pt>
                <c:pt idx="468">
                  <c:v>11.6</c:v>
                </c:pt>
                <c:pt idx="469">
                  <c:v>11.4</c:v>
                </c:pt>
                <c:pt idx="470">
                  <c:v>11.5</c:v>
                </c:pt>
                <c:pt idx="471">
                  <c:v>11.4</c:v>
                </c:pt>
                <c:pt idx="472">
                  <c:v>11.4</c:v>
                </c:pt>
                <c:pt idx="473">
                  <c:v>11.3</c:v>
                </c:pt>
                <c:pt idx="474">
                  <c:v>11.2</c:v>
                </c:pt>
                <c:pt idx="475">
                  <c:v>11.2</c:v>
                </c:pt>
                <c:pt idx="476">
                  <c:v>11.1</c:v>
                </c:pt>
                <c:pt idx="477">
                  <c:v>10.9</c:v>
                </c:pt>
                <c:pt idx="478">
                  <c:v>10.6</c:v>
                </c:pt>
                <c:pt idx="479">
                  <c:v>10.5</c:v>
                </c:pt>
                <c:pt idx="480">
                  <c:v>10.3</c:v>
                </c:pt>
                <c:pt idx="481">
                  <c:v>10.199999999999999</c:v>
                </c:pt>
                <c:pt idx="482">
                  <c:v>10.199999999999999</c:v>
                </c:pt>
                <c:pt idx="483">
                  <c:v>10.1</c:v>
                </c:pt>
                <c:pt idx="484">
                  <c:v>9.9</c:v>
                </c:pt>
                <c:pt idx="485">
                  <c:v>9.6999999999999993</c:v>
                </c:pt>
                <c:pt idx="486">
                  <c:v>9.6999999999999993</c:v>
                </c:pt>
                <c:pt idx="487">
                  <c:v>9.5</c:v>
                </c:pt>
                <c:pt idx="488">
                  <c:v>9.4</c:v>
                </c:pt>
                <c:pt idx="489">
                  <c:v>9.3000000000000007</c:v>
                </c:pt>
                <c:pt idx="490">
                  <c:v>9.1999999999999993</c:v>
                </c:pt>
                <c:pt idx="491">
                  <c:v>9.1999999999999993</c:v>
                </c:pt>
                <c:pt idx="492">
                  <c:v>9.1</c:v>
                </c:pt>
                <c:pt idx="493">
                  <c:v>9</c:v>
                </c:pt>
                <c:pt idx="494">
                  <c:v>9</c:v>
                </c:pt>
                <c:pt idx="495">
                  <c:v>8.9</c:v>
                </c:pt>
                <c:pt idx="496">
                  <c:v>8.8000000000000007</c:v>
                </c:pt>
                <c:pt idx="497">
                  <c:v>8.8000000000000007</c:v>
                </c:pt>
                <c:pt idx="498">
                  <c:v>8.6999999999999993</c:v>
                </c:pt>
                <c:pt idx="499">
                  <c:v>8.6999999999999993</c:v>
                </c:pt>
                <c:pt idx="500">
                  <c:v>8.6</c:v>
                </c:pt>
                <c:pt idx="501">
                  <c:v>8.6</c:v>
                </c:pt>
                <c:pt idx="502">
                  <c:v>8.6</c:v>
                </c:pt>
                <c:pt idx="503">
                  <c:v>8.6</c:v>
                </c:pt>
                <c:pt idx="504">
                  <c:v>8.5</c:v>
                </c:pt>
                <c:pt idx="505">
                  <c:v>8.5</c:v>
                </c:pt>
                <c:pt idx="506">
                  <c:v>8.5</c:v>
                </c:pt>
                <c:pt idx="507">
                  <c:v>8.4</c:v>
                </c:pt>
                <c:pt idx="508">
                  <c:v>8.1999999999999993</c:v>
                </c:pt>
                <c:pt idx="509">
                  <c:v>8.1999999999999993</c:v>
                </c:pt>
                <c:pt idx="510">
                  <c:v>8.1999999999999993</c:v>
                </c:pt>
                <c:pt idx="511">
                  <c:v>8.1</c:v>
                </c:pt>
                <c:pt idx="512">
                  <c:v>8.1</c:v>
                </c:pt>
                <c:pt idx="513">
                  <c:v>8.1</c:v>
                </c:pt>
                <c:pt idx="514">
                  <c:v>8</c:v>
                </c:pt>
                <c:pt idx="515">
                  <c:v>8</c:v>
                </c:pt>
                <c:pt idx="516">
                  <c:v>8</c:v>
                </c:pt>
                <c:pt idx="517">
                  <c:v>7.8</c:v>
                </c:pt>
                <c:pt idx="518">
                  <c:v>7.7</c:v>
                </c:pt>
                <c:pt idx="519">
                  <c:v>7.7</c:v>
                </c:pt>
                <c:pt idx="520">
                  <c:v>7.6</c:v>
                </c:pt>
                <c:pt idx="521">
                  <c:v>7.5</c:v>
                </c:pt>
                <c:pt idx="522">
                  <c:v>7.5</c:v>
                </c:pt>
                <c:pt idx="523">
                  <c:v>7.5</c:v>
                </c:pt>
                <c:pt idx="524">
                  <c:v>7.4</c:v>
                </c:pt>
                <c:pt idx="525">
                  <c:v>7.4</c:v>
                </c:pt>
                <c:pt idx="526">
                  <c:v>7.3</c:v>
                </c:pt>
                <c:pt idx="527">
                  <c:v>7.3</c:v>
                </c:pt>
                <c:pt idx="528">
                  <c:v>7.2</c:v>
                </c:pt>
                <c:pt idx="529">
                  <c:v>7.2</c:v>
                </c:pt>
                <c:pt idx="530">
                  <c:v>7.2</c:v>
                </c:pt>
                <c:pt idx="531">
                  <c:v>7.2</c:v>
                </c:pt>
                <c:pt idx="532">
                  <c:v>7.1</c:v>
                </c:pt>
                <c:pt idx="533">
                  <c:v>7.1</c:v>
                </c:pt>
                <c:pt idx="534">
                  <c:v>7.1</c:v>
                </c:pt>
                <c:pt idx="535">
                  <c:v>7.1</c:v>
                </c:pt>
                <c:pt idx="536">
                  <c:v>7.1</c:v>
                </c:pt>
                <c:pt idx="537">
                  <c:v>7.1</c:v>
                </c:pt>
                <c:pt idx="538">
                  <c:v>7.1</c:v>
                </c:pt>
                <c:pt idx="539">
                  <c:v>7</c:v>
                </c:pt>
                <c:pt idx="540">
                  <c:v>6.9</c:v>
                </c:pt>
                <c:pt idx="541">
                  <c:v>6.9</c:v>
                </c:pt>
                <c:pt idx="542">
                  <c:v>6.8</c:v>
                </c:pt>
                <c:pt idx="543">
                  <c:v>6.8</c:v>
                </c:pt>
                <c:pt idx="544">
                  <c:v>6.7</c:v>
                </c:pt>
                <c:pt idx="545">
                  <c:v>6.7</c:v>
                </c:pt>
                <c:pt idx="546">
                  <c:v>6.7</c:v>
                </c:pt>
                <c:pt idx="547">
                  <c:v>6.7</c:v>
                </c:pt>
                <c:pt idx="548">
                  <c:v>6.7</c:v>
                </c:pt>
                <c:pt idx="549">
                  <c:v>6.7</c:v>
                </c:pt>
                <c:pt idx="550">
                  <c:v>6.7</c:v>
                </c:pt>
                <c:pt idx="551">
                  <c:v>6.7</c:v>
                </c:pt>
                <c:pt idx="552">
                  <c:v>6.7</c:v>
                </c:pt>
                <c:pt idx="553">
                  <c:v>6.6</c:v>
                </c:pt>
                <c:pt idx="554">
                  <c:v>6.6</c:v>
                </c:pt>
                <c:pt idx="555">
                  <c:v>6.6</c:v>
                </c:pt>
                <c:pt idx="556">
                  <c:v>6.6</c:v>
                </c:pt>
                <c:pt idx="557">
                  <c:v>6.6</c:v>
                </c:pt>
                <c:pt idx="558">
                  <c:v>6.6</c:v>
                </c:pt>
                <c:pt idx="559">
                  <c:v>6.5</c:v>
                </c:pt>
                <c:pt idx="560">
                  <c:v>6.5</c:v>
                </c:pt>
                <c:pt idx="561">
                  <c:v>6.5</c:v>
                </c:pt>
                <c:pt idx="562">
                  <c:v>6.5</c:v>
                </c:pt>
                <c:pt idx="563">
                  <c:v>6.5</c:v>
                </c:pt>
                <c:pt idx="564">
                  <c:v>6.5</c:v>
                </c:pt>
                <c:pt idx="565">
                  <c:v>6.5</c:v>
                </c:pt>
                <c:pt idx="566">
                  <c:v>6.4</c:v>
                </c:pt>
                <c:pt idx="567">
                  <c:v>6.4</c:v>
                </c:pt>
                <c:pt idx="568">
                  <c:v>6.4</c:v>
                </c:pt>
                <c:pt idx="569">
                  <c:v>6.4</c:v>
                </c:pt>
                <c:pt idx="570">
                  <c:v>6.3</c:v>
                </c:pt>
                <c:pt idx="571">
                  <c:v>6.3</c:v>
                </c:pt>
                <c:pt idx="572">
                  <c:v>6.2</c:v>
                </c:pt>
                <c:pt idx="573">
                  <c:v>6.2</c:v>
                </c:pt>
                <c:pt idx="574">
                  <c:v>6.2</c:v>
                </c:pt>
                <c:pt idx="575">
                  <c:v>6.2</c:v>
                </c:pt>
                <c:pt idx="576">
                  <c:v>6.1</c:v>
                </c:pt>
                <c:pt idx="577">
                  <c:v>6.1</c:v>
                </c:pt>
                <c:pt idx="578">
                  <c:v>6.1</c:v>
                </c:pt>
                <c:pt idx="579">
                  <c:v>6.1</c:v>
                </c:pt>
                <c:pt idx="580">
                  <c:v>6</c:v>
                </c:pt>
                <c:pt idx="581">
                  <c:v>6</c:v>
                </c:pt>
                <c:pt idx="582">
                  <c:v>6</c:v>
                </c:pt>
                <c:pt idx="583">
                  <c:v>5.9</c:v>
                </c:pt>
                <c:pt idx="584">
                  <c:v>5.9</c:v>
                </c:pt>
                <c:pt idx="585">
                  <c:v>5.8</c:v>
                </c:pt>
                <c:pt idx="586">
                  <c:v>5.8</c:v>
                </c:pt>
                <c:pt idx="587">
                  <c:v>5.8</c:v>
                </c:pt>
                <c:pt idx="588">
                  <c:v>5.7</c:v>
                </c:pt>
                <c:pt idx="589">
                  <c:v>5.7</c:v>
                </c:pt>
                <c:pt idx="590">
                  <c:v>5.7</c:v>
                </c:pt>
                <c:pt idx="591">
                  <c:v>5.7</c:v>
                </c:pt>
                <c:pt idx="592">
                  <c:v>5.7</c:v>
                </c:pt>
                <c:pt idx="593">
                  <c:v>5.6</c:v>
                </c:pt>
                <c:pt idx="594">
                  <c:v>5.6</c:v>
                </c:pt>
                <c:pt idx="595">
                  <c:v>5.6</c:v>
                </c:pt>
                <c:pt idx="596">
                  <c:v>5.5</c:v>
                </c:pt>
                <c:pt idx="597">
                  <c:v>5.5</c:v>
                </c:pt>
                <c:pt idx="598">
                  <c:v>5.5</c:v>
                </c:pt>
                <c:pt idx="599">
                  <c:v>5.6</c:v>
                </c:pt>
                <c:pt idx="600">
                  <c:v>5.6</c:v>
                </c:pt>
                <c:pt idx="601">
                  <c:v>5.6</c:v>
                </c:pt>
                <c:pt idx="602">
                  <c:v>5.6</c:v>
                </c:pt>
                <c:pt idx="603">
                  <c:v>5.6</c:v>
                </c:pt>
                <c:pt idx="604">
                  <c:v>5.6</c:v>
                </c:pt>
                <c:pt idx="605">
                  <c:v>5.5</c:v>
                </c:pt>
                <c:pt idx="606">
                  <c:v>5.5</c:v>
                </c:pt>
                <c:pt idx="607">
                  <c:v>5.5</c:v>
                </c:pt>
                <c:pt idx="608">
                  <c:v>5.4</c:v>
                </c:pt>
                <c:pt idx="609">
                  <c:v>5.4</c:v>
                </c:pt>
                <c:pt idx="610">
                  <c:v>5.4</c:v>
                </c:pt>
                <c:pt idx="611">
                  <c:v>5.4</c:v>
                </c:pt>
                <c:pt idx="612">
                  <c:v>5.4</c:v>
                </c:pt>
                <c:pt idx="613">
                  <c:v>5.4</c:v>
                </c:pt>
                <c:pt idx="614">
                  <c:v>5.4</c:v>
                </c:pt>
                <c:pt idx="615">
                  <c:v>5.4</c:v>
                </c:pt>
                <c:pt idx="616">
                  <c:v>5.4</c:v>
                </c:pt>
                <c:pt idx="617">
                  <c:v>5.4</c:v>
                </c:pt>
                <c:pt idx="618">
                  <c:v>5.2</c:v>
                </c:pt>
                <c:pt idx="619">
                  <c:v>5.2</c:v>
                </c:pt>
                <c:pt idx="620">
                  <c:v>5.2</c:v>
                </c:pt>
                <c:pt idx="621">
                  <c:v>5.2</c:v>
                </c:pt>
                <c:pt idx="622">
                  <c:v>5.2</c:v>
                </c:pt>
                <c:pt idx="623">
                  <c:v>5.2</c:v>
                </c:pt>
                <c:pt idx="624">
                  <c:v>5.2</c:v>
                </c:pt>
                <c:pt idx="625">
                  <c:v>5.2</c:v>
                </c:pt>
                <c:pt idx="626">
                  <c:v>5.2</c:v>
                </c:pt>
                <c:pt idx="627">
                  <c:v>5.2</c:v>
                </c:pt>
                <c:pt idx="628">
                  <c:v>5.2</c:v>
                </c:pt>
                <c:pt idx="629">
                  <c:v>5.2</c:v>
                </c:pt>
                <c:pt idx="630">
                  <c:v>5.0999999999999996</c:v>
                </c:pt>
                <c:pt idx="631">
                  <c:v>5.0999999999999996</c:v>
                </c:pt>
                <c:pt idx="632">
                  <c:v>5.0999999999999996</c:v>
                </c:pt>
                <c:pt idx="633">
                  <c:v>5.0999999999999996</c:v>
                </c:pt>
                <c:pt idx="634">
                  <c:v>5.0999999999999996</c:v>
                </c:pt>
                <c:pt idx="635">
                  <c:v>5</c:v>
                </c:pt>
                <c:pt idx="636">
                  <c:v>5</c:v>
                </c:pt>
                <c:pt idx="637">
                  <c:v>5</c:v>
                </c:pt>
                <c:pt idx="638">
                  <c:v>5</c:v>
                </c:pt>
                <c:pt idx="639">
                  <c:v>5</c:v>
                </c:pt>
                <c:pt idx="640">
                  <c:v>5</c:v>
                </c:pt>
                <c:pt idx="641">
                  <c:v>5</c:v>
                </c:pt>
                <c:pt idx="642">
                  <c:v>4.9000000000000004</c:v>
                </c:pt>
                <c:pt idx="643">
                  <c:v>5</c:v>
                </c:pt>
                <c:pt idx="644">
                  <c:v>4.9000000000000004</c:v>
                </c:pt>
                <c:pt idx="645">
                  <c:v>4.9000000000000004</c:v>
                </c:pt>
                <c:pt idx="646">
                  <c:v>4.9000000000000004</c:v>
                </c:pt>
                <c:pt idx="647">
                  <c:v>4.9000000000000004</c:v>
                </c:pt>
                <c:pt idx="648">
                  <c:v>4.9000000000000004</c:v>
                </c:pt>
                <c:pt idx="649">
                  <c:v>4.9000000000000004</c:v>
                </c:pt>
                <c:pt idx="650">
                  <c:v>4.9000000000000004</c:v>
                </c:pt>
                <c:pt idx="651">
                  <c:v>4.9000000000000004</c:v>
                </c:pt>
                <c:pt idx="652">
                  <c:v>4.8</c:v>
                </c:pt>
                <c:pt idx="653">
                  <c:v>4.7</c:v>
                </c:pt>
                <c:pt idx="654">
                  <c:v>4.7</c:v>
                </c:pt>
                <c:pt idx="655">
                  <c:v>4.7</c:v>
                </c:pt>
                <c:pt idx="656">
                  <c:v>4.7</c:v>
                </c:pt>
                <c:pt idx="657">
                  <c:v>4.7</c:v>
                </c:pt>
                <c:pt idx="658">
                  <c:v>4.7</c:v>
                </c:pt>
                <c:pt idx="659">
                  <c:v>4.5999999999999996</c:v>
                </c:pt>
                <c:pt idx="660">
                  <c:v>4.7</c:v>
                </c:pt>
                <c:pt idx="661">
                  <c:v>4.5999999999999996</c:v>
                </c:pt>
                <c:pt idx="662">
                  <c:v>4.5999999999999996</c:v>
                </c:pt>
                <c:pt idx="663">
                  <c:v>4.7</c:v>
                </c:pt>
                <c:pt idx="664">
                  <c:v>4.5999999999999996</c:v>
                </c:pt>
                <c:pt idx="665">
                  <c:v>4.7</c:v>
                </c:pt>
                <c:pt idx="666">
                  <c:v>4.7</c:v>
                </c:pt>
                <c:pt idx="667">
                  <c:v>4.5999999999999996</c:v>
                </c:pt>
                <c:pt idx="668">
                  <c:v>4.7</c:v>
                </c:pt>
                <c:pt idx="669">
                  <c:v>4.7</c:v>
                </c:pt>
                <c:pt idx="670">
                  <c:v>4.7</c:v>
                </c:pt>
                <c:pt idx="671">
                  <c:v>4.5999999999999996</c:v>
                </c:pt>
                <c:pt idx="672">
                  <c:v>4.5999999999999996</c:v>
                </c:pt>
                <c:pt idx="673">
                  <c:v>4.5999999999999996</c:v>
                </c:pt>
                <c:pt idx="674">
                  <c:v>4.5999999999999996</c:v>
                </c:pt>
                <c:pt idx="675">
                  <c:v>4.5999999999999996</c:v>
                </c:pt>
                <c:pt idx="676">
                  <c:v>4.5999999999999996</c:v>
                </c:pt>
                <c:pt idx="677">
                  <c:v>4.5999999999999996</c:v>
                </c:pt>
                <c:pt idx="678">
                  <c:v>4.5999999999999996</c:v>
                </c:pt>
                <c:pt idx="679">
                  <c:v>4.5999999999999996</c:v>
                </c:pt>
                <c:pt idx="680">
                  <c:v>4.5999999999999996</c:v>
                </c:pt>
                <c:pt idx="681">
                  <c:v>4.5999999999999996</c:v>
                </c:pt>
                <c:pt idx="682">
                  <c:v>4.5999999999999996</c:v>
                </c:pt>
                <c:pt idx="683">
                  <c:v>4.5999999999999996</c:v>
                </c:pt>
                <c:pt idx="684">
                  <c:v>4.5999999999999996</c:v>
                </c:pt>
                <c:pt idx="685">
                  <c:v>4.5</c:v>
                </c:pt>
                <c:pt idx="686">
                  <c:v>4.5</c:v>
                </c:pt>
                <c:pt idx="687">
                  <c:v>4.5999999999999996</c:v>
                </c:pt>
                <c:pt idx="688">
                  <c:v>4.5</c:v>
                </c:pt>
                <c:pt idx="689">
                  <c:v>4.5</c:v>
                </c:pt>
                <c:pt idx="690">
                  <c:v>4.5</c:v>
                </c:pt>
                <c:pt idx="691">
                  <c:v>4.5</c:v>
                </c:pt>
                <c:pt idx="692">
                  <c:v>4.5</c:v>
                </c:pt>
                <c:pt idx="693">
                  <c:v>4.5</c:v>
                </c:pt>
                <c:pt idx="694">
                  <c:v>4.4000000000000004</c:v>
                </c:pt>
                <c:pt idx="695">
                  <c:v>4.4000000000000004</c:v>
                </c:pt>
                <c:pt idx="696">
                  <c:v>4.4000000000000004</c:v>
                </c:pt>
                <c:pt idx="697">
                  <c:v>4.5</c:v>
                </c:pt>
                <c:pt idx="698">
                  <c:v>4.5</c:v>
                </c:pt>
                <c:pt idx="699">
                  <c:v>4.5</c:v>
                </c:pt>
                <c:pt idx="700">
                  <c:v>4.5</c:v>
                </c:pt>
                <c:pt idx="701">
                  <c:v>4.5</c:v>
                </c:pt>
                <c:pt idx="702">
                  <c:v>4.4000000000000004</c:v>
                </c:pt>
                <c:pt idx="703">
                  <c:v>4.4000000000000004</c:v>
                </c:pt>
                <c:pt idx="704">
                  <c:v>4.4000000000000004</c:v>
                </c:pt>
                <c:pt idx="705">
                  <c:v>4.4000000000000004</c:v>
                </c:pt>
                <c:pt idx="706">
                  <c:v>4.4000000000000004</c:v>
                </c:pt>
                <c:pt idx="707">
                  <c:v>4.4000000000000004</c:v>
                </c:pt>
                <c:pt idx="708">
                  <c:v>4.4000000000000004</c:v>
                </c:pt>
                <c:pt idx="709">
                  <c:v>4.4000000000000004</c:v>
                </c:pt>
                <c:pt idx="710">
                  <c:v>4.4000000000000004</c:v>
                </c:pt>
                <c:pt idx="711">
                  <c:v>4.4000000000000004</c:v>
                </c:pt>
                <c:pt idx="712">
                  <c:v>4.4000000000000004</c:v>
                </c:pt>
                <c:pt idx="713">
                  <c:v>4.4000000000000004</c:v>
                </c:pt>
                <c:pt idx="714">
                  <c:v>4.5</c:v>
                </c:pt>
                <c:pt idx="715">
                  <c:v>4.5</c:v>
                </c:pt>
                <c:pt idx="716">
                  <c:v>4.5</c:v>
                </c:pt>
                <c:pt idx="717">
                  <c:v>4.5</c:v>
                </c:pt>
                <c:pt idx="718">
                  <c:v>4.5</c:v>
                </c:pt>
                <c:pt idx="719">
                  <c:v>4.4000000000000004</c:v>
                </c:pt>
                <c:pt idx="720">
                  <c:v>4.4000000000000004</c:v>
                </c:pt>
                <c:pt idx="721">
                  <c:v>4.4000000000000004</c:v>
                </c:pt>
                <c:pt idx="722">
                  <c:v>4.4000000000000004</c:v>
                </c:pt>
                <c:pt idx="723">
                  <c:v>4.4000000000000004</c:v>
                </c:pt>
                <c:pt idx="724">
                  <c:v>4.4000000000000004</c:v>
                </c:pt>
                <c:pt idx="725">
                  <c:v>4.4000000000000004</c:v>
                </c:pt>
                <c:pt idx="726">
                  <c:v>4.4000000000000004</c:v>
                </c:pt>
                <c:pt idx="727">
                  <c:v>4.4000000000000004</c:v>
                </c:pt>
                <c:pt idx="728">
                  <c:v>4.3</c:v>
                </c:pt>
                <c:pt idx="729">
                  <c:v>4.3</c:v>
                </c:pt>
                <c:pt idx="730">
                  <c:v>4.3</c:v>
                </c:pt>
                <c:pt idx="731">
                  <c:v>4.3</c:v>
                </c:pt>
                <c:pt idx="732">
                  <c:v>4.4000000000000004</c:v>
                </c:pt>
                <c:pt idx="733">
                  <c:v>4.3</c:v>
                </c:pt>
                <c:pt idx="734">
                  <c:v>4.3</c:v>
                </c:pt>
                <c:pt idx="735">
                  <c:v>4.4000000000000004</c:v>
                </c:pt>
                <c:pt idx="736">
                  <c:v>4.4000000000000004</c:v>
                </c:pt>
                <c:pt idx="737">
                  <c:v>4.3</c:v>
                </c:pt>
                <c:pt idx="738">
                  <c:v>4.3</c:v>
                </c:pt>
                <c:pt idx="739">
                  <c:v>4.2</c:v>
                </c:pt>
                <c:pt idx="740">
                  <c:v>4.2</c:v>
                </c:pt>
                <c:pt idx="741">
                  <c:v>4.3</c:v>
                </c:pt>
                <c:pt idx="742">
                  <c:v>4.3</c:v>
                </c:pt>
                <c:pt idx="743">
                  <c:v>4.3</c:v>
                </c:pt>
                <c:pt idx="744">
                  <c:v>4.3</c:v>
                </c:pt>
                <c:pt idx="745">
                  <c:v>4.2</c:v>
                </c:pt>
                <c:pt idx="746">
                  <c:v>4.2</c:v>
                </c:pt>
                <c:pt idx="747">
                  <c:v>4.3</c:v>
                </c:pt>
                <c:pt idx="748">
                  <c:v>4.3</c:v>
                </c:pt>
                <c:pt idx="749">
                  <c:v>4.3</c:v>
                </c:pt>
                <c:pt idx="750">
                  <c:v>4.3</c:v>
                </c:pt>
                <c:pt idx="751">
                  <c:v>4.3</c:v>
                </c:pt>
                <c:pt idx="752">
                  <c:v>4.3</c:v>
                </c:pt>
                <c:pt idx="753">
                  <c:v>4.3</c:v>
                </c:pt>
                <c:pt idx="754">
                  <c:v>4.3</c:v>
                </c:pt>
                <c:pt idx="755">
                  <c:v>4.3</c:v>
                </c:pt>
                <c:pt idx="756">
                  <c:v>4.3</c:v>
                </c:pt>
                <c:pt idx="757">
                  <c:v>4.3</c:v>
                </c:pt>
                <c:pt idx="758">
                  <c:v>4.3</c:v>
                </c:pt>
                <c:pt idx="759">
                  <c:v>4.3</c:v>
                </c:pt>
                <c:pt idx="760">
                  <c:v>4.3</c:v>
                </c:pt>
                <c:pt idx="761">
                  <c:v>4.3</c:v>
                </c:pt>
                <c:pt idx="762">
                  <c:v>4.3</c:v>
                </c:pt>
                <c:pt idx="763">
                  <c:v>4.3</c:v>
                </c:pt>
                <c:pt idx="764">
                  <c:v>4.3</c:v>
                </c:pt>
                <c:pt idx="765">
                  <c:v>4.3</c:v>
                </c:pt>
                <c:pt idx="766">
                  <c:v>4.3</c:v>
                </c:pt>
                <c:pt idx="767">
                  <c:v>4.3</c:v>
                </c:pt>
                <c:pt idx="768">
                  <c:v>4.3</c:v>
                </c:pt>
                <c:pt idx="769">
                  <c:v>4.3</c:v>
                </c:pt>
                <c:pt idx="770">
                  <c:v>4.3</c:v>
                </c:pt>
                <c:pt idx="771">
                  <c:v>4.3</c:v>
                </c:pt>
                <c:pt idx="772">
                  <c:v>4.2</c:v>
                </c:pt>
                <c:pt idx="773">
                  <c:v>4.2</c:v>
                </c:pt>
                <c:pt idx="774">
                  <c:v>4.2</c:v>
                </c:pt>
                <c:pt idx="775">
                  <c:v>4.2</c:v>
                </c:pt>
                <c:pt idx="776">
                  <c:v>4.2</c:v>
                </c:pt>
                <c:pt idx="777">
                  <c:v>4.2</c:v>
                </c:pt>
                <c:pt idx="778">
                  <c:v>4.2</c:v>
                </c:pt>
                <c:pt idx="779">
                  <c:v>4.2</c:v>
                </c:pt>
                <c:pt idx="780">
                  <c:v>4.2</c:v>
                </c:pt>
                <c:pt idx="781">
                  <c:v>4.2</c:v>
                </c:pt>
                <c:pt idx="782">
                  <c:v>4</c:v>
                </c:pt>
                <c:pt idx="783">
                  <c:v>4</c:v>
                </c:pt>
                <c:pt idx="784">
                  <c:v>4</c:v>
                </c:pt>
                <c:pt idx="785">
                  <c:v>4</c:v>
                </c:pt>
                <c:pt idx="786">
                  <c:v>4</c:v>
                </c:pt>
                <c:pt idx="787">
                  <c:v>4</c:v>
                </c:pt>
                <c:pt idx="788">
                  <c:v>4</c:v>
                </c:pt>
                <c:pt idx="789">
                  <c:v>4</c:v>
                </c:pt>
                <c:pt idx="790">
                  <c:v>4</c:v>
                </c:pt>
                <c:pt idx="791">
                  <c:v>4</c:v>
                </c:pt>
                <c:pt idx="792">
                  <c:v>4</c:v>
                </c:pt>
                <c:pt idx="793">
                  <c:v>4</c:v>
                </c:pt>
                <c:pt idx="794">
                  <c:v>4</c:v>
                </c:pt>
                <c:pt idx="795">
                  <c:v>4</c:v>
                </c:pt>
                <c:pt idx="796">
                  <c:v>3.9</c:v>
                </c:pt>
                <c:pt idx="797">
                  <c:v>3.9</c:v>
                </c:pt>
                <c:pt idx="798">
                  <c:v>3.9</c:v>
                </c:pt>
                <c:pt idx="799">
                  <c:v>3.8</c:v>
                </c:pt>
                <c:pt idx="800">
                  <c:v>3.8</c:v>
                </c:pt>
                <c:pt idx="801">
                  <c:v>3.7</c:v>
                </c:pt>
                <c:pt idx="802">
                  <c:v>3.7</c:v>
                </c:pt>
                <c:pt idx="803">
                  <c:v>3.7</c:v>
                </c:pt>
                <c:pt idx="804">
                  <c:v>3.7</c:v>
                </c:pt>
                <c:pt idx="805">
                  <c:v>3.7</c:v>
                </c:pt>
                <c:pt idx="806">
                  <c:v>3.7</c:v>
                </c:pt>
                <c:pt idx="807">
                  <c:v>3.7</c:v>
                </c:pt>
                <c:pt idx="808">
                  <c:v>3.7</c:v>
                </c:pt>
                <c:pt idx="809">
                  <c:v>3.7</c:v>
                </c:pt>
                <c:pt idx="810">
                  <c:v>3.7</c:v>
                </c:pt>
                <c:pt idx="811">
                  <c:v>3.7</c:v>
                </c:pt>
                <c:pt idx="812">
                  <c:v>3.8</c:v>
                </c:pt>
                <c:pt idx="813">
                  <c:v>3.8</c:v>
                </c:pt>
                <c:pt idx="814">
                  <c:v>3.7</c:v>
                </c:pt>
                <c:pt idx="815">
                  <c:v>3.7</c:v>
                </c:pt>
                <c:pt idx="816">
                  <c:v>3.7</c:v>
                </c:pt>
                <c:pt idx="817">
                  <c:v>3.7</c:v>
                </c:pt>
                <c:pt idx="818">
                  <c:v>3.7</c:v>
                </c:pt>
                <c:pt idx="819">
                  <c:v>3.7</c:v>
                </c:pt>
                <c:pt idx="820">
                  <c:v>3.7</c:v>
                </c:pt>
                <c:pt idx="821">
                  <c:v>3.7</c:v>
                </c:pt>
                <c:pt idx="822">
                  <c:v>3.7</c:v>
                </c:pt>
                <c:pt idx="823">
                  <c:v>3.7</c:v>
                </c:pt>
                <c:pt idx="824">
                  <c:v>3.6</c:v>
                </c:pt>
                <c:pt idx="825">
                  <c:v>3.6</c:v>
                </c:pt>
                <c:pt idx="826">
                  <c:v>3.5</c:v>
                </c:pt>
                <c:pt idx="827">
                  <c:v>3.5</c:v>
                </c:pt>
                <c:pt idx="828">
                  <c:v>3.6</c:v>
                </c:pt>
                <c:pt idx="829">
                  <c:v>3.6</c:v>
                </c:pt>
                <c:pt idx="830">
                  <c:v>3.7</c:v>
                </c:pt>
                <c:pt idx="831">
                  <c:v>3.7</c:v>
                </c:pt>
                <c:pt idx="832">
                  <c:v>3.7</c:v>
                </c:pt>
                <c:pt idx="833">
                  <c:v>3.7</c:v>
                </c:pt>
                <c:pt idx="834">
                  <c:v>3.7</c:v>
                </c:pt>
                <c:pt idx="835">
                  <c:v>3.6</c:v>
                </c:pt>
                <c:pt idx="836">
                  <c:v>3.6</c:v>
                </c:pt>
                <c:pt idx="837">
                  <c:v>3.6</c:v>
                </c:pt>
                <c:pt idx="838">
                  <c:v>3.5</c:v>
                </c:pt>
                <c:pt idx="839">
                  <c:v>3.5</c:v>
                </c:pt>
                <c:pt idx="840">
                  <c:v>3.5</c:v>
                </c:pt>
                <c:pt idx="841">
                  <c:v>3.5</c:v>
                </c:pt>
                <c:pt idx="842">
                  <c:v>3.5</c:v>
                </c:pt>
                <c:pt idx="843">
                  <c:v>3.5</c:v>
                </c:pt>
                <c:pt idx="844">
                  <c:v>3.5</c:v>
                </c:pt>
                <c:pt idx="845">
                  <c:v>3.5</c:v>
                </c:pt>
                <c:pt idx="846">
                  <c:v>3.5</c:v>
                </c:pt>
                <c:pt idx="847">
                  <c:v>3.5</c:v>
                </c:pt>
                <c:pt idx="848">
                  <c:v>3.5</c:v>
                </c:pt>
                <c:pt idx="849">
                  <c:v>3.5</c:v>
                </c:pt>
                <c:pt idx="850">
                  <c:v>3.5</c:v>
                </c:pt>
                <c:pt idx="851">
                  <c:v>3.6</c:v>
                </c:pt>
                <c:pt idx="852">
                  <c:v>3.6</c:v>
                </c:pt>
                <c:pt idx="853">
                  <c:v>3.6</c:v>
                </c:pt>
                <c:pt idx="854">
                  <c:v>3.6</c:v>
                </c:pt>
                <c:pt idx="855">
                  <c:v>3.6</c:v>
                </c:pt>
                <c:pt idx="856">
                  <c:v>3.6</c:v>
                </c:pt>
                <c:pt idx="857">
                  <c:v>3.6</c:v>
                </c:pt>
                <c:pt idx="858">
                  <c:v>3.6</c:v>
                </c:pt>
                <c:pt idx="859">
                  <c:v>3.6</c:v>
                </c:pt>
                <c:pt idx="860">
                  <c:v>3.5</c:v>
                </c:pt>
                <c:pt idx="861">
                  <c:v>3.6</c:v>
                </c:pt>
                <c:pt idx="862">
                  <c:v>3.6</c:v>
                </c:pt>
                <c:pt idx="863">
                  <c:v>3.6</c:v>
                </c:pt>
                <c:pt idx="864">
                  <c:v>3.6</c:v>
                </c:pt>
                <c:pt idx="865">
                  <c:v>3.6</c:v>
                </c:pt>
                <c:pt idx="866">
                  <c:v>3.6</c:v>
                </c:pt>
                <c:pt idx="867">
                  <c:v>3.6</c:v>
                </c:pt>
                <c:pt idx="868">
                  <c:v>3.6</c:v>
                </c:pt>
                <c:pt idx="869">
                  <c:v>3.6</c:v>
                </c:pt>
                <c:pt idx="870">
                  <c:v>3.5</c:v>
                </c:pt>
                <c:pt idx="871">
                  <c:v>3.6</c:v>
                </c:pt>
                <c:pt idx="872">
                  <c:v>3.6</c:v>
                </c:pt>
                <c:pt idx="873">
                  <c:v>3.5</c:v>
                </c:pt>
                <c:pt idx="874">
                  <c:v>3.5</c:v>
                </c:pt>
                <c:pt idx="875">
                  <c:v>3.6</c:v>
                </c:pt>
                <c:pt idx="876">
                  <c:v>3.6</c:v>
                </c:pt>
                <c:pt idx="877">
                  <c:v>3.5</c:v>
                </c:pt>
                <c:pt idx="878">
                  <c:v>3.6</c:v>
                </c:pt>
                <c:pt idx="879">
                  <c:v>3.6</c:v>
                </c:pt>
                <c:pt idx="880">
                  <c:v>3.6</c:v>
                </c:pt>
                <c:pt idx="881">
                  <c:v>3.5</c:v>
                </c:pt>
                <c:pt idx="882">
                  <c:v>3.5</c:v>
                </c:pt>
                <c:pt idx="883">
                  <c:v>3.5</c:v>
                </c:pt>
                <c:pt idx="884">
                  <c:v>3.5</c:v>
                </c:pt>
                <c:pt idx="885">
                  <c:v>3.5</c:v>
                </c:pt>
                <c:pt idx="886">
                  <c:v>3.5</c:v>
                </c:pt>
                <c:pt idx="887">
                  <c:v>3.5</c:v>
                </c:pt>
                <c:pt idx="888">
                  <c:v>3.5</c:v>
                </c:pt>
                <c:pt idx="889">
                  <c:v>3.5</c:v>
                </c:pt>
                <c:pt idx="890">
                  <c:v>3.5</c:v>
                </c:pt>
                <c:pt idx="891">
                  <c:v>3.5</c:v>
                </c:pt>
                <c:pt idx="892">
                  <c:v>3.4</c:v>
                </c:pt>
                <c:pt idx="893">
                  <c:v>3.4</c:v>
                </c:pt>
                <c:pt idx="894">
                  <c:v>3.4</c:v>
                </c:pt>
                <c:pt idx="895">
                  <c:v>3.4</c:v>
                </c:pt>
                <c:pt idx="896">
                  <c:v>3.5</c:v>
                </c:pt>
                <c:pt idx="897">
                  <c:v>3.5</c:v>
                </c:pt>
                <c:pt idx="898">
                  <c:v>3.5</c:v>
                </c:pt>
                <c:pt idx="899">
                  <c:v>3.5</c:v>
                </c:pt>
                <c:pt idx="900">
                  <c:v>3.5</c:v>
                </c:pt>
                <c:pt idx="901">
                  <c:v>3.5</c:v>
                </c:pt>
                <c:pt idx="902">
                  <c:v>3.5</c:v>
                </c:pt>
                <c:pt idx="903">
                  <c:v>3.5</c:v>
                </c:pt>
                <c:pt idx="904">
                  <c:v>3.5</c:v>
                </c:pt>
                <c:pt idx="905">
                  <c:v>3.5</c:v>
                </c:pt>
                <c:pt idx="906">
                  <c:v>3.5</c:v>
                </c:pt>
                <c:pt idx="907">
                  <c:v>3.5</c:v>
                </c:pt>
                <c:pt idx="908">
                  <c:v>3.5</c:v>
                </c:pt>
                <c:pt idx="909">
                  <c:v>3.5</c:v>
                </c:pt>
                <c:pt idx="910">
                  <c:v>3.4</c:v>
                </c:pt>
                <c:pt idx="911">
                  <c:v>3.5</c:v>
                </c:pt>
                <c:pt idx="912">
                  <c:v>3.5</c:v>
                </c:pt>
                <c:pt idx="913">
                  <c:v>3.5</c:v>
                </c:pt>
                <c:pt idx="914">
                  <c:v>3.5</c:v>
                </c:pt>
                <c:pt idx="915">
                  <c:v>3.5</c:v>
                </c:pt>
                <c:pt idx="916">
                  <c:v>3.5</c:v>
                </c:pt>
                <c:pt idx="917">
                  <c:v>3.5</c:v>
                </c:pt>
                <c:pt idx="918">
                  <c:v>3.5</c:v>
                </c:pt>
                <c:pt idx="919">
                  <c:v>3.5</c:v>
                </c:pt>
                <c:pt idx="920">
                  <c:v>3.6</c:v>
                </c:pt>
                <c:pt idx="921">
                  <c:v>3.6</c:v>
                </c:pt>
                <c:pt idx="922">
                  <c:v>3.6</c:v>
                </c:pt>
                <c:pt idx="923">
                  <c:v>3.6</c:v>
                </c:pt>
                <c:pt idx="924">
                  <c:v>3.6</c:v>
                </c:pt>
                <c:pt idx="925">
                  <c:v>3.6</c:v>
                </c:pt>
                <c:pt idx="926">
                  <c:v>3.6</c:v>
                </c:pt>
                <c:pt idx="927">
                  <c:v>3.6</c:v>
                </c:pt>
                <c:pt idx="928">
                  <c:v>3.6</c:v>
                </c:pt>
                <c:pt idx="929">
                  <c:v>3.6</c:v>
                </c:pt>
                <c:pt idx="930">
                  <c:v>3.6</c:v>
                </c:pt>
                <c:pt idx="931">
                  <c:v>3.6</c:v>
                </c:pt>
                <c:pt idx="932">
                  <c:v>3.6</c:v>
                </c:pt>
                <c:pt idx="933">
                  <c:v>3.6</c:v>
                </c:pt>
                <c:pt idx="934">
                  <c:v>3.6</c:v>
                </c:pt>
                <c:pt idx="935">
                  <c:v>3.6</c:v>
                </c:pt>
                <c:pt idx="936">
                  <c:v>3.6</c:v>
                </c:pt>
                <c:pt idx="937">
                  <c:v>3.6</c:v>
                </c:pt>
                <c:pt idx="938">
                  <c:v>3.6</c:v>
                </c:pt>
                <c:pt idx="939">
                  <c:v>3.6</c:v>
                </c:pt>
                <c:pt idx="940">
                  <c:v>3.6</c:v>
                </c:pt>
                <c:pt idx="941">
                  <c:v>3.6</c:v>
                </c:pt>
                <c:pt idx="942">
                  <c:v>3.6</c:v>
                </c:pt>
                <c:pt idx="943">
                  <c:v>3.5</c:v>
                </c:pt>
                <c:pt idx="944">
                  <c:v>3.5</c:v>
                </c:pt>
                <c:pt idx="945">
                  <c:v>3.5</c:v>
                </c:pt>
                <c:pt idx="946">
                  <c:v>3.5</c:v>
                </c:pt>
                <c:pt idx="947">
                  <c:v>3.4</c:v>
                </c:pt>
                <c:pt idx="948">
                  <c:v>3.4</c:v>
                </c:pt>
                <c:pt idx="949">
                  <c:v>3.3</c:v>
                </c:pt>
                <c:pt idx="950">
                  <c:v>3.3</c:v>
                </c:pt>
                <c:pt idx="951">
                  <c:v>3.3</c:v>
                </c:pt>
                <c:pt idx="952">
                  <c:v>3.3</c:v>
                </c:pt>
                <c:pt idx="953">
                  <c:v>3.3</c:v>
                </c:pt>
                <c:pt idx="954">
                  <c:v>3.3</c:v>
                </c:pt>
                <c:pt idx="955">
                  <c:v>3.4</c:v>
                </c:pt>
                <c:pt idx="956">
                  <c:v>3.3</c:v>
                </c:pt>
                <c:pt idx="957">
                  <c:v>3.4</c:v>
                </c:pt>
                <c:pt idx="958">
                  <c:v>3.3</c:v>
                </c:pt>
                <c:pt idx="959">
                  <c:v>3.3</c:v>
                </c:pt>
                <c:pt idx="960">
                  <c:v>3.3</c:v>
                </c:pt>
                <c:pt idx="961">
                  <c:v>3.3</c:v>
                </c:pt>
                <c:pt idx="962">
                  <c:v>3.3</c:v>
                </c:pt>
                <c:pt idx="963">
                  <c:v>3.3</c:v>
                </c:pt>
                <c:pt idx="964">
                  <c:v>3.3</c:v>
                </c:pt>
                <c:pt idx="965">
                  <c:v>3.3</c:v>
                </c:pt>
                <c:pt idx="966">
                  <c:v>3.3</c:v>
                </c:pt>
                <c:pt idx="967">
                  <c:v>3.2</c:v>
                </c:pt>
                <c:pt idx="968">
                  <c:v>3.2</c:v>
                </c:pt>
                <c:pt idx="969">
                  <c:v>3.3</c:v>
                </c:pt>
                <c:pt idx="970">
                  <c:v>3.3</c:v>
                </c:pt>
                <c:pt idx="971">
                  <c:v>3.3</c:v>
                </c:pt>
                <c:pt idx="972">
                  <c:v>3.3</c:v>
                </c:pt>
                <c:pt idx="973">
                  <c:v>3.3</c:v>
                </c:pt>
                <c:pt idx="974">
                  <c:v>3.3</c:v>
                </c:pt>
                <c:pt idx="975">
                  <c:v>3.3</c:v>
                </c:pt>
                <c:pt idx="976">
                  <c:v>3.3</c:v>
                </c:pt>
                <c:pt idx="977">
                  <c:v>3.4</c:v>
                </c:pt>
                <c:pt idx="978">
                  <c:v>3.4</c:v>
                </c:pt>
                <c:pt idx="979">
                  <c:v>3.4</c:v>
                </c:pt>
                <c:pt idx="980">
                  <c:v>3.4</c:v>
                </c:pt>
                <c:pt idx="981">
                  <c:v>3.4</c:v>
                </c:pt>
                <c:pt idx="982">
                  <c:v>3.3</c:v>
                </c:pt>
                <c:pt idx="983">
                  <c:v>3.3</c:v>
                </c:pt>
                <c:pt idx="984">
                  <c:v>3.3</c:v>
                </c:pt>
                <c:pt idx="985">
                  <c:v>3.3</c:v>
                </c:pt>
                <c:pt idx="986">
                  <c:v>3.3</c:v>
                </c:pt>
                <c:pt idx="987">
                  <c:v>3.3</c:v>
                </c:pt>
                <c:pt idx="988">
                  <c:v>3.2</c:v>
                </c:pt>
                <c:pt idx="989">
                  <c:v>3.2</c:v>
                </c:pt>
                <c:pt idx="990">
                  <c:v>3.2</c:v>
                </c:pt>
                <c:pt idx="991">
                  <c:v>3.2</c:v>
                </c:pt>
                <c:pt idx="992">
                  <c:v>3.2</c:v>
                </c:pt>
                <c:pt idx="993">
                  <c:v>3.2</c:v>
                </c:pt>
                <c:pt idx="994">
                  <c:v>3.2</c:v>
                </c:pt>
                <c:pt idx="995">
                  <c:v>3.2</c:v>
                </c:pt>
                <c:pt idx="996">
                  <c:v>3.2</c:v>
                </c:pt>
                <c:pt idx="997">
                  <c:v>3.2</c:v>
                </c:pt>
                <c:pt idx="998">
                  <c:v>3.1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3.1</c:v>
                </c:pt>
                <c:pt idx="1021">
                  <c:v>3.1</c:v>
                </c:pt>
                <c:pt idx="1022">
                  <c:v>3.1</c:v>
                </c:pt>
                <c:pt idx="1023">
                  <c:v>3.1</c:v>
                </c:pt>
                <c:pt idx="1024">
                  <c:v>3.1</c:v>
                </c:pt>
                <c:pt idx="1025">
                  <c:v>3.1</c:v>
                </c:pt>
                <c:pt idx="1026">
                  <c:v>3.1</c:v>
                </c:pt>
                <c:pt idx="1027">
                  <c:v>3.1</c:v>
                </c:pt>
                <c:pt idx="1028">
                  <c:v>3.1</c:v>
                </c:pt>
                <c:pt idx="1029">
                  <c:v>3.1</c:v>
                </c:pt>
                <c:pt idx="1030">
                  <c:v>3.1</c:v>
                </c:pt>
                <c:pt idx="1031">
                  <c:v>3.1</c:v>
                </c:pt>
                <c:pt idx="1032">
                  <c:v>3.1</c:v>
                </c:pt>
                <c:pt idx="1033">
                  <c:v>3.1</c:v>
                </c:pt>
                <c:pt idx="1034">
                  <c:v>3.1</c:v>
                </c:pt>
                <c:pt idx="1035">
                  <c:v>3.1</c:v>
                </c:pt>
                <c:pt idx="1036">
                  <c:v>3.1</c:v>
                </c:pt>
                <c:pt idx="1037">
                  <c:v>3.1</c:v>
                </c:pt>
                <c:pt idx="1038">
                  <c:v>3.1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3.1</c:v>
                </c:pt>
                <c:pt idx="1045">
                  <c:v>3.1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3.1</c:v>
                </c:pt>
                <c:pt idx="1057">
                  <c:v>3</c:v>
                </c:pt>
                <c:pt idx="1058">
                  <c:v>3</c:v>
                </c:pt>
                <c:pt idx="1059">
                  <c:v>3.1</c:v>
                </c:pt>
                <c:pt idx="1060">
                  <c:v>3.1</c:v>
                </c:pt>
                <c:pt idx="1061">
                  <c:v>3.1</c:v>
                </c:pt>
                <c:pt idx="1062">
                  <c:v>3.1</c:v>
                </c:pt>
                <c:pt idx="1063">
                  <c:v>3.1</c:v>
                </c:pt>
                <c:pt idx="1064">
                  <c:v>3.1</c:v>
                </c:pt>
                <c:pt idx="1065">
                  <c:v>3.1</c:v>
                </c:pt>
                <c:pt idx="1066">
                  <c:v>3.1</c:v>
                </c:pt>
                <c:pt idx="1067">
                  <c:v>3.1</c:v>
                </c:pt>
                <c:pt idx="1068">
                  <c:v>3.1</c:v>
                </c:pt>
                <c:pt idx="1069">
                  <c:v>3.1</c:v>
                </c:pt>
                <c:pt idx="1070">
                  <c:v>3.1</c:v>
                </c:pt>
                <c:pt idx="1071">
                  <c:v>3.1</c:v>
                </c:pt>
                <c:pt idx="1072">
                  <c:v>3.1</c:v>
                </c:pt>
                <c:pt idx="1073">
                  <c:v>3.1</c:v>
                </c:pt>
                <c:pt idx="1074">
                  <c:v>3.1</c:v>
                </c:pt>
                <c:pt idx="1075">
                  <c:v>3.1</c:v>
                </c:pt>
                <c:pt idx="1076">
                  <c:v>3.1</c:v>
                </c:pt>
                <c:pt idx="1077">
                  <c:v>3.1</c:v>
                </c:pt>
                <c:pt idx="1078">
                  <c:v>3.1</c:v>
                </c:pt>
                <c:pt idx="1079">
                  <c:v>3.1</c:v>
                </c:pt>
                <c:pt idx="1080">
                  <c:v>3.1</c:v>
                </c:pt>
                <c:pt idx="1081">
                  <c:v>3.2</c:v>
                </c:pt>
                <c:pt idx="1082">
                  <c:v>3.2</c:v>
                </c:pt>
                <c:pt idx="1083">
                  <c:v>3.1</c:v>
                </c:pt>
                <c:pt idx="1084">
                  <c:v>3.1</c:v>
                </c:pt>
                <c:pt idx="1085">
                  <c:v>3.1</c:v>
                </c:pt>
                <c:pt idx="1086">
                  <c:v>3</c:v>
                </c:pt>
                <c:pt idx="1087">
                  <c:v>3.1</c:v>
                </c:pt>
                <c:pt idx="1088">
                  <c:v>3.1</c:v>
                </c:pt>
                <c:pt idx="1089">
                  <c:v>3.1</c:v>
                </c:pt>
                <c:pt idx="1090">
                  <c:v>3</c:v>
                </c:pt>
                <c:pt idx="1091">
                  <c:v>3.1</c:v>
                </c:pt>
                <c:pt idx="1092">
                  <c:v>3.1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3.1</c:v>
                </c:pt>
                <c:pt idx="1100">
                  <c:v>3.1</c:v>
                </c:pt>
                <c:pt idx="1101">
                  <c:v>3.1</c:v>
                </c:pt>
                <c:pt idx="1102">
                  <c:v>3.1</c:v>
                </c:pt>
                <c:pt idx="1103">
                  <c:v>3.1</c:v>
                </c:pt>
                <c:pt idx="1104">
                  <c:v>3.1</c:v>
                </c:pt>
                <c:pt idx="1105">
                  <c:v>3.2</c:v>
                </c:pt>
                <c:pt idx="1106">
                  <c:v>3.2</c:v>
                </c:pt>
                <c:pt idx="1107">
                  <c:v>3.2</c:v>
                </c:pt>
                <c:pt idx="1108">
                  <c:v>3.2</c:v>
                </c:pt>
                <c:pt idx="1109">
                  <c:v>3.2</c:v>
                </c:pt>
                <c:pt idx="1110">
                  <c:v>3.2</c:v>
                </c:pt>
                <c:pt idx="1111">
                  <c:v>3.2</c:v>
                </c:pt>
                <c:pt idx="1112">
                  <c:v>3.2</c:v>
                </c:pt>
                <c:pt idx="1113">
                  <c:v>3.3</c:v>
                </c:pt>
                <c:pt idx="1114">
                  <c:v>3.3</c:v>
                </c:pt>
                <c:pt idx="1115">
                  <c:v>3.3</c:v>
                </c:pt>
                <c:pt idx="1116">
                  <c:v>3.3</c:v>
                </c:pt>
                <c:pt idx="1117">
                  <c:v>3.3</c:v>
                </c:pt>
                <c:pt idx="1118">
                  <c:v>3.3</c:v>
                </c:pt>
                <c:pt idx="1119">
                  <c:v>3.3</c:v>
                </c:pt>
                <c:pt idx="1120">
                  <c:v>3.3</c:v>
                </c:pt>
                <c:pt idx="1121">
                  <c:v>3.3</c:v>
                </c:pt>
                <c:pt idx="1122">
                  <c:v>3.2</c:v>
                </c:pt>
                <c:pt idx="1123">
                  <c:v>3.2</c:v>
                </c:pt>
                <c:pt idx="1124">
                  <c:v>3.2</c:v>
                </c:pt>
                <c:pt idx="1125">
                  <c:v>3.2</c:v>
                </c:pt>
                <c:pt idx="1126">
                  <c:v>3.2</c:v>
                </c:pt>
                <c:pt idx="1127">
                  <c:v>3.1</c:v>
                </c:pt>
                <c:pt idx="1128">
                  <c:v>3.1</c:v>
                </c:pt>
                <c:pt idx="1129">
                  <c:v>3.1</c:v>
                </c:pt>
                <c:pt idx="1130">
                  <c:v>3.1</c:v>
                </c:pt>
                <c:pt idx="1131">
                  <c:v>3.1</c:v>
                </c:pt>
                <c:pt idx="1132">
                  <c:v>3.1</c:v>
                </c:pt>
                <c:pt idx="1133">
                  <c:v>3.1</c:v>
                </c:pt>
                <c:pt idx="1134">
                  <c:v>3.1</c:v>
                </c:pt>
                <c:pt idx="1135">
                  <c:v>3.1</c:v>
                </c:pt>
                <c:pt idx="1136">
                  <c:v>3.1</c:v>
                </c:pt>
                <c:pt idx="1137">
                  <c:v>3.1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3.1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3.1</c:v>
                </c:pt>
                <c:pt idx="1151">
                  <c:v>3.1</c:v>
                </c:pt>
                <c:pt idx="1152">
                  <c:v>3.1</c:v>
                </c:pt>
                <c:pt idx="1153">
                  <c:v>3.1</c:v>
                </c:pt>
                <c:pt idx="1154">
                  <c:v>3.1</c:v>
                </c:pt>
                <c:pt idx="1155">
                  <c:v>3.1</c:v>
                </c:pt>
                <c:pt idx="1156">
                  <c:v>3.1</c:v>
                </c:pt>
                <c:pt idx="1157">
                  <c:v>3.1</c:v>
                </c:pt>
                <c:pt idx="1158">
                  <c:v>3.2</c:v>
                </c:pt>
                <c:pt idx="1159">
                  <c:v>3.1</c:v>
                </c:pt>
                <c:pt idx="1160">
                  <c:v>3.1</c:v>
                </c:pt>
                <c:pt idx="1161">
                  <c:v>3.1</c:v>
                </c:pt>
                <c:pt idx="1162">
                  <c:v>3.1</c:v>
                </c:pt>
                <c:pt idx="1163">
                  <c:v>3.1</c:v>
                </c:pt>
                <c:pt idx="1164">
                  <c:v>3.1</c:v>
                </c:pt>
                <c:pt idx="1165">
                  <c:v>3.1</c:v>
                </c:pt>
                <c:pt idx="1166">
                  <c:v>3.1</c:v>
                </c:pt>
                <c:pt idx="1167">
                  <c:v>3.1</c:v>
                </c:pt>
                <c:pt idx="1168">
                  <c:v>3.1</c:v>
                </c:pt>
                <c:pt idx="1169">
                  <c:v>3.1</c:v>
                </c:pt>
                <c:pt idx="1170">
                  <c:v>3.1</c:v>
                </c:pt>
                <c:pt idx="1171">
                  <c:v>3.1</c:v>
                </c:pt>
                <c:pt idx="1172">
                  <c:v>3.1</c:v>
                </c:pt>
                <c:pt idx="1173">
                  <c:v>3.1</c:v>
                </c:pt>
                <c:pt idx="1174">
                  <c:v>3.1</c:v>
                </c:pt>
                <c:pt idx="1175">
                  <c:v>3.1</c:v>
                </c:pt>
                <c:pt idx="1176">
                  <c:v>3.1</c:v>
                </c:pt>
                <c:pt idx="1177">
                  <c:v>3.1</c:v>
                </c:pt>
                <c:pt idx="1178">
                  <c:v>3</c:v>
                </c:pt>
                <c:pt idx="1179">
                  <c:v>3</c:v>
                </c:pt>
                <c:pt idx="1180">
                  <c:v>3.1</c:v>
                </c:pt>
                <c:pt idx="1181">
                  <c:v>3.1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3.1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3.1</c:v>
                </c:pt>
                <c:pt idx="1199">
                  <c:v>3</c:v>
                </c:pt>
                <c:pt idx="1200">
                  <c:v>3.1</c:v>
                </c:pt>
                <c:pt idx="1201">
                  <c:v>3</c:v>
                </c:pt>
                <c:pt idx="1202">
                  <c:v>3</c:v>
                </c:pt>
                <c:pt idx="1203">
                  <c:v>3.1</c:v>
                </c:pt>
                <c:pt idx="1204">
                  <c:v>3.1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3.1</c:v>
                </c:pt>
                <c:pt idx="1209">
                  <c:v>3.1</c:v>
                </c:pt>
                <c:pt idx="1210">
                  <c:v>3.1</c:v>
                </c:pt>
                <c:pt idx="1211">
                  <c:v>3.1</c:v>
                </c:pt>
                <c:pt idx="1212">
                  <c:v>3.1</c:v>
                </c:pt>
                <c:pt idx="1213">
                  <c:v>3.1</c:v>
                </c:pt>
                <c:pt idx="1214">
                  <c:v>3</c:v>
                </c:pt>
                <c:pt idx="1215">
                  <c:v>3</c:v>
                </c:pt>
                <c:pt idx="1216">
                  <c:v>3.1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2.9</c:v>
                </c:pt>
                <c:pt idx="1226">
                  <c:v>2.9</c:v>
                </c:pt>
                <c:pt idx="1227">
                  <c:v>2.9</c:v>
                </c:pt>
                <c:pt idx="1228">
                  <c:v>2.9</c:v>
                </c:pt>
                <c:pt idx="1229">
                  <c:v>2.9</c:v>
                </c:pt>
                <c:pt idx="1230">
                  <c:v>2.9</c:v>
                </c:pt>
                <c:pt idx="1231">
                  <c:v>2.9</c:v>
                </c:pt>
                <c:pt idx="1232">
                  <c:v>2.8</c:v>
                </c:pt>
                <c:pt idx="1233">
                  <c:v>2.8</c:v>
                </c:pt>
                <c:pt idx="1234">
                  <c:v>2.8</c:v>
                </c:pt>
                <c:pt idx="1235">
                  <c:v>2.8</c:v>
                </c:pt>
                <c:pt idx="1236">
                  <c:v>2.8</c:v>
                </c:pt>
                <c:pt idx="1237">
                  <c:v>2.8</c:v>
                </c:pt>
                <c:pt idx="1238">
                  <c:v>2.8</c:v>
                </c:pt>
                <c:pt idx="1239">
                  <c:v>2.8</c:v>
                </c:pt>
                <c:pt idx="1240">
                  <c:v>2.7</c:v>
                </c:pt>
                <c:pt idx="1241">
                  <c:v>2.7</c:v>
                </c:pt>
                <c:pt idx="1242">
                  <c:v>2.7</c:v>
                </c:pt>
                <c:pt idx="1243">
                  <c:v>2.7</c:v>
                </c:pt>
                <c:pt idx="1244">
                  <c:v>2.7</c:v>
                </c:pt>
                <c:pt idx="1245">
                  <c:v>2.7</c:v>
                </c:pt>
                <c:pt idx="1246">
                  <c:v>2.8</c:v>
                </c:pt>
                <c:pt idx="1247">
                  <c:v>2.7</c:v>
                </c:pt>
                <c:pt idx="1248">
                  <c:v>2.7</c:v>
                </c:pt>
                <c:pt idx="1249">
                  <c:v>2.8</c:v>
                </c:pt>
                <c:pt idx="1250">
                  <c:v>2.8</c:v>
                </c:pt>
                <c:pt idx="1251">
                  <c:v>2.8</c:v>
                </c:pt>
                <c:pt idx="1252">
                  <c:v>2.8</c:v>
                </c:pt>
                <c:pt idx="1253">
                  <c:v>2.8</c:v>
                </c:pt>
                <c:pt idx="1254">
                  <c:v>2.8</c:v>
                </c:pt>
                <c:pt idx="1255">
                  <c:v>2.7</c:v>
                </c:pt>
                <c:pt idx="1256">
                  <c:v>2.7</c:v>
                </c:pt>
                <c:pt idx="1257">
                  <c:v>2.7</c:v>
                </c:pt>
                <c:pt idx="1258">
                  <c:v>2.7</c:v>
                </c:pt>
                <c:pt idx="1259">
                  <c:v>2.7</c:v>
                </c:pt>
                <c:pt idx="1260">
                  <c:v>2.7</c:v>
                </c:pt>
                <c:pt idx="1261">
                  <c:v>2.6</c:v>
                </c:pt>
                <c:pt idx="1262">
                  <c:v>2.7</c:v>
                </c:pt>
                <c:pt idx="1263">
                  <c:v>2.6</c:v>
                </c:pt>
                <c:pt idx="1264">
                  <c:v>2.7</c:v>
                </c:pt>
                <c:pt idx="1265">
                  <c:v>2.7</c:v>
                </c:pt>
                <c:pt idx="1266">
                  <c:v>2.7</c:v>
                </c:pt>
                <c:pt idx="1267">
                  <c:v>2.7</c:v>
                </c:pt>
                <c:pt idx="1268">
                  <c:v>2.6</c:v>
                </c:pt>
                <c:pt idx="1269">
                  <c:v>2.6</c:v>
                </c:pt>
                <c:pt idx="1270">
                  <c:v>2.6</c:v>
                </c:pt>
                <c:pt idx="1271">
                  <c:v>2.7</c:v>
                </c:pt>
                <c:pt idx="1272">
                  <c:v>2.7</c:v>
                </c:pt>
                <c:pt idx="1273">
                  <c:v>2.7</c:v>
                </c:pt>
                <c:pt idx="1274">
                  <c:v>2.7</c:v>
                </c:pt>
                <c:pt idx="1275">
                  <c:v>2.7</c:v>
                </c:pt>
                <c:pt idx="1276">
                  <c:v>2.7</c:v>
                </c:pt>
                <c:pt idx="1277">
                  <c:v>2.7</c:v>
                </c:pt>
                <c:pt idx="1278">
                  <c:v>2.7</c:v>
                </c:pt>
                <c:pt idx="1279">
                  <c:v>2.7</c:v>
                </c:pt>
                <c:pt idx="1280">
                  <c:v>2.8</c:v>
                </c:pt>
                <c:pt idx="1281">
                  <c:v>2.8</c:v>
                </c:pt>
                <c:pt idx="1282">
                  <c:v>2.8</c:v>
                </c:pt>
                <c:pt idx="1283">
                  <c:v>2.8</c:v>
                </c:pt>
                <c:pt idx="1284">
                  <c:v>2.8</c:v>
                </c:pt>
                <c:pt idx="1285">
                  <c:v>2.8</c:v>
                </c:pt>
                <c:pt idx="1286">
                  <c:v>2.8</c:v>
                </c:pt>
                <c:pt idx="1287">
                  <c:v>2.8</c:v>
                </c:pt>
                <c:pt idx="1288">
                  <c:v>2.8</c:v>
                </c:pt>
                <c:pt idx="1289">
                  <c:v>2.8</c:v>
                </c:pt>
                <c:pt idx="1290">
                  <c:v>2.8</c:v>
                </c:pt>
                <c:pt idx="1291">
                  <c:v>2.9</c:v>
                </c:pt>
                <c:pt idx="1292">
                  <c:v>2.9</c:v>
                </c:pt>
                <c:pt idx="1293">
                  <c:v>2.9</c:v>
                </c:pt>
                <c:pt idx="1294">
                  <c:v>2.9</c:v>
                </c:pt>
                <c:pt idx="1295">
                  <c:v>2.9</c:v>
                </c:pt>
                <c:pt idx="1296">
                  <c:v>2.8</c:v>
                </c:pt>
                <c:pt idx="1297">
                  <c:v>2.8</c:v>
                </c:pt>
                <c:pt idx="1298">
                  <c:v>2.8</c:v>
                </c:pt>
                <c:pt idx="1299">
                  <c:v>2.8</c:v>
                </c:pt>
                <c:pt idx="1300">
                  <c:v>2.8</c:v>
                </c:pt>
                <c:pt idx="1301">
                  <c:v>2.8</c:v>
                </c:pt>
                <c:pt idx="1302">
                  <c:v>2.9</c:v>
                </c:pt>
                <c:pt idx="1303">
                  <c:v>2.9</c:v>
                </c:pt>
                <c:pt idx="1304">
                  <c:v>2.9</c:v>
                </c:pt>
                <c:pt idx="1305">
                  <c:v>2.9</c:v>
                </c:pt>
                <c:pt idx="1306">
                  <c:v>2.9</c:v>
                </c:pt>
                <c:pt idx="1307">
                  <c:v>2.9</c:v>
                </c:pt>
                <c:pt idx="1308">
                  <c:v>2.9</c:v>
                </c:pt>
                <c:pt idx="1309">
                  <c:v>2.8</c:v>
                </c:pt>
                <c:pt idx="1310">
                  <c:v>2.8</c:v>
                </c:pt>
                <c:pt idx="1311">
                  <c:v>2.8</c:v>
                </c:pt>
                <c:pt idx="1312">
                  <c:v>2.8</c:v>
                </c:pt>
                <c:pt idx="1313">
                  <c:v>2.8</c:v>
                </c:pt>
                <c:pt idx="1314">
                  <c:v>2.8</c:v>
                </c:pt>
                <c:pt idx="1315">
                  <c:v>2.8</c:v>
                </c:pt>
                <c:pt idx="1316">
                  <c:v>2.8</c:v>
                </c:pt>
                <c:pt idx="1317">
                  <c:v>2.7</c:v>
                </c:pt>
                <c:pt idx="1318">
                  <c:v>2.7</c:v>
                </c:pt>
                <c:pt idx="1319">
                  <c:v>2.7</c:v>
                </c:pt>
                <c:pt idx="1320">
                  <c:v>2.7</c:v>
                </c:pt>
                <c:pt idx="1321">
                  <c:v>2.6</c:v>
                </c:pt>
                <c:pt idx="1322">
                  <c:v>2.6</c:v>
                </c:pt>
                <c:pt idx="1323">
                  <c:v>2.6</c:v>
                </c:pt>
                <c:pt idx="1324">
                  <c:v>2.6</c:v>
                </c:pt>
                <c:pt idx="1325">
                  <c:v>2.6</c:v>
                </c:pt>
                <c:pt idx="1326">
                  <c:v>2.6</c:v>
                </c:pt>
                <c:pt idx="1327">
                  <c:v>2.6</c:v>
                </c:pt>
                <c:pt idx="1328">
                  <c:v>2.6</c:v>
                </c:pt>
                <c:pt idx="1329">
                  <c:v>2.6</c:v>
                </c:pt>
                <c:pt idx="1330">
                  <c:v>2.6</c:v>
                </c:pt>
                <c:pt idx="1331">
                  <c:v>2.6</c:v>
                </c:pt>
                <c:pt idx="1332">
                  <c:v>2.5</c:v>
                </c:pt>
                <c:pt idx="1333">
                  <c:v>2.5</c:v>
                </c:pt>
                <c:pt idx="1334">
                  <c:v>2.5</c:v>
                </c:pt>
                <c:pt idx="1335">
                  <c:v>2.5</c:v>
                </c:pt>
                <c:pt idx="1336">
                  <c:v>2.5</c:v>
                </c:pt>
                <c:pt idx="1337">
                  <c:v>2.6</c:v>
                </c:pt>
                <c:pt idx="1338">
                  <c:v>2.6</c:v>
                </c:pt>
                <c:pt idx="1339">
                  <c:v>2.6</c:v>
                </c:pt>
                <c:pt idx="1340">
                  <c:v>2.7</c:v>
                </c:pt>
                <c:pt idx="1341">
                  <c:v>2.7</c:v>
                </c:pt>
                <c:pt idx="1342">
                  <c:v>2.7</c:v>
                </c:pt>
                <c:pt idx="1343">
                  <c:v>2.7</c:v>
                </c:pt>
                <c:pt idx="1344">
                  <c:v>2.7</c:v>
                </c:pt>
                <c:pt idx="1345">
                  <c:v>2.7</c:v>
                </c:pt>
                <c:pt idx="1346">
                  <c:v>2.7</c:v>
                </c:pt>
                <c:pt idx="1347">
                  <c:v>2.7</c:v>
                </c:pt>
                <c:pt idx="1348">
                  <c:v>2.7</c:v>
                </c:pt>
                <c:pt idx="1349">
                  <c:v>2.6</c:v>
                </c:pt>
                <c:pt idx="1350">
                  <c:v>2.7</c:v>
                </c:pt>
                <c:pt idx="1351">
                  <c:v>2.7</c:v>
                </c:pt>
                <c:pt idx="1352">
                  <c:v>2.7</c:v>
                </c:pt>
                <c:pt idx="1353">
                  <c:v>2.7</c:v>
                </c:pt>
                <c:pt idx="1354">
                  <c:v>2.7</c:v>
                </c:pt>
                <c:pt idx="1355">
                  <c:v>2.7</c:v>
                </c:pt>
                <c:pt idx="1356">
                  <c:v>2.7</c:v>
                </c:pt>
                <c:pt idx="1357">
                  <c:v>2.7</c:v>
                </c:pt>
                <c:pt idx="1358">
                  <c:v>2.7</c:v>
                </c:pt>
                <c:pt idx="1359">
                  <c:v>2.7</c:v>
                </c:pt>
                <c:pt idx="1360">
                  <c:v>2.8</c:v>
                </c:pt>
                <c:pt idx="1361">
                  <c:v>2.8</c:v>
                </c:pt>
                <c:pt idx="1362">
                  <c:v>2.8</c:v>
                </c:pt>
                <c:pt idx="1363">
                  <c:v>2.8</c:v>
                </c:pt>
                <c:pt idx="1364">
                  <c:v>2.7</c:v>
                </c:pt>
                <c:pt idx="1365">
                  <c:v>2.7</c:v>
                </c:pt>
                <c:pt idx="1366">
                  <c:v>2.7</c:v>
                </c:pt>
                <c:pt idx="1367">
                  <c:v>2.7</c:v>
                </c:pt>
                <c:pt idx="1368">
                  <c:v>2.7</c:v>
                </c:pt>
                <c:pt idx="1369">
                  <c:v>2.6</c:v>
                </c:pt>
                <c:pt idx="1370">
                  <c:v>2.6</c:v>
                </c:pt>
                <c:pt idx="1371">
                  <c:v>2.6</c:v>
                </c:pt>
                <c:pt idx="1372">
                  <c:v>2.6</c:v>
                </c:pt>
                <c:pt idx="1373">
                  <c:v>2.7</c:v>
                </c:pt>
                <c:pt idx="1374">
                  <c:v>2.7</c:v>
                </c:pt>
                <c:pt idx="1375">
                  <c:v>2.7</c:v>
                </c:pt>
                <c:pt idx="1376">
                  <c:v>2.7</c:v>
                </c:pt>
                <c:pt idx="1377">
                  <c:v>2.7</c:v>
                </c:pt>
                <c:pt idx="1378">
                  <c:v>2.7</c:v>
                </c:pt>
                <c:pt idx="1379">
                  <c:v>2.7</c:v>
                </c:pt>
                <c:pt idx="1380">
                  <c:v>2.7</c:v>
                </c:pt>
                <c:pt idx="1381">
                  <c:v>2.7</c:v>
                </c:pt>
                <c:pt idx="1382">
                  <c:v>2.7</c:v>
                </c:pt>
                <c:pt idx="1383">
                  <c:v>2.7</c:v>
                </c:pt>
                <c:pt idx="1384">
                  <c:v>2.7</c:v>
                </c:pt>
                <c:pt idx="1385">
                  <c:v>2.7</c:v>
                </c:pt>
                <c:pt idx="1386">
                  <c:v>2.7</c:v>
                </c:pt>
                <c:pt idx="1387">
                  <c:v>2.7</c:v>
                </c:pt>
                <c:pt idx="1388">
                  <c:v>2.7</c:v>
                </c:pt>
                <c:pt idx="1389">
                  <c:v>2.7</c:v>
                </c:pt>
                <c:pt idx="1390">
                  <c:v>2.7</c:v>
                </c:pt>
                <c:pt idx="1391">
                  <c:v>2.7</c:v>
                </c:pt>
                <c:pt idx="1392">
                  <c:v>2.7</c:v>
                </c:pt>
                <c:pt idx="1393">
                  <c:v>2.7</c:v>
                </c:pt>
                <c:pt idx="1394">
                  <c:v>2.7</c:v>
                </c:pt>
                <c:pt idx="1395">
                  <c:v>2.7</c:v>
                </c:pt>
                <c:pt idx="1396">
                  <c:v>2.7</c:v>
                </c:pt>
                <c:pt idx="1397">
                  <c:v>2.7</c:v>
                </c:pt>
                <c:pt idx="1398">
                  <c:v>2.8</c:v>
                </c:pt>
                <c:pt idx="1399">
                  <c:v>2.8</c:v>
                </c:pt>
                <c:pt idx="1400">
                  <c:v>2.8</c:v>
                </c:pt>
                <c:pt idx="1401">
                  <c:v>2.8</c:v>
                </c:pt>
                <c:pt idx="1402">
                  <c:v>2.8</c:v>
                </c:pt>
                <c:pt idx="1403">
                  <c:v>2.7</c:v>
                </c:pt>
                <c:pt idx="1404">
                  <c:v>2.7</c:v>
                </c:pt>
                <c:pt idx="1405">
                  <c:v>2.7</c:v>
                </c:pt>
                <c:pt idx="1406">
                  <c:v>2.7</c:v>
                </c:pt>
                <c:pt idx="1407">
                  <c:v>2.7</c:v>
                </c:pt>
                <c:pt idx="1408">
                  <c:v>2.7</c:v>
                </c:pt>
                <c:pt idx="1409">
                  <c:v>2.7</c:v>
                </c:pt>
                <c:pt idx="1410">
                  <c:v>2.7</c:v>
                </c:pt>
                <c:pt idx="1411">
                  <c:v>2.7</c:v>
                </c:pt>
                <c:pt idx="1412">
                  <c:v>2.6</c:v>
                </c:pt>
                <c:pt idx="1413">
                  <c:v>2.6</c:v>
                </c:pt>
                <c:pt idx="1414">
                  <c:v>2.6</c:v>
                </c:pt>
                <c:pt idx="1415">
                  <c:v>2.5</c:v>
                </c:pt>
                <c:pt idx="1416">
                  <c:v>2.5</c:v>
                </c:pt>
                <c:pt idx="1417">
                  <c:v>2.5</c:v>
                </c:pt>
                <c:pt idx="1418">
                  <c:v>2.5</c:v>
                </c:pt>
                <c:pt idx="1419">
                  <c:v>2.5</c:v>
                </c:pt>
                <c:pt idx="1420">
                  <c:v>2.5</c:v>
                </c:pt>
                <c:pt idx="1421">
                  <c:v>2.5</c:v>
                </c:pt>
                <c:pt idx="1422">
                  <c:v>2.5</c:v>
                </c:pt>
                <c:pt idx="1423">
                  <c:v>2.5</c:v>
                </c:pt>
                <c:pt idx="1424">
                  <c:v>2.5</c:v>
                </c:pt>
                <c:pt idx="1425">
                  <c:v>2.5</c:v>
                </c:pt>
                <c:pt idx="1426">
                  <c:v>2.5</c:v>
                </c:pt>
                <c:pt idx="1427">
                  <c:v>2.5</c:v>
                </c:pt>
                <c:pt idx="1428">
                  <c:v>2.5</c:v>
                </c:pt>
                <c:pt idx="1429">
                  <c:v>2.5</c:v>
                </c:pt>
                <c:pt idx="1430">
                  <c:v>2.5</c:v>
                </c:pt>
                <c:pt idx="1431">
                  <c:v>2.5</c:v>
                </c:pt>
                <c:pt idx="1432">
                  <c:v>2.5</c:v>
                </c:pt>
                <c:pt idx="1433">
                  <c:v>2.4</c:v>
                </c:pt>
                <c:pt idx="1434">
                  <c:v>2.4</c:v>
                </c:pt>
                <c:pt idx="1435">
                  <c:v>2.4</c:v>
                </c:pt>
                <c:pt idx="1436">
                  <c:v>2.4</c:v>
                </c:pt>
                <c:pt idx="1437">
                  <c:v>2.5</c:v>
                </c:pt>
                <c:pt idx="1438">
                  <c:v>2.5</c:v>
                </c:pt>
                <c:pt idx="1439">
                  <c:v>2.5</c:v>
                </c:pt>
                <c:pt idx="1440">
                  <c:v>2.6</c:v>
                </c:pt>
                <c:pt idx="1441">
                  <c:v>2.6</c:v>
                </c:pt>
                <c:pt idx="1442">
                  <c:v>2.6</c:v>
                </c:pt>
                <c:pt idx="1443">
                  <c:v>2.5</c:v>
                </c:pt>
                <c:pt idx="1444">
                  <c:v>2.6</c:v>
                </c:pt>
                <c:pt idx="1445">
                  <c:v>2.6</c:v>
                </c:pt>
                <c:pt idx="1446">
                  <c:v>2.6</c:v>
                </c:pt>
                <c:pt idx="1447">
                  <c:v>2.6</c:v>
                </c:pt>
                <c:pt idx="1448">
                  <c:v>2.6</c:v>
                </c:pt>
                <c:pt idx="1449">
                  <c:v>2.6</c:v>
                </c:pt>
                <c:pt idx="1450">
                  <c:v>2.6</c:v>
                </c:pt>
                <c:pt idx="1451">
                  <c:v>2.5</c:v>
                </c:pt>
                <c:pt idx="1452">
                  <c:v>2.5</c:v>
                </c:pt>
                <c:pt idx="1453">
                  <c:v>2.5</c:v>
                </c:pt>
                <c:pt idx="1454">
                  <c:v>2.6</c:v>
                </c:pt>
                <c:pt idx="1455">
                  <c:v>2.6</c:v>
                </c:pt>
                <c:pt idx="1456">
                  <c:v>2.6</c:v>
                </c:pt>
                <c:pt idx="1457">
                  <c:v>2.6</c:v>
                </c:pt>
                <c:pt idx="1458">
                  <c:v>2.6</c:v>
                </c:pt>
                <c:pt idx="1459">
                  <c:v>2.6</c:v>
                </c:pt>
                <c:pt idx="1460">
                  <c:v>2.6</c:v>
                </c:pt>
                <c:pt idx="1461">
                  <c:v>2.6</c:v>
                </c:pt>
                <c:pt idx="1462">
                  <c:v>2.6</c:v>
                </c:pt>
                <c:pt idx="1463">
                  <c:v>2.6</c:v>
                </c:pt>
                <c:pt idx="1464">
                  <c:v>2.6</c:v>
                </c:pt>
                <c:pt idx="1465">
                  <c:v>2.6</c:v>
                </c:pt>
                <c:pt idx="1466">
                  <c:v>2.6</c:v>
                </c:pt>
                <c:pt idx="1467">
                  <c:v>2.6</c:v>
                </c:pt>
                <c:pt idx="1468">
                  <c:v>2.6</c:v>
                </c:pt>
                <c:pt idx="1469">
                  <c:v>2.6</c:v>
                </c:pt>
                <c:pt idx="1470">
                  <c:v>2.6</c:v>
                </c:pt>
                <c:pt idx="1471">
                  <c:v>2.6</c:v>
                </c:pt>
                <c:pt idx="1472">
                  <c:v>2.6</c:v>
                </c:pt>
                <c:pt idx="1473">
                  <c:v>2.6</c:v>
                </c:pt>
                <c:pt idx="1474">
                  <c:v>2.6</c:v>
                </c:pt>
                <c:pt idx="1475">
                  <c:v>2.6</c:v>
                </c:pt>
                <c:pt idx="1476">
                  <c:v>2.6</c:v>
                </c:pt>
                <c:pt idx="1477">
                  <c:v>2.6</c:v>
                </c:pt>
                <c:pt idx="1478">
                  <c:v>2.6</c:v>
                </c:pt>
                <c:pt idx="1479">
                  <c:v>2.6</c:v>
                </c:pt>
                <c:pt idx="1480">
                  <c:v>2.6</c:v>
                </c:pt>
                <c:pt idx="1481">
                  <c:v>2.6</c:v>
                </c:pt>
                <c:pt idx="1482">
                  <c:v>2.6</c:v>
                </c:pt>
                <c:pt idx="1483">
                  <c:v>2.6</c:v>
                </c:pt>
                <c:pt idx="1484">
                  <c:v>2.6</c:v>
                </c:pt>
                <c:pt idx="1485">
                  <c:v>2.6</c:v>
                </c:pt>
                <c:pt idx="1486">
                  <c:v>2.5</c:v>
                </c:pt>
                <c:pt idx="1487">
                  <c:v>2.5</c:v>
                </c:pt>
                <c:pt idx="1488">
                  <c:v>2.5</c:v>
                </c:pt>
                <c:pt idx="1489">
                  <c:v>2.6</c:v>
                </c:pt>
                <c:pt idx="1490">
                  <c:v>2.6</c:v>
                </c:pt>
                <c:pt idx="1491">
                  <c:v>2.5</c:v>
                </c:pt>
                <c:pt idx="1492">
                  <c:v>2.6</c:v>
                </c:pt>
                <c:pt idx="1493">
                  <c:v>2.6</c:v>
                </c:pt>
                <c:pt idx="1494">
                  <c:v>2.6</c:v>
                </c:pt>
                <c:pt idx="1495">
                  <c:v>2.6</c:v>
                </c:pt>
                <c:pt idx="1496">
                  <c:v>2.5</c:v>
                </c:pt>
                <c:pt idx="1497">
                  <c:v>2.5</c:v>
                </c:pt>
                <c:pt idx="1498">
                  <c:v>2.5</c:v>
                </c:pt>
                <c:pt idx="1499">
                  <c:v>2.5</c:v>
                </c:pt>
                <c:pt idx="1500">
                  <c:v>2.5</c:v>
                </c:pt>
                <c:pt idx="1501">
                  <c:v>2.5</c:v>
                </c:pt>
                <c:pt idx="1502">
                  <c:v>2.5</c:v>
                </c:pt>
                <c:pt idx="1503">
                  <c:v>2.4</c:v>
                </c:pt>
                <c:pt idx="1504">
                  <c:v>2.4</c:v>
                </c:pt>
                <c:pt idx="1505">
                  <c:v>2.4</c:v>
                </c:pt>
                <c:pt idx="1506">
                  <c:v>2.4</c:v>
                </c:pt>
                <c:pt idx="1507">
                  <c:v>2.4</c:v>
                </c:pt>
                <c:pt idx="1508">
                  <c:v>2.4</c:v>
                </c:pt>
                <c:pt idx="1509">
                  <c:v>2.4</c:v>
                </c:pt>
                <c:pt idx="1510">
                  <c:v>2.4</c:v>
                </c:pt>
                <c:pt idx="1511">
                  <c:v>2.5</c:v>
                </c:pt>
                <c:pt idx="1512">
                  <c:v>2.5</c:v>
                </c:pt>
                <c:pt idx="1513">
                  <c:v>2.5</c:v>
                </c:pt>
                <c:pt idx="1514">
                  <c:v>2.6</c:v>
                </c:pt>
                <c:pt idx="1515">
                  <c:v>2.6</c:v>
                </c:pt>
                <c:pt idx="1516">
                  <c:v>2.6</c:v>
                </c:pt>
                <c:pt idx="1517">
                  <c:v>2.6</c:v>
                </c:pt>
                <c:pt idx="1518">
                  <c:v>2.6</c:v>
                </c:pt>
                <c:pt idx="1519">
                  <c:v>2.6</c:v>
                </c:pt>
                <c:pt idx="1520">
                  <c:v>2.5</c:v>
                </c:pt>
                <c:pt idx="1521">
                  <c:v>2.6</c:v>
                </c:pt>
                <c:pt idx="1522">
                  <c:v>2.5</c:v>
                </c:pt>
                <c:pt idx="1523">
                  <c:v>2.5</c:v>
                </c:pt>
                <c:pt idx="1524">
                  <c:v>2.5</c:v>
                </c:pt>
                <c:pt idx="1525">
                  <c:v>2.5</c:v>
                </c:pt>
                <c:pt idx="1526">
                  <c:v>2.5</c:v>
                </c:pt>
                <c:pt idx="1527">
                  <c:v>2.5</c:v>
                </c:pt>
                <c:pt idx="1528">
                  <c:v>2.5</c:v>
                </c:pt>
                <c:pt idx="1529">
                  <c:v>2.5</c:v>
                </c:pt>
                <c:pt idx="1530">
                  <c:v>2.5</c:v>
                </c:pt>
                <c:pt idx="1531">
                  <c:v>2.5</c:v>
                </c:pt>
                <c:pt idx="1532">
                  <c:v>2.6</c:v>
                </c:pt>
                <c:pt idx="1533">
                  <c:v>2.6</c:v>
                </c:pt>
                <c:pt idx="1534">
                  <c:v>2.6</c:v>
                </c:pt>
                <c:pt idx="1535">
                  <c:v>2.6</c:v>
                </c:pt>
                <c:pt idx="1536">
                  <c:v>2.6</c:v>
                </c:pt>
                <c:pt idx="1537">
                  <c:v>2.6</c:v>
                </c:pt>
                <c:pt idx="1538">
                  <c:v>2.6</c:v>
                </c:pt>
                <c:pt idx="1539">
                  <c:v>2.5</c:v>
                </c:pt>
                <c:pt idx="1540">
                  <c:v>2.4</c:v>
                </c:pt>
                <c:pt idx="1541">
                  <c:v>2.4</c:v>
                </c:pt>
                <c:pt idx="1542">
                  <c:v>2.4</c:v>
                </c:pt>
                <c:pt idx="1543">
                  <c:v>2.4</c:v>
                </c:pt>
                <c:pt idx="1544">
                  <c:v>2.4</c:v>
                </c:pt>
                <c:pt idx="1545">
                  <c:v>2.4</c:v>
                </c:pt>
                <c:pt idx="1546">
                  <c:v>2.5</c:v>
                </c:pt>
                <c:pt idx="1547">
                  <c:v>2.5</c:v>
                </c:pt>
                <c:pt idx="1548">
                  <c:v>2.5</c:v>
                </c:pt>
                <c:pt idx="1549">
                  <c:v>2.5</c:v>
                </c:pt>
                <c:pt idx="1550">
                  <c:v>2.5</c:v>
                </c:pt>
                <c:pt idx="1551">
                  <c:v>2.5</c:v>
                </c:pt>
                <c:pt idx="1552">
                  <c:v>2.5</c:v>
                </c:pt>
                <c:pt idx="1553">
                  <c:v>2.5</c:v>
                </c:pt>
                <c:pt idx="1554">
                  <c:v>2.5</c:v>
                </c:pt>
                <c:pt idx="1555">
                  <c:v>2.5</c:v>
                </c:pt>
                <c:pt idx="1556">
                  <c:v>2.5</c:v>
                </c:pt>
                <c:pt idx="1557">
                  <c:v>2.4</c:v>
                </c:pt>
                <c:pt idx="1558">
                  <c:v>2.4</c:v>
                </c:pt>
                <c:pt idx="1559">
                  <c:v>2.4</c:v>
                </c:pt>
                <c:pt idx="1560">
                  <c:v>2.4</c:v>
                </c:pt>
                <c:pt idx="1561">
                  <c:v>2.4</c:v>
                </c:pt>
                <c:pt idx="1562">
                  <c:v>2.2999999999999998</c:v>
                </c:pt>
                <c:pt idx="1563">
                  <c:v>2.2999999999999998</c:v>
                </c:pt>
                <c:pt idx="1564">
                  <c:v>2.2999999999999998</c:v>
                </c:pt>
                <c:pt idx="1565">
                  <c:v>2.2999999999999998</c:v>
                </c:pt>
                <c:pt idx="1566">
                  <c:v>2.2999999999999998</c:v>
                </c:pt>
                <c:pt idx="1567">
                  <c:v>2.2999999999999998</c:v>
                </c:pt>
                <c:pt idx="1568">
                  <c:v>2.2000000000000002</c:v>
                </c:pt>
                <c:pt idx="1569">
                  <c:v>2.2999999999999998</c:v>
                </c:pt>
                <c:pt idx="1570">
                  <c:v>2.2999999999999998</c:v>
                </c:pt>
                <c:pt idx="1571">
                  <c:v>2.2999999999999998</c:v>
                </c:pt>
                <c:pt idx="1572">
                  <c:v>2.2999999999999998</c:v>
                </c:pt>
                <c:pt idx="1573">
                  <c:v>2.2999999999999998</c:v>
                </c:pt>
                <c:pt idx="1574">
                  <c:v>2.2000000000000002</c:v>
                </c:pt>
                <c:pt idx="1575">
                  <c:v>2.2000000000000002</c:v>
                </c:pt>
                <c:pt idx="1576">
                  <c:v>2.2000000000000002</c:v>
                </c:pt>
                <c:pt idx="1577">
                  <c:v>2.2999999999999998</c:v>
                </c:pt>
                <c:pt idx="1578">
                  <c:v>2.2999999999999998</c:v>
                </c:pt>
                <c:pt idx="1579">
                  <c:v>2.2000000000000002</c:v>
                </c:pt>
                <c:pt idx="1580">
                  <c:v>2.2999999999999998</c:v>
                </c:pt>
                <c:pt idx="1581">
                  <c:v>2.2000000000000002</c:v>
                </c:pt>
                <c:pt idx="1582">
                  <c:v>2.2000000000000002</c:v>
                </c:pt>
                <c:pt idx="1583">
                  <c:v>2.2000000000000002</c:v>
                </c:pt>
                <c:pt idx="1584">
                  <c:v>2.2000000000000002</c:v>
                </c:pt>
                <c:pt idx="1585">
                  <c:v>2.2000000000000002</c:v>
                </c:pt>
                <c:pt idx="1586">
                  <c:v>2.2999999999999998</c:v>
                </c:pt>
                <c:pt idx="1587">
                  <c:v>2.2999999999999998</c:v>
                </c:pt>
                <c:pt idx="1588">
                  <c:v>2.2999999999999998</c:v>
                </c:pt>
                <c:pt idx="1589">
                  <c:v>2.2999999999999998</c:v>
                </c:pt>
                <c:pt idx="1590">
                  <c:v>2.2999999999999998</c:v>
                </c:pt>
                <c:pt idx="1591">
                  <c:v>2.2999999999999998</c:v>
                </c:pt>
                <c:pt idx="1592">
                  <c:v>2.2999999999999998</c:v>
                </c:pt>
                <c:pt idx="1593">
                  <c:v>2.2999999999999998</c:v>
                </c:pt>
                <c:pt idx="1594">
                  <c:v>2.2999999999999998</c:v>
                </c:pt>
                <c:pt idx="1595">
                  <c:v>2.2999999999999998</c:v>
                </c:pt>
                <c:pt idx="1596">
                  <c:v>2.2999999999999998</c:v>
                </c:pt>
                <c:pt idx="1597">
                  <c:v>2.4</c:v>
                </c:pt>
                <c:pt idx="1598">
                  <c:v>2.4</c:v>
                </c:pt>
                <c:pt idx="1599">
                  <c:v>2.4</c:v>
                </c:pt>
                <c:pt idx="1600">
                  <c:v>2.2999999999999998</c:v>
                </c:pt>
                <c:pt idx="1601">
                  <c:v>2.4</c:v>
                </c:pt>
                <c:pt idx="1602">
                  <c:v>2.4</c:v>
                </c:pt>
                <c:pt idx="1603">
                  <c:v>2.4</c:v>
                </c:pt>
                <c:pt idx="1604">
                  <c:v>2.4</c:v>
                </c:pt>
                <c:pt idx="1605">
                  <c:v>2.4</c:v>
                </c:pt>
                <c:pt idx="1606">
                  <c:v>2.4</c:v>
                </c:pt>
                <c:pt idx="1607">
                  <c:v>2.4</c:v>
                </c:pt>
                <c:pt idx="1608">
                  <c:v>2.4</c:v>
                </c:pt>
                <c:pt idx="1609">
                  <c:v>2.4</c:v>
                </c:pt>
                <c:pt idx="1610">
                  <c:v>2.2999999999999998</c:v>
                </c:pt>
                <c:pt idx="1611">
                  <c:v>2.2999999999999998</c:v>
                </c:pt>
                <c:pt idx="1612">
                  <c:v>2.4</c:v>
                </c:pt>
                <c:pt idx="1613">
                  <c:v>2.2999999999999998</c:v>
                </c:pt>
                <c:pt idx="1614">
                  <c:v>2.2999999999999998</c:v>
                </c:pt>
                <c:pt idx="1615">
                  <c:v>2.2999999999999998</c:v>
                </c:pt>
                <c:pt idx="1616">
                  <c:v>2.2999999999999998</c:v>
                </c:pt>
                <c:pt idx="1617">
                  <c:v>2.2999999999999998</c:v>
                </c:pt>
                <c:pt idx="1618">
                  <c:v>2.2999999999999998</c:v>
                </c:pt>
                <c:pt idx="1619">
                  <c:v>2.2999999999999998</c:v>
                </c:pt>
                <c:pt idx="1620">
                  <c:v>2.2999999999999998</c:v>
                </c:pt>
                <c:pt idx="1621">
                  <c:v>2.2999999999999998</c:v>
                </c:pt>
                <c:pt idx="1622">
                  <c:v>2.2999999999999998</c:v>
                </c:pt>
                <c:pt idx="1623">
                  <c:v>2.4</c:v>
                </c:pt>
                <c:pt idx="1624">
                  <c:v>2.4</c:v>
                </c:pt>
                <c:pt idx="1625">
                  <c:v>2.4</c:v>
                </c:pt>
                <c:pt idx="1626">
                  <c:v>2.4</c:v>
                </c:pt>
                <c:pt idx="1627">
                  <c:v>2.4</c:v>
                </c:pt>
                <c:pt idx="1628">
                  <c:v>2.2999999999999998</c:v>
                </c:pt>
                <c:pt idx="1629">
                  <c:v>2.2999999999999998</c:v>
                </c:pt>
                <c:pt idx="1630">
                  <c:v>2.2999999999999998</c:v>
                </c:pt>
                <c:pt idx="1631">
                  <c:v>2.2999999999999998</c:v>
                </c:pt>
                <c:pt idx="1632">
                  <c:v>2.2999999999999998</c:v>
                </c:pt>
                <c:pt idx="1633">
                  <c:v>2.2999999999999998</c:v>
                </c:pt>
                <c:pt idx="1634">
                  <c:v>2.2999999999999998</c:v>
                </c:pt>
                <c:pt idx="1635">
                  <c:v>2.2999999999999998</c:v>
                </c:pt>
                <c:pt idx="1636">
                  <c:v>2.2999999999999998</c:v>
                </c:pt>
                <c:pt idx="1637">
                  <c:v>2.2999999999999998</c:v>
                </c:pt>
                <c:pt idx="1638">
                  <c:v>2.2999999999999998</c:v>
                </c:pt>
                <c:pt idx="1639">
                  <c:v>2.2999999999999998</c:v>
                </c:pt>
                <c:pt idx="1640">
                  <c:v>2.2999999999999998</c:v>
                </c:pt>
                <c:pt idx="1641">
                  <c:v>2.2999999999999998</c:v>
                </c:pt>
                <c:pt idx="1642">
                  <c:v>2.2999999999999998</c:v>
                </c:pt>
                <c:pt idx="1643">
                  <c:v>2.2000000000000002</c:v>
                </c:pt>
                <c:pt idx="1644">
                  <c:v>2.2999999999999998</c:v>
                </c:pt>
                <c:pt idx="1645">
                  <c:v>2.2999999999999998</c:v>
                </c:pt>
                <c:pt idx="1646">
                  <c:v>2.2999999999999998</c:v>
                </c:pt>
                <c:pt idx="1647">
                  <c:v>2.2000000000000002</c:v>
                </c:pt>
                <c:pt idx="1648">
                  <c:v>2.2000000000000002</c:v>
                </c:pt>
                <c:pt idx="1649">
                  <c:v>2.2000000000000002</c:v>
                </c:pt>
                <c:pt idx="1650">
                  <c:v>2.2000000000000002</c:v>
                </c:pt>
                <c:pt idx="1651">
                  <c:v>2.2000000000000002</c:v>
                </c:pt>
                <c:pt idx="1652">
                  <c:v>2.2000000000000002</c:v>
                </c:pt>
                <c:pt idx="1653">
                  <c:v>2.2000000000000002</c:v>
                </c:pt>
                <c:pt idx="1654">
                  <c:v>2.2000000000000002</c:v>
                </c:pt>
                <c:pt idx="1655">
                  <c:v>2.2000000000000002</c:v>
                </c:pt>
                <c:pt idx="1656">
                  <c:v>2.2999999999999998</c:v>
                </c:pt>
                <c:pt idx="1657">
                  <c:v>2.2999999999999998</c:v>
                </c:pt>
                <c:pt idx="1658">
                  <c:v>2.2999999999999998</c:v>
                </c:pt>
                <c:pt idx="1659">
                  <c:v>2.2999999999999998</c:v>
                </c:pt>
                <c:pt idx="1660">
                  <c:v>2.2999999999999998</c:v>
                </c:pt>
                <c:pt idx="1661">
                  <c:v>2.2999999999999998</c:v>
                </c:pt>
                <c:pt idx="1662">
                  <c:v>2.2999999999999998</c:v>
                </c:pt>
                <c:pt idx="1663">
                  <c:v>2.2999999999999998</c:v>
                </c:pt>
                <c:pt idx="1664">
                  <c:v>2.2999999999999998</c:v>
                </c:pt>
                <c:pt idx="1665">
                  <c:v>2.2999999999999998</c:v>
                </c:pt>
                <c:pt idx="1666">
                  <c:v>2.2999999999999998</c:v>
                </c:pt>
                <c:pt idx="1667">
                  <c:v>2.2999999999999998</c:v>
                </c:pt>
                <c:pt idx="1668">
                  <c:v>2.4</c:v>
                </c:pt>
                <c:pt idx="1669">
                  <c:v>2.4</c:v>
                </c:pt>
                <c:pt idx="1670">
                  <c:v>2.4</c:v>
                </c:pt>
                <c:pt idx="1671">
                  <c:v>2.4</c:v>
                </c:pt>
                <c:pt idx="1672">
                  <c:v>2.4</c:v>
                </c:pt>
                <c:pt idx="1673">
                  <c:v>2.4</c:v>
                </c:pt>
                <c:pt idx="1674">
                  <c:v>2.4</c:v>
                </c:pt>
                <c:pt idx="1675">
                  <c:v>2.4</c:v>
                </c:pt>
                <c:pt idx="1676">
                  <c:v>2.2999999999999998</c:v>
                </c:pt>
                <c:pt idx="1677">
                  <c:v>2.4</c:v>
                </c:pt>
                <c:pt idx="1678">
                  <c:v>2.4</c:v>
                </c:pt>
                <c:pt idx="1679">
                  <c:v>2.4</c:v>
                </c:pt>
                <c:pt idx="1680">
                  <c:v>2.4</c:v>
                </c:pt>
                <c:pt idx="1681">
                  <c:v>2.4</c:v>
                </c:pt>
                <c:pt idx="1682">
                  <c:v>2.4</c:v>
                </c:pt>
                <c:pt idx="1683">
                  <c:v>2.4</c:v>
                </c:pt>
                <c:pt idx="1684">
                  <c:v>2.4</c:v>
                </c:pt>
                <c:pt idx="1685">
                  <c:v>2.2999999999999998</c:v>
                </c:pt>
                <c:pt idx="1686">
                  <c:v>2.2999999999999998</c:v>
                </c:pt>
                <c:pt idx="1687">
                  <c:v>2.4</c:v>
                </c:pt>
                <c:pt idx="1688">
                  <c:v>2.4</c:v>
                </c:pt>
                <c:pt idx="1689">
                  <c:v>2.4</c:v>
                </c:pt>
                <c:pt idx="1690">
                  <c:v>2.2999999999999998</c:v>
                </c:pt>
                <c:pt idx="1691">
                  <c:v>2.2999999999999998</c:v>
                </c:pt>
                <c:pt idx="1692">
                  <c:v>2.2999999999999998</c:v>
                </c:pt>
                <c:pt idx="1693">
                  <c:v>2.2999999999999998</c:v>
                </c:pt>
                <c:pt idx="1694">
                  <c:v>2.2999999999999998</c:v>
                </c:pt>
                <c:pt idx="1695">
                  <c:v>2.2999999999999998</c:v>
                </c:pt>
                <c:pt idx="1696">
                  <c:v>2.2999999999999998</c:v>
                </c:pt>
                <c:pt idx="1697">
                  <c:v>2.2999999999999998</c:v>
                </c:pt>
                <c:pt idx="1698">
                  <c:v>2.2999999999999998</c:v>
                </c:pt>
                <c:pt idx="1699">
                  <c:v>2.2999999999999998</c:v>
                </c:pt>
                <c:pt idx="1700">
                  <c:v>2.2999999999999998</c:v>
                </c:pt>
                <c:pt idx="1701">
                  <c:v>2.2999999999999998</c:v>
                </c:pt>
                <c:pt idx="1702">
                  <c:v>2.2999999999999998</c:v>
                </c:pt>
                <c:pt idx="1703">
                  <c:v>2.2999999999999998</c:v>
                </c:pt>
                <c:pt idx="1704">
                  <c:v>2.2999999999999998</c:v>
                </c:pt>
                <c:pt idx="1705">
                  <c:v>2.2999999999999998</c:v>
                </c:pt>
                <c:pt idx="1706">
                  <c:v>2.2999999999999998</c:v>
                </c:pt>
                <c:pt idx="1707">
                  <c:v>2.2000000000000002</c:v>
                </c:pt>
                <c:pt idx="1708">
                  <c:v>2.1</c:v>
                </c:pt>
                <c:pt idx="1709">
                  <c:v>2.1</c:v>
                </c:pt>
                <c:pt idx="1710">
                  <c:v>2.1</c:v>
                </c:pt>
                <c:pt idx="1711">
                  <c:v>2.1</c:v>
                </c:pt>
                <c:pt idx="1712">
                  <c:v>2.1</c:v>
                </c:pt>
                <c:pt idx="1713">
                  <c:v>2.1</c:v>
                </c:pt>
                <c:pt idx="1714">
                  <c:v>2.2000000000000002</c:v>
                </c:pt>
                <c:pt idx="1715">
                  <c:v>2.1</c:v>
                </c:pt>
                <c:pt idx="1716">
                  <c:v>2.1</c:v>
                </c:pt>
                <c:pt idx="1717">
                  <c:v>2.1</c:v>
                </c:pt>
                <c:pt idx="1718">
                  <c:v>2.1</c:v>
                </c:pt>
                <c:pt idx="1719">
                  <c:v>2.1</c:v>
                </c:pt>
                <c:pt idx="1720">
                  <c:v>2.1</c:v>
                </c:pt>
                <c:pt idx="1721">
                  <c:v>2.1</c:v>
                </c:pt>
                <c:pt idx="1722">
                  <c:v>2.1</c:v>
                </c:pt>
                <c:pt idx="1723">
                  <c:v>2.1</c:v>
                </c:pt>
                <c:pt idx="1724">
                  <c:v>2.1</c:v>
                </c:pt>
                <c:pt idx="1725">
                  <c:v>2.1</c:v>
                </c:pt>
                <c:pt idx="1726">
                  <c:v>2.1</c:v>
                </c:pt>
                <c:pt idx="1727">
                  <c:v>2.1</c:v>
                </c:pt>
                <c:pt idx="1728">
                  <c:v>2.1</c:v>
                </c:pt>
                <c:pt idx="1729">
                  <c:v>2.1</c:v>
                </c:pt>
                <c:pt idx="1730">
                  <c:v>2.1</c:v>
                </c:pt>
                <c:pt idx="1731">
                  <c:v>2.1</c:v>
                </c:pt>
                <c:pt idx="1732">
                  <c:v>2.1</c:v>
                </c:pt>
                <c:pt idx="1733">
                  <c:v>2</c:v>
                </c:pt>
                <c:pt idx="1734">
                  <c:v>2.1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2.1</c:v>
                </c:pt>
                <c:pt idx="1739">
                  <c:v>2.1</c:v>
                </c:pt>
                <c:pt idx="1740">
                  <c:v>2.1</c:v>
                </c:pt>
                <c:pt idx="1741">
                  <c:v>2.1</c:v>
                </c:pt>
                <c:pt idx="1742">
                  <c:v>2.1</c:v>
                </c:pt>
                <c:pt idx="1743">
                  <c:v>2.1</c:v>
                </c:pt>
                <c:pt idx="1744">
                  <c:v>2.1</c:v>
                </c:pt>
                <c:pt idx="1745">
                  <c:v>2.1</c:v>
                </c:pt>
                <c:pt idx="1746">
                  <c:v>2.1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2.1</c:v>
                </c:pt>
                <c:pt idx="1753">
                  <c:v>2.1</c:v>
                </c:pt>
                <c:pt idx="1754">
                  <c:v>2.1</c:v>
                </c:pt>
                <c:pt idx="1755">
                  <c:v>2.1</c:v>
                </c:pt>
                <c:pt idx="1756">
                  <c:v>2.1</c:v>
                </c:pt>
                <c:pt idx="1757">
                  <c:v>2.1</c:v>
                </c:pt>
                <c:pt idx="1758">
                  <c:v>2.1</c:v>
                </c:pt>
                <c:pt idx="1759">
                  <c:v>2.2000000000000002</c:v>
                </c:pt>
                <c:pt idx="1760">
                  <c:v>2.2000000000000002</c:v>
                </c:pt>
                <c:pt idx="1761">
                  <c:v>2.2000000000000002</c:v>
                </c:pt>
                <c:pt idx="1762">
                  <c:v>2.2000000000000002</c:v>
                </c:pt>
                <c:pt idx="1763">
                  <c:v>2.2000000000000002</c:v>
                </c:pt>
                <c:pt idx="1764">
                  <c:v>2.1</c:v>
                </c:pt>
                <c:pt idx="1765">
                  <c:v>2.2000000000000002</c:v>
                </c:pt>
                <c:pt idx="1766">
                  <c:v>2.2000000000000002</c:v>
                </c:pt>
                <c:pt idx="1767">
                  <c:v>2.1</c:v>
                </c:pt>
                <c:pt idx="1768">
                  <c:v>2.1</c:v>
                </c:pt>
                <c:pt idx="1769">
                  <c:v>2.1</c:v>
                </c:pt>
                <c:pt idx="1770">
                  <c:v>2.1</c:v>
                </c:pt>
                <c:pt idx="1771">
                  <c:v>2.1</c:v>
                </c:pt>
                <c:pt idx="1772">
                  <c:v>2.1</c:v>
                </c:pt>
                <c:pt idx="1773">
                  <c:v>2.1</c:v>
                </c:pt>
                <c:pt idx="1774">
                  <c:v>2.1</c:v>
                </c:pt>
                <c:pt idx="1775">
                  <c:v>2.1</c:v>
                </c:pt>
                <c:pt idx="1776">
                  <c:v>2.1</c:v>
                </c:pt>
                <c:pt idx="1777">
                  <c:v>2.2000000000000002</c:v>
                </c:pt>
                <c:pt idx="1778">
                  <c:v>2.2000000000000002</c:v>
                </c:pt>
                <c:pt idx="1779">
                  <c:v>2.1</c:v>
                </c:pt>
                <c:pt idx="1780">
                  <c:v>2.1</c:v>
                </c:pt>
                <c:pt idx="1781">
                  <c:v>2.1</c:v>
                </c:pt>
                <c:pt idx="1782">
                  <c:v>2.1</c:v>
                </c:pt>
                <c:pt idx="1783">
                  <c:v>2.1</c:v>
                </c:pt>
                <c:pt idx="1784">
                  <c:v>2.1</c:v>
                </c:pt>
                <c:pt idx="1785">
                  <c:v>2.1</c:v>
                </c:pt>
                <c:pt idx="1786">
                  <c:v>2.1</c:v>
                </c:pt>
                <c:pt idx="1787">
                  <c:v>2.1</c:v>
                </c:pt>
                <c:pt idx="1788">
                  <c:v>2.1</c:v>
                </c:pt>
                <c:pt idx="1789">
                  <c:v>2.1</c:v>
                </c:pt>
                <c:pt idx="1790">
                  <c:v>2.1</c:v>
                </c:pt>
                <c:pt idx="1791">
                  <c:v>2.1</c:v>
                </c:pt>
                <c:pt idx="1792">
                  <c:v>2.1</c:v>
                </c:pt>
                <c:pt idx="1793">
                  <c:v>2.1</c:v>
                </c:pt>
                <c:pt idx="1794">
                  <c:v>2.1</c:v>
                </c:pt>
                <c:pt idx="1795">
                  <c:v>2.1</c:v>
                </c:pt>
                <c:pt idx="1796">
                  <c:v>2.1</c:v>
                </c:pt>
                <c:pt idx="1797">
                  <c:v>2.1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1.9</c:v>
                </c:pt>
                <c:pt idx="1810">
                  <c:v>1.9</c:v>
                </c:pt>
                <c:pt idx="1811">
                  <c:v>1.9</c:v>
                </c:pt>
                <c:pt idx="1812">
                  <c:v>1.9</c:v>
                </c:pt>
                <c:pt idx="1813">
                  <c:v>1.9</c:v>
                </c:pt>
                <c:pt idx="1814">
                  <c:v>1.9</c:v>
                </c:pt>
                <c:pt idx="1815">
                  <c:v>1.9</c:v>
                </c:pt>
                <c:pt idx="1816">
                  <c:v>1.9</c:v>
                </c:pt>
                <c:pt idx="1817">
                  <c:v>2</c:v>
                </c:pt>
                <c:pt idx="1818">
                  <c:v>1.9</c:v>
                </c:pt>
                <c:pt idx="1819">
                  <c:v>1.9</c:v>
                </c:pt>
                <c:pt idx="1820">
                  <c:v>1.9</c:v>
                </c:pt>
                <c:pt idx="1821">
                  <c:v>1.9</c:v>
                </c:pt>
                <c:pt idx="1822">
                  <c:v>1.9</c:v>
                </c:pt>
                <c:pt idx="1823">
                  <c:v>1.9</c:v>
                </c:pt>
                <c:pt idx="1824">
                  <c:v>1.9</c:v>
                </c:pt>
                <c:pt idx="1825">
                  <c:v>1.9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2.1</c:v>
                </c:pt>
                <c:pt idx="1834">
                  <c:v>2.2000000000000002</c:v>
                </c:pt>
                <c:pt idx="1835">
                  <c:v>2.2000000000000002</c:v>
                </c:pt>
                <c:pt idx="1836">
                  <c:v>2.2000000000000002</c:v>
                </c:pt>
                <c:pt idx="1837">
                  <c:v>2.2000000000000002</c:v>
                </c:pt>
                <c:pt idx="1838">
                  <c:v>2.2000000000000002</c:v>
                </c:pt>
                <c:pt idx="1839">
                  <c:v>2.2000000000000002</c:v>
                </c:pt>
                <c:pt idx="1840">
                  <c:v>2.2000000000000002</c:v>
                </c:pt>
                <c:pt idx="1841">
                  <c:v>2.2000000000000002</c:v>
                </c:pt>
                <c:pt idx="1842">
                  <c:v>2.2000000000000002</c:v>
                </c:pt>
                <c:pt idx="1843">
                  <c:v>2.2000000000000002</c:v>
                </c:pt>
                <c:pt idx="1844">
                  <c:v>2.2000000000000002</c:v>
                </c:pt>
                <c:pt idx="1845">
                  <c:v>2.2000000000000002</c:v>
                </c:pt>
                <c:pt idx="1846">
                  <c:v>2.2000000000000002</c:v>
                </c:pt>
                <c:pt idx="1847">
                  <c:v>2.1</c:v>
                </c:pt>
                <c:pt idx="1848">
                  <c:v>2.1</c:v>
                </c:pt>
                <c:pt idx="1849">
                  <c:v>2.1</c:v>
                </c:pt>
                <c:pt idx="1850">
                  <c:v>2.2000000000000002</c:v>
                </c:pt>
                <c:pt idx="1851">
                  <c:v>2.1</c:v>
                </c:pt>
                <c:pt idx="1852">
                  <c:v>2.1</c:v>
                </c:pt>
                <c:pt idx="1853">
                  <c:v>2.2000000000000002</c:v>
                </c:pt>
                <c:pt idx="1854">
                  <c:v>2.1</c:v>
                </c:pt>
                <c:pt idx="1855">
                  <c:v>2.1</c:v>
                </c:pt>
                <c:pt idx="1856">
                  <c:v>2.1</c:v>
                </c:pt>
                <c:pt idx="1857">
                  <c:v>2.1</c:v>
                </c:pt>
                <c:pt idx="1858">
                  <c:v>2.1</c:v>
                </c:pt>
                <c:pt idx="1859">
                  <c:v>2.1</c:v>
                </c:pt>
                <c:pt idx="1860">
                  <c:v>2</c:v>
                </c:pt>
                <c:pt idx="1861">
                  <c:v>1.9</c:v>
                </c:pt>
                <c:pt idx="1862">
                  <c:v>1.9</c:v>
                </c:pt>
                <c:pt idx="1863">
                  <c:v>1.9</c:v>
                </c:pt>
                <c:pt idx="1864">
                  <c:v>1.9</c:v>
                </c:pt>
                <c:pt idx="1865">
                  <c:v>1.8</c:v>
                </c:pt>
                <c:pt idx="1866">
                  <c:v>1.8</c:v>
                </c:pt>
                <c:pt idx="1867">
                  <c:v>1.8</c:v>
                </c:pt>
                <c:pt idx="1868">
                  <c:v>1.8</c:v>
                </c:pt>
                <c:pt idx="1869">
                  <c:v>1.8</c:v>
                </c:pt>
                <c:pt idx="1870">
                  <c:v>1.8</c:v>
                </c:pt>
                <c:pt idx="1871">
                  <c:v>1.8</c:v>
                </c:pt>
                <c:pt idx="1872">
                  <c:v>1.8</c:v>
                </c:pt>
                <c:pt idx="1873">
                  <c:v>1.8</c:v>
                </c:pt>
                <c:pt idx="1874">
                  <c:v>1.7</c:v>
                </c:pt>
                <c:pt idx="1875">
                  <c:v>1.7</c:v>
                </c:pt>
                <c:pt idx="1876">
                  <c:v>1.7</c:v>
                </c:pt>
                <c:pt idx="1877">
                  <c:v>1.6</c:v>
                </c:pt>
                <c:pt idx="1878">
                  <c:v>1.6</c:v>
                </c:pt>
                <c:pt idx="1879">
                  <c:v>1.6</c:v>
                </c:pt>
                <c:pt idx="1880">
                  <c:v>1.6</c:v>
                </c:pt>
                <c:pt idx="1881">
                  <c:v>1.6</c:v>
                </c:pt>
                <c:pt idx="1882">
                  <c:v>1.6</c:v>
                </c:pt>
                <c:pt idx="1883">
                  <c:v>1.6</c:v>
                </c:pt>
                <c:pt idx="1884">
                  <c:v>1.5</c:v>
                </c:pt>
                <c:pt idx="1885">
                  <c:v>1.5</c:v>
                </c:pt>
                <c:pt idx="1886">
                  <c:v>1.5</c:v>
                </c:pt>
                <c:pt idx="1887">
                  <c:v>1.5</c:v>
                </c:pt>
                <c:pt idx="1888">
                  <c:v>1.4</c:v>
                </c:pt>
                <c:pt idx="1889">
                  <c:v>1.4</c:v>
                </c:pt>
                <c:pt idx="1890">
                  <c:v>1.4</c:v>
                </c:pt>
                <c:pt idx="1891">
                  <c:v>1.4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881-4502-864B-852F63E519C4}"/>
            </c:ext>
          </c:extLst>
        </c:ser>
        <c:ser>
          <c:idx val="3"/>
          <c:order val="3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600 C'!$V$2:$V$1000</c:f>
              <c:numCache>
                <c:formatCode>General</c:formatCode>
                <c:ptCount val="999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</c:numCache>
            </c:numRef>
          </c:xVal>
          <c:yVal>
            <c:numRef>
              <c:f>'compare 600 C'!$W$2:$W$1000</c:f>
              <c:numCache>
                <c:formatCode>General</c:formatCode>
                <c:ptCount val="9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0.2</c:v>
                </c:pt>
                <c:pt idx="59">
                  <c:v>0.2</c:v>
                </c:pt>
                <c:pt idx="60">
                  <c:v>0.3</c:v>
                </c:pt>
                <c:pt idx="61">
                  <c:v>0.4</c:v>
                </c:pt>
                <c:pt idx="62">
                  <c:v>0.5</c:v>
                </c:pt>
                <c:pt idx="63">
                  <c:v>0.5</c:v>
                </c:pt>
                <c:pt idx="64">
                  <c:v>0.7</c:v>
                </c:pt>
                <c:pt idx="65">
                  <c:v>0.8</c:v>
                </c:pt>
                <c:pt idx="66">
                  <c:v>1</c:v>
                </c:pt>
                <c:pt idx="67">
                  <c:v>1.2</c:v>
                </c:pt>
                <c:pt idx="68">
                  <c:v>1.4</c:v>
                </c:pt>
                <c:pt idx="69">
                  <c:v>1.6</c:v>
                </c:pt>
                <c:pt idx="70">
                  <c:v>1.8</c:v>
                </c:pt>
                <c:pt idx="71">
                  <c:v>2</c:v>
                </c:pt>
                <c:pt idx="72">
                  <c:v>2.2000000000000002</c:v>
                </c:pt>
                <c:pt idx="73">
                  <c:v>2.5</c:v>
                </c:pt>
                <c:pt idx="74">
                  <c:v>2.8</c:v>
                </c:pt>
                <c:pt idx="75">
                  <c:v>3.1</c:v>
                </c:pt>
                <c:pt idx="76">
                  <c:v>3.5</c:v>
                </c:pt>
                <c:pt idx="77">
                  <c:v>3.9</c:v>
                </c:pt>
                <c:pt idx="78">
                  <c:v>4.3</c:v>
                </c:pt>
                <c:pt idx="79">
                  <c:v>4.8</c:v>
                </c:pt>
                <c:pt idx="80">
                  <c:v>5.3</c:v>
                </c:pt>
                <c:pt idx="81">
                  <c:v>5.7</c:v>
                </c:pt>
                <c:pt idx="82">
                  <c:v>6.3</c:v>
                </c:pt>
                <c:pt idx="83">
                  <c:v>6.8</c:v>
                </c:pt>
                <c:pt idx="84">
                  <c:v>7.4</c:v>
                </c:pt>
                <c:pt idx="85">
                  <c:v>8</c:v>
                </c:pt>
                <c:pt idx="86">
                  <c:v>8.6999999999999993</c:v>
                </c:pt>
                <c:pt idx="87">
                  <c:v>9.4</c:v>
                </c:pt>
                <c:pt idx="88">
                  <c:v>10.1</c:v>
                </c:pt>
                <c:pt idx="89">
                  <c:v>10.8</c:v>
                </c:pt>
                <c:pt idx="90">
                  <c:v>11.6</c:v>
                </c:pt>
                <c:pt idx="91">
                  <c:v>12.4</c:v>
                </c:pt>
                <c:pt idx="92">
                  <c:v>13.2</c:v>
                </c:pt>
                <c:pt idx="93">
                  <c:v>14</c:v>
                </c:pt>
                <c:pt idx="94">
                  <c:v>14.8</c:v>
                </c:pt>
                <c:pt idx="95">
                  <c:v>15.7</c:v>
                </c:pt>
                <c:pt idx="96">
                  <c:v>16.600000000000001</c:v>
                </c:pt>
                <c:pt idx="97">
                  <c:v>17.399999999999999</c:v>
                </c:pt>
                <c:pt idx="98">
                  <c:v>18.3</c:v>
                </c:pt>
                <c:pt idx="99">
                  <c:v>19.3</c:v>
                </c:pt>
                <c:pt idx="100">
                  <c:v>20.2</c:v>
                </c:pt>
                <c:pt idx="101">
                  <c:v>21.2</c:v>
                </c:pt>
                <c:pt idx="102">
                  <c:v>22.1</c:v>
                </c:pt>
                <c:pt idx="103">
                  <c:v>23.1</c:v>
                </c:pt>
                <c:pt idx="104">
                  <c:v>24.1</c:v>
                </c:pt>
                <c:pt idx="105">
                  <c:v>25</c:v>
                </c:pt>
                <c:pt idx="106">
                  <c:v>25.9</c:v>
                </c:pt>
                <c:pt idx="107">
                  <c:v>26.9</c:v>
                </c:pt>
                <c:pt idx="108">
                  <c:v>28</c:v>
                </c:pt>
                <c:pt idx="109">
                  <c:v>29</c:v>
                </c:pt>
                <c:pt idx="110">
                  <c:v>30</c:v>
                </c:pt>
                <c:pt idx="111">
                  <c:v>31</c:v>
                </c:pt>
                <c:pt idx="112">
                  <c:v>32</c:v>
                </c:pt>
                <c:pt idx="113">
                  <c:v>33</c:v>
                </c:pt>
                <c:pt idx="114">
                  <c:v>33.9</c:v>
                </c:pt>
                <c:pt idx="115">
                  <c:v>35</c:v>
                </c:pt>
                <c:pt idx="116">
                  <c:v>36</c:v>
                </c:pt>
                <c:pt idx="117">
                  <c:v>37</c:v>
                </c:pt>
                <c:pt idx="118">
                  <c:v>38</c:v>
                </c:pt>
                <c:pt idx="119">
                  <c:v>39</c:v>
                </c:pt>
                <c:pt idx="120">
                  <c:v>40</c:v>
                </c:pt>
                <c:pt idx="121">
                  <c:v>41</c:v>
                </c:pt>
                <c:pt idx="122">
                  <c:v>42</c:v>
                </c:pt>
                <c:pt idx="123">
                  <c:v>43</c:v>
                </c:pt>
                <c:pt idx="124">
                  <c:v>44.5</c:v>
                </c:pt>
                <c:pt idx="125">
                  <c:v>44.9</c:v>
                </c:pt>
                <c:pt idx="126">
                  <c:v>45.9</c:v>
                </c:pt>
                <c:pt idx="127">
                  <c:v>46.8</c:v>
                </c:pt>
                <c:pt idx="128">
                  <c:v>48.3</c:v>
                </c:pt>
                <c:pt idx="129">
                  <c:v>49.3</c:v>
                </c:pt>
                <c:pt idx="130">
                  <c:v>50.2</c:v>
                </c:pt>
                <c:pt idx="131">
                  <c:v>50.7</c:v>
                </c:pt>
                <c:pt idx="132">
                  <c:v>52.2</c:v>
                </c:pt>
                <c:pt idx="133">
                  <c:v>52.6</c:v>
                </c:pt>
                <c:pt idx="134">
                  <c:v>53.5</c:v>
                </c:pt>
                <c:pt idx="135">
                  <c:v>54.4</c:v>
                </c:pt>
                <c:pt idx="136">
                  <c:v>55.8</c:v>
                </c:pt>
                <c:pt idx="137">
                  <c:v>56.3</c:v>
                </c:pt>
                <c:pt idx="138">
                  <c:v>57.1</c:v>
                </c:pt>
                <c:pt idx="139">
                  <c:v>58</c:v>
                </c:pt>
                <c:pt idx="140">
                  <c:v>58.9</c:v>
                </c:pt>
                <c:pt idx="141">
                  <c:v>59.8</c:v>
                </c:pt>
                <c:pt idx="142">
                  <c:v>60.9</c:v>
                </c:pt>
                <c:pt idx="143">
                  <c:v>62.1</c:v>
                </c:pt>
                <c:pt idx="144">
                  <c:v>63.9</c:v>
                </c:pt>
                <c:pt idx="145">
                  <c:v>65.099999999999994</c:v>
                </c:pt>
                <c:pt idx="146">
                  <c:v>65.900000000000006</c:v>
                </c:pt>
                <c:pt idx="147">
                  <c:v>65.900000000000006</c:v>
                </c:pt>
                <c:pt idx="148">
                  <c:v>65.900000000000006</c:v>
                </c:pt>
                <c:pt idx="149">
                  <c:v>66.3</c:v>
                </c:pt>
                <c:pt idx="150">
                  <c:v>67.400000000000006</c:v>
                </c:pt>
                <c:pt idx="151">
                  <c:v>69</c:v>
                </c:pt>
                <c:pt idx="152">
                  <c:v>68.900000000000006</c:v>
                </c:pt>
                <c:pt idx="153">
                  <c:v>69.3</c:v>
                </c:pt>
                <c:pt idx="154">
                  <c:v>70.400000000000006</c:v>
                </c:pt>
                <c:pt idx="155">
                  <c:v>70.8</c:v>
                </c:pt>
                <c:pt idx="156">
                  <c:v>71.5</c:v>
                </c:pt>
                <c:pt idx="157">
                  <c:v>72.599999999999994</c:v>
                </c:pt>
                <c:pt idx="158">
                  <c:v>73</c:v>
                </c:pt>
                <c:pt idx="159">
                  <c:v>73.7</c:v>
                </c:pt>
                <c:pt idx="160">
                  <c:v>74.400000000000006</c:v>
                </c:pt>
                <c:pt idx="161">
                  <c:v>75.8</c:v>
                </c:pt>
                <c:pt idx="162">
                  <c:v>76.099999999999994</c:v>
                </c:pt>
                <c:pt idx="163">
                  <c:v>76.400000000000006</c:v>
                </c:pt>
                <c:pt idx="164">
                  <c:v>77.400000000000006</c:v>
                </c:pt>
                <c:pt idx="165">
                  <c:v>77.599999999999994</c:v>
                </c:pt>
                <c:pt idx="166">
                  <c:v>78.3</c:v>
                </c:pt>
                <c:pt idx="167">
                  <c:v>78.900000000000006</c:v>
                </c:pt>
                <c:pt idx="168">
                  <c:v>79.5</c:v>
                </c:pt>
                <c:pt idx="169">
                  <c:v>80.2</c:v>
                </c:pt>
                <c:pt idx="170">
                  <c:v>81.2</c:v>
                </c:pt>
                <c:pt idx="171">
                  <c:v>81.900000000000006</c:v>
                </c:pt>
                <c:pt idx="172">
                  <c:v>82.8</c:v>
                </c:pt>
                <c:pt idx="173">
                  <c:v>83.8</c:v>
                </c:pt>
                <c:pt idx="174">
                  <c:v>83.7</c:v>
                </c:pt>
                <c:pt idx="175">
                  <c:v>84</c:v>
                </c:pt>
                <c:pt idx="176">
                  <c:v>84.6</c:v>
                </c:pt>
                <c:pt idx="177">
                  <c:v>85.2</c:v>
                </c:pt>
                <c:pt idx="178">
                  <c:v>85.8</c:v>
                </c:pt>
                <c:pt idx="179">
                  <c:v>86.4</c:v>
                </c:pt>
                <c:pt idx="180">
                  <c:v>87.1</c:v>
                </c:pt>
                <c:pt idx="181">
                  <c:v>87.6</c:v>
                </c:pt>
                <c:pt idx="182">
                  <c:v>88.2</c:v>
                </c:pt>
                <c:pt idx="183">
                  <c:v>88.7</c:v>
                </c:pt>
                <c:pt idx="184">
                  <c:v>89.6</c:v>
                </c:pt>
                <c:pt idx="185">
                  <c:v>90.2</c:v>
                </c:pt>
                <c:pt idx="186">
                  <c:v>90.4</c:v>
                </c:pt>
                <c:pt idx="187">
                  <c:v>91</c:v>
                </c:pt>
                <c:pt idx="188">
                  <c:v>91.6</c:v>
                </c:pt>
                <c:pt idx="189">
                  <c:v>92.6</c:v>
                </c:pt>
                <c:pt idx="190">
                  <c:v>92.8</c:v>
                </c:pt>
                <c:pt idx="191">
                  <c:v>93.3</c:v>
                </c:pt>
                <c:pt idx="192">
                  <c:v>94.5</c:v>
                </c:pt>
                <c:pt idx="193">
                  <c:v>95.3</c:v>
                </c:pt>
                <c:pt idx="194">
                  <c:v>95.8</c:v>
                </c:pt>
                <c:pt idx="195">
                  <c:v>96.9</c:v>
                </c:pt>
                <c:pt idx="196">
                  <c:v>97.4</c:v>
                </c:pt>
                <c:pt idx="197">
                  <c:v>98.1</c:v>
                </c:pt>
                <c:pt idx="198">
                  <c:v>98.7</c:v>
                </c:pt>
                <c:pt idx="199">
                  <c:v>98.9</c:v>
                </c:pt>
                <c:pt idx="200">
                  <c:v>98.9</c:v>
                </c:pt>
                <c:pt idx="201">
                  <c:v>98.9</c:v>
                </c:pt>
                <c:pt idx="202">
                  <c:v>99.1</c:v>
                </c:pt>
                <c:pt idx="203">
                  <c:v>99.6</c:v>
                </c:pt>
                <c:pt idx="204">
                  <c:v>100.1</c:v>
                </c:pt>
                <c:pt idx="205">
                  <c:v>100.6</c:v>
                </c:pt>
                <c:pt idx="206">
                  <c:v>101.1</c:v>
                </c:pt>
                <c:pt idx="207">
                  <c:v>101.5</c:v>
                </c:pt>
                <c:pt idx="208">
                  <c:v>102.3</c:v>
                </c:pt>
                <c:pt idx="209">
                  <c:v>102.6</c:v>
                </c:pt>
                <c:pt idx="210">
                  <c:v>103.3</c:v>
                </c:pt>
                <c:pt idx="211">
                  <c:v>104.2</c:v>
                </c:pt>
                <c:pt idx="212">
                  <c:v>104.7</c:v>
                </c:pt>
                <c:pt idx="213">
                  <c:v>104.9</c:v>
                </c:pt>
                <c:pt idx="214">
                  <c:v>105.1</c:v>
                </c:pt>
                <c:pt idx="215">
                  <c:v>105.3</c:v>
                </c:pt>
                <c:pt idx="216">
                  <c:v>105.7</c:v>
                </c:pt>
                <c:pt idx="217">
                  <c:v>106.1</c:v>
                </c:pt>
                <c:pt idx="218">
                  <c:v>107.4</c:v>
                </c:pt>
                <c:pt idx="219">
                  <c:v>108.2</c:v>
                </c:pt>
                <c:pt idx="220">
                  <c:v>108.5</c:v>
                </c:pt>
                <c:pt idx="221">
                  <c:v>108.8</c:v>
                </c:pt>
                <c:pt idx="222">
                  <c:v>109.1</c:v>
                </c:pt>
                <c:pt idx="223">
                  <c:v>109.5</c:v>
                </c:pt>
                <c:pt idx="224">
                  <c:v>109.8</c:v>
                </c:pt>
                <c:pt idx="225">
                  <c:v>110.2</c:v>
                </c:pt>
                <c:pt idx="226">
                  <c:v>110.5</c:v>
                </c:pt>
                <c:pt idx="227">
                  <c:v>110.8</c:v>
                </c:pt>
                <c:pt idx="228">
                  <c:v>111</c:v>
                </c:pt>
                <c:pt idx="229">
                  <c:v>111.3</c:v>
                </c:pt>
                <c:pt idx="230">
                  <c:v>111.5</c:v>
                </c:pt>
                <c:pt idx="231">
                  <c:v>111.7</c:v>
                </c:pt>
                <c:pt idx="232">
                  <c:v>111.8</c:v>
                </c:pt>
                <c:pt idx="233">
                  <c:v>112</c:v>
                </c:pt>
                <c:pt idx="234">
                  <c:v>112.2</c:v>
                </c:pt>
                <c:pt idx="235">
                  <c:v>112.4</c:v>
                </c:pt>
                <c:pt idx="236">
                  <c:v>112.5</c:v>
                </c:pt>
                <c:pt idx="237">
                  <c:v>112.6</c:v>
                </c:pt>
                <c:pt idx="238">
                  <c:v>112.7</c:v>
                </c:pt>
                <c:pt idx="239">
                  <c:v>112.8</c:v>
                </c:pt>
                <c:pt idx="240">
                  <c:v>112.7</c:v>
                </c:pt>
                <c:pt idx="241">
                  <c:v>112.8</c:v>
                </c:pt>
                <c:pt idx="242">
                  <c:v>112.8</c:v>
                </c:pt>
                <c:pt idx="243">
                  <c:v>112.8</c:v>
                </c:pt>
                <c:pt idx="244">
                  <c:v>112.8</c:v>
                </c:pt>
                <c:pt idx="245">
                  <c:v>112.8</c:v>
                </c:pt>
                <c:pt idx="246">
                  <c:v>112.8</c:v>
                </c:pt>
                <c:pt idx="247">
                  <c:v>112.9</c:v>
                </c:pt>
                <c:pt idx="248">
                  <c:v>112.8</c:v>
                </c:pt>
                <c:pt idx="249">
                  <c:v>112.8</c:v>
                </c:pt>
                <c:pt idx="250">
                  <c:v>112.7</c:v>
                </c:pt>
                <c:pt idx="251">
                  <c:v>112.7</c:v>
                </c:pt>
                <c:pt idx="252">
                  <c:v>112.6</c:v>
                </c:pt>
                <c:pt idx="253">
                  <c:v>112.4</c:v>
                </c:pt>
                <c:pt idx="254">
                  <c:v>112.3</c:v>
                </c:pt>
                <c:pt idx="255">
                  <c:v>112.1</c:v>
                </c:pt>
                <c:pt idx="256">
                  <c:v>111.9</c:v>
                </c:pt>
                <c:pt idx="257">
                  <c:v>111.7</c:v>
                </c:pt>
                <c:pt idx="258">
                  <c:v>111.5</c:v>
                </c:pt>
                <c:pt idx="259">
                  <c:v>111.2</c:v>
                </c:pt>
                <c:pt idx="260">
                  <c:v>111</c:v>
                </c:pt>
                <c:pt idx="261">
                  <c:v>110.8</c:v>
                </c:pt>
                <c:pt idx="262">
                  <c:v>110.5</c:v>
                </c:pt>
                <c:pt idx="263">
                  <c:v>110.2</c:v>
                </c:pt>
                <c:pt idx="264">
                  <c:v>109.9</c:v>
                </c:pt>
                <c:pt idx="265">
                  <c:v>109.6</c:v>
                </c:pt>
                <c:pt idx="266">
                  <c:v>109.2</c:v>
                </c:pt>
                <c:pt idx="267">
                  <c:v>108.8</c:v>
                </c:pt>
                <c:pt idx="268">
                  <c:v>108.5</c:v>
                </c:pt>
                <c:pt idx="269">
                  <c:v>108.1</c:v>
                </c:pt>
                <c:pt idx="270">
                  <c:v>107.7</c:v>
                </c:pt>
                <c:pt idx="271">
                  <c:v>107.2</c:v>
                </c:pt>
                <c:pt idx="272">
                  <c:v>106.8</c:v>
                </c:pt>
                <c:pt idx="273">
                  <c:v>106.4</c:v>
                </c:pt>
                <c:pt idx="274">
                  <c:v>106</c:v>
                </c:pt>
                <c:pt idx="275">
                  <c:v>105.5</c:v>
                </c:pt>
                <c:pt idx="276">
                  <c:v>105</c:v>
                </c:pt>
                <c:pt idx="277">
                  <c:v>104.6</c:v>
                </c:pt>
                <c:pt idx="278">
                  <c:v>104.1</c:v>
                </c:pt>
                <c:pt idx="279">
                  <c:v>103.6</c:v>
                </c:pt>
                <c:pt idx="280">
                  <c:v>103.1</c:v>
                </c:pt>
                <c:pt idx="281">
                  <c:v>102.6</c:v>
                </c:pt>
                <c:pt idx="282">
                  <c:v>102.1</c:v>
                </c:pt>
                <c:pt idx="283">
                  <c:v>101.6</c:v>
                </c:pt>
                <c:pt idx="284">
                  <c:v>101</c:v>
                </c:pt>
                <c:pt idx="285">
                  <c:v>100.5</c:v>
                </c:pt>
                <c:pt idx="286">
                  <c:v>99.9</c:v>
                </c:pt>
                <c:pt idx="287">
                  <c:v>99.3</c:v>
                </c:pt>
                <c:pt idx="288">
                  <c:v>98.8</c:v>
                </c:pt>
                <c:pt idx="289">
                  <c:v>98.2</c:v>
                </c:pt>
                <c:pt idx="290">
                  <c:v>97.6</c:v>
                </c:pt>
                <c:pt idx="291">
                  <c:v>96.9</c:v>
                </c:pt>
                <c:pt idx="292">
                  <c:v>96.3</c:v>
                </c:pt>
                <c:pt idx="293">
                  <c:v>95.6</c:v>
                </c:pt>
                <c:pt idx="294">
                  <c:v>95</c:v>
                </c:pt>
                <c:pt idx="295">
                  <c:v>94.3</c:v>
                </c:pt>
                <c:pt idx="296">
                  <c:v>93.7</c:v>
                </c:pt>
                <c:pt idx="297">
                  <c:v>93</c:v>
                </c:pt>
                <c:pt idx="298">
                  <c:v>92.3</c:v>
                </c:pt>
                <c:pt idx="299">
                  <c:v>91.7</c:v>
                </c:pt>
                <c:pt idx="300">
                  <c:v>90.9</c:v>
                </c:pt>
                <c:pt idx="301">
                  <c:v>90.2</c:v>
                </c:pt>
                <c:pt idx="302">
                  <c:v>89.5</c:v>
                </c:pt>
                <c:pt idx="303">
                  <c:v>88.7</c:v>
                </c:pt>
                <c:pt idx="304">
                  <c:v>88</c:v>
                </c:pt>
                <c:pt idx="305">
                  <c:v>87.3</c:v>
                </c:pt>
                <c:pt idx="306">
                  <c:v>86.5</c:v>
                </c:pt>
                <c:pt idx="307">
                  <c:v>85.8</c:v>
                </c:pt>
                <c:pt idx="308">
                  <c:v>85</c:v>
                </c:pt>
                <c:pt idx="309">
                  <c:v>84.2</c:v>
                </c:pt>
                <c:pt idx="310">
                  <c:v>83.4</c:v>
                </c:pt>
                <c:pt idx="311">
                  <c:v>82.2</c:v>
                </c:pt>
                <c:pt idx="312">
                  <c:v>81.400000000000006</c:v>
                </c:pt>
                <c:pt idx="313">
                  <c:v>80.5</c:v>
                </c:pt>
                <c:pt idx="314">
                  <c:v>79.7</c:v>
                </c:pt>
                <c:pt idx="315">
                  <c:v>79.3</c:v>
                </c:pt>
                <c:pt idx="316">
                  <c:v>78.5</c:v>
                </c:pt>
                <c:pt idx="317">
                  <c:v>77.8</c:v>
                </c:pt>
                <c:pt idx="318">
                  <c:v>76.2</c:v>
                </c:pt>
                <c:pt idx="319">
                  <c:v>75.5</c:v>
                </c:pt>
                <c:pt idx="320">
                  <c:v>75.099999999999994</c:v>
                </c:pt>
                <c:pt idx="321">
                  <c:v>74.7</c:v>
                </c:pt>
                <c:pt idx="322">
                  <c:v>73.400000000000006</c:v>
                </c:pt>
                <c:pt idx="323">
                  <c:v>73.099999999999994</c:v>
                </c:pt>
                <c:pt idx="324">
                  <c:v>72.400000000000006</c:v>
                </c:pt>
                <c:pt idx="325">
                  <c:v>71.2</c:v>
                </c:pt>
                <c:pt idx="326">
                  <c:v>70</c:v>
                </c:pt>
                <c:pt idx="327">
                  <c:v>69.7</c:v>
                </c:pt>
                <c:pt idx="328">
                  <c:v>69.3</c:v>
                </c:pt>
                <c:pt idx="329">
                  <c:v>68.099999999999994</c:v>
                </c:pt>
                <c:pt idx="330">
                  <c:v>67.7</c:v>
                </c:pt>
                <c:pt idx="331">
                  <c:v>66.900000000000006</c:v>
                </c:pt>
                <c:pt idx="332">
                  <c:v>65.7</c:v>
                </c:pt>
                <c:pt idx="333">
                  <c:v>65.3</c:v>
                </c:pt>
                <c:pt idx="334">
                  <c:v>63.8</c:v>
                </c:pt>
                <c:pt idx="335">
                  <c:v>63.1</c:v>
                </c:pt>
                <c:pt idx="336">
                  <c:v>62.7</c:v>
                </c:pt>
                <c:pt idx="337">
                  <c:v>61.6</c:v>
                </c:pt>
                <c:pt idx="338">
                  <c:v>60.4</c:v>
                </c:pt>
                <c:pt idx="339">
                  <c:v>60.4</c:v>
                </c:pt>
                <c:pt idx="340">
                  <c:v>60.1</c:v>
                </c:pt>
                <c:pt idx="341">
                  <c:v>59.4</c:v>
                </c:pt>
                <c:pt idx="342">
                  <c:v>58.8</c:v>
                </c:pt>
                <c:pt idx="343">
                  <c:v>58.1</c:v>
                </c:pt>
                <c:pt idx="344">
                  <c:v>57</c:v>
                </c:pt>
                <c:pt idx="345">
                  <c:v>55.5</c:v>
                </c:pt>
                <c:pt idx="346">
                  <c:v>55.1</c:v>
                </c:pt>
                <c:pt idx="347">
                  <c:v>54.5</c:v>
                </c:pt>
                <c:pt idx="348">
                  <c:v>53.4</c:v>
                </c:pt>
                <c:pt idx="349">
                  <c:v>52.7</c:v>
                </c:pt>
                <c:pt idx="350">
                  <c:v>51.6</c:v>
                </c:pt>
                <c:pt idx="351">
                  <c:v>50.2</c:v>
                </c:pt>
                <c:pt idx="352">
                  <c:v>49.5</c:v>
                </c:pt>
                <c:pt idx="353">
                  <c:v>48.9</c:v>
                </c:pt>
                <c:pt idx="354">
                  <c:v>48.2</c:v>
                </c:pt>
                <c:pt idx="355">
                  <c:v>47.6</c:v>
                </c:pt>
                <c:pt idx="356">
                  <c:v>47</c:v>
                </c:pt>
                <c:pt idx="357">
                  <c:v>46.4</c:v>
                </c:pt>
                <c:pt idx="358">
                  <c:v>45.8</c:v>
                </c:pt>
                <c:pt idx="359">
                  <c:v>45.2</c:v>
                </c:pt>
                <c:pt idx="360">
                  <c:v>44.6</c:v>
                </c:pt>
                <c:pt idx="361">
                  <c:v>44</c:v>
                </c:pt>
                <c:pt idx="362">
                  <c:v>43.5</c:v>
                </c:pt>
                <c:pt idx="363">
                  <c:v>42.9</c:v>
                </c:pt>
                <c:pt idx="364">
                  <c:v>42.3</c:v>
                </c:pt>
                <c:pt idx="365">
                  <c:v>41.8</c:v>
                </c:pt>
                <c:pt idx="366">
                  <c:v>41.3</c:v>
                </c:pt>
                <c:pt idx="367">
                  <c:v>40.799999999999997</c:v>
                </c:pt>
                <c:pt idx="368">
                  <c:v>40.4</c:v>
                </c:pt>
                <c:pt idx="369">
                  <c:v>39.9</c:v>
                </c:pt>
                <c:pt idx="370">
                  <c:v>39.5</c:v>
                </c:pt>
                <c:pt idx="371">
                  <c:v>39.1</c:v>
                </c:pt>
                <c:pt idx="372">
                  <c:v>38.700000000000003</c:v>
                </c:pt>
                <c:pt idx="373">
                  <c:v>38.299999999999997</c:v>
                </c:pt>
                <c:pt idx="374">
                  <c:v>37.9</c:v>
                </c:pt>
                <c:pt idx="375">
                  <c:v>37.6</c:v>
                </c:pt>
                <c:pt idx="376">
                  <c:v>37.200000000000003</c:v>
                </c:pt>
                <c:pt idx="377">
                  <c:v>36.9</c:v>
                </c:pt>
                <c:pt idx="378">
                  <c:v>36.700000000000003</c:v>
                </c:pt>
                <c:pt idx="379">
                  <c:v>36.4</c:v>
                </c:pt>
                <c:pt idx="380">
                  <c:v>36.1</c:v>
                </c:pt>
                <c:pt idx="381">
                  <c:v>35.9</c:v>
                </c:pt>
                <c:pt idx="382">
                  <c:v>35.6</c:v>
                </c:pt>
                <c:pt idx="383">
                  <c:v>35.4</c:v>
                </c:pt>
                <c:pt idx="384">
                  <c:v>35.200000000000003</c:v>
                </c:pt>
                <c:pt idx="385">
                  <c:v>35</c:v>
                </c:pt>
                <c:pt idx="386">
                  <c:v>34.799999999999997</c:v>
                </c:pt>
                <c:pt idx="387">
                  <c:v>34.6</c:v>
                </c:pt>
                <c:pt idx="388">
                  <c:v>34.4</c:v>
                </c:pt>
                <c:pt idx="389">
                  <c:v>34.299999999999997</c:v>
                </c:pt>
                <c:pt idx="390">
                  <c:v>34.200000000000003</c:v>
                </c:pt>
                <c:pt idx="391">
                  <c:v>34</c:v>
                </c:pt>
                <c:pt idx="392">
                  <c:v>33.9</c:v>
                </c:pt>
                <c:pt idx="393">
                  <c:v>33.799999999999997</c:v>
                </c:pt>
                <c:pt idx="394">
                  <c:v>33.799999999999997</c:v>
                </c:pt>
                <c:pt idx="395">
                  <c:v>33.700000000000003</c:v>
                </c:pt>
                <c:pt idx="396">
                  <c:v>33.700000000000003</c:v>
                </c:pt>
                <c:pt idx="397">
                  <c:v>33.700000000000003</c:v>
                </c:pt>
                <c:pt idx="398">
                  <c:v>33.5</c:v>
                </c:pt>
                <c:pt idx="399">
                  <c:v>33.4</c:v>
                </c:pt>
                <c:pt idx="400">
                  <c:v>33.200000000000003</c:v>
                </c:pt>
                <c:pt idx="401">
                  <c:v>33.1</c:v>
                </c:pt>
                <c:pt idx="402">
                  <c:v>32.9</c:v>
                </c:pt>
                <c:pt idx="403">
                  <c:v>32.700000000000003</c:v>
                </c:pt>
                <c:pt idx="404">
                  <c:v>32.5</c:v>
                </c:pt>
                <c:pt idx="405">
                  <c:v>32.299999999999997</c:v>
                </c:pt>
                <c:pt idx="406">
                  <c:v>32</c:v>
                </c:pt>
                <c:pt idx="407">
                  <c:v>31.8</c:v>
                </c:pt>
                <c:pt idx="408">
                  <c:v>31.5</c:v>
                </c:pt>
                <c:pt idx="409">
                  <c:v>31.2</c:v>
                </c:pt>
                <c:pt idx="410">
                  <c:v>30.9</c:v>
                </c:pt>
                <c:pt idx="411">
                  <c:v>30.6</c:v>
                </c:pt>
                <c:pt idx="412">
                  <c:v>30.3</c:v>
                </c:pt>
                <c:pt idx="413">
                  <c:v>29.9</c:v>
                </c:pt>
                <c:pt idx="414">
                  <c:v>29.6</c:v>
                </c:pt>
                <c:pt idx="415">
                  <c:v>29.2</c:v>
                </c:pt>
                <c:pt idx="416">
                  <c:v>28.8</c:v>
                </c:pt>
                <c:pt idx="417">
                  <c:v>28.4</c:v>
                </c:pt>
                <c:pt idx="418">
                  <c:v>28</c:v>
                </c:pt>
                <c:pt idx="419">
                  <c:v>27.6</c:v>
                </c:pt>
                <c:pt idx="420">
                  <c:v>27.2</c:v>
                </c:pt>
                <c:pt idx="421">
                  <c:v>26.5</c:v>
                </c:pt>
                <c:pt idx="422">
                  <c:v>26.1</c:v>
                </c:pt>
                <c:pt idx="423">
                  <c:v>25.6</c:v>
                </c:pt>
                <c:pt idx="424">
                  <c:v>24.9</c:v>
                </c:pt>
                <c:pt idx="425">
                  <c:v>24.2</c:v>
                </c:pt>
                <c:pt idx="426">
                  <c:v>23.8</c:v>
                </c:pt>
                <c:pt idx="427">
                  <c:v>23.8</c:v>
                </c:pt>
                <c:pt idx="428">
                  <c:v>23.6</c:v>
                </c:pt>
                <c:pt idx="429">
                  <c:v>23</c:v>
                </c:pt>
                <c:pt idx="430">
                  <c:v>22.1</c:v>
                </c:pt>
                <c:pt idx="431">
                  <c:v>21.2</c:v>
                </c:pt>
                <c:pt idx="432">
                  <c:v>21.3</c:v>
                </c:pt>
                <c:pt idx="433">
                  <c:v>21.1</c:v>
                </c:pt>
                <c:pt idx="434">
                  <c:v>20.399999999999999</c:v>
                </c:pt>
                <c:pt idx="435">
                  <c:v>19.399999999999999</c:v>
                </c:pt>
                <c:pt idx="436">
                  <c:v>19.100000000000001</c:v>
                </c:pt>
                <c:pt idx="437">
                  <c:v>18.7</c:v>
                </c:pt>
                <c:pt idx="438">
                  <c:v>18.399999999999999</c:v>
                </c:pt>
                <c:pt idx="439">
                  <c:v>18</c:v>
                </c:pt>
                <c:pt idx="440">
                  <c:v>17.7</c:v>
                </c:pt>
                <c:pt idx="441">
                  <c:v>17.399999999999999</c:v>
                </c:pt>
                <c:pt idx="442">
                  <c:v>17</c:v>
                </c:pt>
                <c:pt idx="443">
                  <c:v>16.8</c:v>
                </c:pt>
                <c:pt idx="444">
                  <c:v>16.5</c:v>
                </c:pt>
                <c:pt idx="445">
                  <c:v>16.2</c:v>
                </c:pt>
                <c:pt idx="446">
                  <c:v>16</c:v>
                </c:pt>
                <c:pt idx="447">
                  <c:v>15.7</c:v>
                </c:pt>
                <c:pt idx="448">
                  <c:v>15.4</c:v>
                </c:pt>
                <c:pt idx="449">
                  <c:v>15.1</c:v>
                </c:pt>
                <c:pt idx="450">
                  <c:v>14.9</c:v>
                </c:pt>
                <c:pt idx="451">
                  <c:v>14.6</c:v>
                </c:pt>
                <c:pt idx="452">
                  <c:v>14.3</c:v>
                </c:pt>
                <c:pt idx="453">
                  <c:v>14.3</c:v>
                </c:pt>
                <c:pt idx="454">
                  <c:v>14.4</c:v>
                </c:pt>
                <c:pt idx="455">
                  <c:v>14.3</c:v>
                </c:pt>
                <c:pt idx="456">
                  <c:v>14.2</c:v>
                </c:pt>
                <c:pt idx="457">
                  <c:v>13.3</c:v>
                </c:pt>
                <c:pt idx="458">
                  <c:v>13.1</c:v>
                </c:pt>
                <c:pt idx="459">
                  <c:v>12.9</c:v>
                </c:pt>
                <c:pt idx="460">
                  <c:v>12.7</c:v>
                </c:pt>
                <c:pt idx="461">
                  <c:v>12.6</c:v>
                </c:pt>
                <c:pt idx="462">
                  <c:v>12.4</c:v>
                </c:pt>
                <c:pt idx="463">
                  <c:v>12.2</c:v>
                </c:pt>
                <c:pt idx="464">
                  <c:v>12.1</c:v>
                </c:pt>
                <c:pt idx="465">
                  <c:v>11.9</c:v>
                </c:pt>
                <c:pt idx="466">
                  <c:v>11.7</c:v>
                </c:pt>
                <c:pt idx="467">
                  <c:v>11.5</c:v>
                </c:pt>
                <c:pt idx="468">
                  <c:v>11.3</c:v>
                </c:pt>
                <c:pt idx="469">
                  <c:v>11.2</c:v>
                </c:pt>
                <c:pt idx="470">
                  <c:v>11</c:v>
                </c:pt>
                <c:pt idx="471">
                  <c:v>10.8</c:v>
                </c:pt>
                <c:pt idx="472">
                  <c:v>10.7</c:v>
                </c:pt>
                <c:pt idx="473">
                  <c:v>10.7</c:v>
                </c:pt>
                <c:pt idx="474">
                  <c:v>10.5</c:v>
                </c:pt>
                <c:pt idx="475">
                  <c:v>10.5</c:v>
                </c:pt>
                <c:pt idx="476">
                  <c:v>10.3</c:v>
                </c:pt>
                <c:pt idx="477">
                  <c:v>10.3</c:v>
                </c:pt>
                <c:pt idx="478">
                  <c:v>10.3</c:v>
                </c:pt>
                <c:pt idx="479">
                  <c:v>10.199999999999999</c:v>
                </c:pt>
                <c:pt idx="480">
                  <c:v>10.1</c:v>
                </c:pt>
                <c:pt idx="481">
                  <c:v>10</c:v>
                </c:pt>
                <c:pt idx="482">
                  <c:v>9.8000000000000007</c:v>
                </c:pt>
                <c:pt idx="483">
                  <c:v>9.8000000000000007</c:v>
                </c:pt>
                <c:pt idx="484">
                  <c:v>9.6</c:v>
                </c:pt>
                <c:pt idx="485">
                  <c:v>9.5</c:v>
                </c:pt>
                <c:pt idx="486">
                  <c:v>9.3000000000000007</c:v>
                </c:pt>
                <c:pt idx="487">
                  <c:v>9</c:v>
                </c:pt>
                <c:pt idx="488">
                  <c:v>8.9</c:v>
                </c:pt>
                <c:pt idx="489">
                  <c:v>8.6999999999999993</c:v>
                </c:pt>
                <c:pt idx="490">
                  <c:v>8.6999999999999993</c:v>
                </c:pt>
                <c:pt idx="491">
                  <c:v>8.6</c:v>
                </c:pt>
                <c:pt idx="492">
                  <c:v>8.6</c:v>
                </c:pt>
                <c:pt idx="493">
                  <c:v>8.5</c:v>
                </c:pt>
                <c:pt idx="494">
                  <c:v>8.3000000000000007</c:v>
                </c:pt>
                <c:pt idx="495">
                  <c:v>8.1999999999999993</c:v>
                </c:pt>
                <c:pt idx="496">
                  <c:v>8.1999999999999993</c:v>
                </c:pt>
                <c:pt idx="497">
                  <c:v>8.1</c:v>
                </c:pt>
                <c:pt idx="498">
                  <c:v>8</c:v>
                </c:pt>
                <c:pt idx="499">
                  <c:v>8</c:v>
                </c:pt>
                <c:pt idx="500">
                  <c:v>7.9</c:v>
                </c:pt>
                <c:pt idx="501">
                  <c:v>7.8</c:v>
                </c:pt>
                <c:pt idx="502">
                  <c:v>7.7</c:v>
                </c:pt>
                <c:pt idx="503">
                  <c:v>7.7</c:v>
                </c:pt>
                <c:pt idx="504">
                  <c:v>7.6</c:v>
                </c:pt>
                <c:pt idx="505">
                  <c:v>7.5</c:v>
                </c:pt>
                <c:pt idx="506">
                  <c:v>7.4</c:v>
                </c:pt>
                <c:pt idx="507">
                  <c:v>7.4</c:v>
                </c:pt>
                <c:pt idx="508">
                  <c:v>7.3</c:v>
                </c:pt>
                <c:pt idx="509">
                  <c:v>7.2</c:v>
                </c:pt>
                <c:pt idx="510">
                  <c:v>7.2</c:v>
                </c:pt>
                <c:pt idx="511">
                  <c:v>7.1</c:v>
                </c:pt>
                <c:pt idx="512">
                  <c:v>7.1</c:v>
                </c:pt>
                <c:pt idx="513">
                  <c:v>7</c:v>
                </c:pt>
                <c:pt idx="514">
                  <c:v>6.9</c:v>
                </c:pt>
                <c:pt idx="515">
                  <c:v>6.9</c:v>
                </c:pt>
                <c:pt idx="516">
                  <c:v>6.9</c:v>
                </c:pt>
                <c:pt idx="517">
                  <c:v>6.9</c:v>
                </c:pt>
                <c:pt idx="518">
                  <c:v>6.9</c:v>
                </c:pt>
                <c:pt idx="519">
                  <c:v>6.8</c:v>
                </c:pt>
                <c:pt idx="520">
                  <c:v>6.7</c:v>
                </c:pt>
                <c:pt idx="521">
                  <c:v>6.6</c:v>
                </c:pt>
                <c:pt idx="522">
                  <c:v>6.6</c:v>
                </c:pt>
                <c:pt idx="523">
                  <c:v>6.5</c:v>
                </c:pt>
                <c:pt idx="524">
                  <c:v>6.5</c:v>
                </c:pt>
                <c:pt idx="525">
                  <c:v>6.4</c:v>
                </c:pt>
                <c:pt idx="526">
                  <c:v>6.4</c:v>
                </c:pt>
                <c:pt idx="527">
                  <c:v>6.4</c:v>
                </c:pt>
                <c:pt idx="528">
                  <c:v>6.3</c:v>
                </c:pt>
                <c:pt idx="529">
                  <c:v>6.4</c:v>
                </c:pt>
                <c:pt idx="530">
                  <c:v>6.3</c:v>
                </c:pt>
                <c:pt idx="531">
                  <c:v>6.3</c:v>
                </c:pt>
                <c:pt idx="532">
                  <c:v>6.1</c:v>
                </c:pt>
                <c:pt idx="533">
                  <c:v>6.1</c:v>
                </c:pt>
                <c:pt idx="534">
                  <c:v>6.1</c:v>
                </c:pt>
                <c:pt idx="535">
                  <c:v>6.1</c:v>
                </c:pt>
                <c:pt idx="536">
                  <c:v>6.1</c:v>
                </c:pt>
                <c:pt idx="537">
                  <c:v>6</c:v>
                </c:pt>
                <c:pt idx="538">
                  <c:v>5.9</c:v>
                </c:pt>
                <c:pt idx="539">
                  <c:v>5.9</c:v>
                </c:pt>
                <c:pt idx="540">
                  <c:v>5.9</c:v>
                </c:pt>
                <c:pt idx="541">
                  <c:v>5.9</c:v>
                </c:pt>
                <c:pt idx="542">
                  <c:v>5.9</c:v>
                </c:pt>
                <c:pt idx="543">
                  <c:v>5.9</c:v>
                </c:pt>
                <c:pt idx="544">
                  <c:v>5.8</c:v>
                </c:pt>
                <c:pt idx="545">
                  <c:v>5.8</c:v>
                </c:pt>
                <c:pt idx="546">
                  <c:v>5.7</c:v>
                </c:pt>
                <c:pt idx="547">
                  <c:v>5.7</c:v>
                </c:pt>
                <c:pt idx="548">
                  <c:v>5.7</c:v>
                </c:pt>
                <c:pt idx="549">
                  <c:v>5.6</c:v>
                </c:pt>
                <c:pt idx="550">
                  <c:v>5.6</c:v>
                </c:pt>
                <c:pt idx="551">
                  <c:v>5.6</c:v>
                </c:pt>
                <c:pt idx="552">
                  <c:v>5.6</c:v>
                </c:pt>
                <c:pt idx="553">
                  <c:v>5.6</c:v>
                </c:pt>
                <c:pt idx="554">
                  <c:v>5.5</c:v>
                </c:pt>
                <c:pt idx="555">
                  <c:v>5.5</c:v>
                </c:pt>
                <c:pt idx="556">
                  <c:v>5.5</c:v>
                </c:pt>
                <c:pt idx="557">
                  <c:v>5.5</c:v>
                </c:pt>
                <c:pt idx="558">
                  <c:v>5.5</c:v>
                </c:pt>
                <c:pt idx="559">
                  <c:v>5.4</c:v>
                </c:pt>
                <c:pt idx="560">
                  <c:v>5.3</c:v>
                </c:pt>
                <c:pt idx="561">
                  <c:v>5.3</c:v>
                </c:pt>
                <c:pt idx="562">
                  <c:v>5.3</c:v>
                </c:pt>
                <c:pt idx="563">
                  <c:v>5.3</c:v>
                </c:pt>
                <c:pt idx="564">
                  <c:v>5.2</c:v>
                </c:pt>
                <c:pt idx="565">
                  <c:v>5.2</c:v>
                </c:pt>
                <c:pt idx="566">
                  <c:v>5.2</c:v>
                </c:pt>
                <c:pt idx="567">
                  <c:v>5.2</c:v>
                </c:pt>
                <c:pt idx="568">
                  <c:v>5.2</c:v>
                </c:pt>
                <c:pt idx="569">
                  <c:v>5.2</c:v>
                </c:pt>
                <c:pt idx="570">
                  <c:v>5.2</c:v>
                </c:pt>
                <c:pt idx="571">
                  <c:v>5.0999999999999996</c:v>
                </c:pt>
                <c:pt idx="572">
                  <c:v>5.0999999999999996</c:v>
                </c:pt>
                <c:pt idx="573">
                  <c:v>5.0999999999999996</c:v>
                </c:pt>
                <c:pt idx="574">
                  <c:v>5.0999999999999996</c:v>
                </c:pt>
                <c:pt idx="575">
                  <c:v>5.0999999999999996</c:v>
                </c:pt>
                <c:pt idx="576">
                  <c:v>5.2</c:v>
                </c:pt>
                <c:pt idx="577">
                  <c:v>5.0999999999999996</c:v>
                </c:pt>
                <c:pt idx="578">
                  <c:v>5.0999999999999996</c:v>
                </c:pt>
                <c:pt idx="579">
                  <c:v>5.0999999999999996</c:v>
                </c:pt>
                <c:pt idx="580">
                  <c:v>5.0999999999999996</c:v>
                </c:pt>
                <c:pt idx="581">
                  <c:v>5</c:v>
                </c:pt>
                <c:pt idx="582">
                  <c:v>4.9000000000000004</c:v>
                </c:pt>
                <c:pt idx="583">
                  <c:v>4.9000000000000004</c:v>
                </c:pt>
                <c:pt idx="584">
                  <c:v>4.9000000000000004</c:v>
                </c:pt>
                <c:pt idx="585">
                  <c:v>4.8</c:v>
                </c:pt>
                <c:pt idx="586">
                  <c:v>4.8</c:v>
                </c:pt>
                <c:pt idx="587">
                  <c:v>4.7</c:v>
                </c:pt>
                <c:pt idx="588">
                  <c:v>4.7</c:v>
                </c:pt>
                <c:pt idx="589">
                  <c:v>4.7</c:v>
                </c:pt>
                <c:pt idx="590">
                  <c:v>4.7</c:v>
                </c:pt>
                <c:pt idx="591">
                  <c:v>4.7</c:v>
                </c:pt>
                <c:pt idx="592">
                  <c:v>4.7</c:v>
                </c:pt>
                <c:pt idx="593">
                  <c:v>4.7</c:v>
                </c:pt>
                <c:pt idx="594">
                  <c:v>4.7</c:v>
                </c:pt>
                <c:pt idx="595">
                  <c:v>4.7</c:v>
                </c:pt>
                <c:pt idx="596">
                  <c:v>4.7</c:v>
                </c:pt>
                <c:pt idx="597">
                  <c:v>4.5999999999999996</c:v>
                </c:pt>
                <c:pt idx="598">
                  <c:v>4.5999999999999996</c:v>
                </c:pt>
                <c:pt idx="599">
                  <c:v>4.5999999999999996</c:v>
                </c:pt>
                <c:pt idx="600">
                  <c:v>4.5999999999999996</c:v>
                </c:pt>
                <c:pt idx="601">
                  <c:v>4.5</c:v>
                </c:pt>
                <c:pt idx="602">
                  <c:v>4.4000000000000004</c:v>
                </c:pt>
                <c:pt idx="603">
                  <c:v>4.4000000000000004</c:v>
                </c:pt>
                <c:pt idx="604">
                  <c:v>4.4000000000000004</c:v>
                </c:pt>
                <c:pt idx="605">
                  <c:v>4.4000000000000004</c:v>
                </c:pt>
                <c:pt idx="606">
                  <c:v>4.3</c:v>
                </c:pt>
                <c:pt idx="607">
                  <c:v>4.3</c:v>
                </c:pt>
                <c:pt idx="608">
                  <c:v>4.3</c:v>
                </c:pt>
                <c:pt idx="609">
                  <c:v>4.2</c:v>
                </c:pt>
                <c:pt idx="610">
                  <c:v>4.2</c:v>
                </c:pt>
                <c:pt idx="611">
                  <c:v>4.2</c:v>
                </c:pt>
                <c:pt idx="612">
                  <c:v>4.2</c:v>
                </c:pt>
                <c:pt idx="613">
                  <c:v>4.0999999999999996</c:v>
                </c:pt>
                <c:pt idx="614">
                  <c:v>4.0999999999999996</c:v>
                </c:pt>
                <c:pt idx="615">
                  <c:v>4.0999999999999996</c:v>
                </c:pt>
                <c:pt idx="616">
                  <c:v>4</c:v>
                </c:pt>
                <c:pt idx="617">
                  <c:v>4</c:v>
                </c:pt>
                <c:pt idx="618">
                  <c:v>4</c:v>
                </c:pt>
                <c:pt idx="619">
                  <c:v>4</c:v>
                </c:pt>
                <c:pt idx="620">
                  <c:v>4</c:v>
                </c:pt>
                <c:pt idx="621">
                  <c:v>4</c:v>
                </c:pt>
                <c:pt idx="622">
                  <c:v>4</c:v>
                </c:pt>
                <c:pt idx="623">
                  <c:v>3.9</c:v>
                </c:pt>
                <c:pt idx="624">
                  <c:v>3.9</c:v>
                </c:pt>
                <c:pt idx="625">
                  <c:v>3.9</c:v>
                </c:pt>
                <c:pt idx="626">
                  <c:v>3.9</c:v>
                </c:pt>
                <c:pt idx="627">
                  <c:v>3.9</c:v>
                </c:pt>
                <c:pt idx="628">
                  <c:v>3.9</c:v>
                </c:pt>
                <c:pt idx="629">
                  <c:v>3.9</c:v>
                </c:pt>
                <c:pt idx="630">
                  <c:v>3.9</c:v>
                </c:pt>
                <c:pt idx="631">
                  <c:v>3.9</c:v>
                </c:pt>
                <c:pt idx="632">
                  <c:v>3.9</c:v>
                </c:pt>
                <c:pt idx="633">
                  <c:v>3.9</c:v>
                </c:pt>
                <c:pt idx="634">
                  <c:v>3.9</c:v>
                </c:pt>
                <c:pt idx="635">
                  <c:v>3.9</c:v>
                </c:pt>
                <c:pt idx="636">
                  <c:v>3.9</c:v>
                </c:pt>
                <c:pt idx="637">
                  <c:v>3.9</c:v>
                </c:pt>
                <c:pt idx="638">
                  <c:v>3.9</c:v>
                </c:pt>
                <c:pt idx="639">
                  <c:v>3.9</c:v>
                </c:pt>
                <c:pt idx="640">
                  <c:v>3.9</c:v>
                </c:pt>
                <c:pt idx="641">
                  <c:v>3.9</c:v>
                </c:pt>
                <c:pt idx="642">
                  <c:v>3.9</c:v>
                </c:pt>
                <c:pt idx="643">
                  <c:v>3.9</c:v>
                </c:pt>
                <c:pt idx="644">
                  <c:v>3.9</c:v>
                </c:pt>
                <c:pt idx="645">
                  <c:v>3.9</c:v>
                </c:pt>
                <c:pt idx="646">
                  <c:v>3.9</c:v>
                </c:pt>
                <c:pt idx="647">
                  <c:v>3.9</c:v>
                </c:pt>
                <c:pt idx="648">
                  <c:v>3.9</c:v>
                </c:pt>
                <c:pt idx="649">
                  <c:v>3.9</c:v>
                </c:pt>
                <c:pt idx="650">
                  <c:v>3.9</c:v>
                </c:pt>
                <c:pt idx="651">
                  <c:v>4</c:v>
                </c:pt>
                <c:pt idx="652">
                  <c:v>4</c:v>
                </c:pt>
                <c:pt idx="653">
                  <c:v>4</c:v>
                </c:pt>
                <c:pt idx="654">
                  <c:v>4</c:v>
                </c:pt>
                <c:pt idx="655">
                  <c:v>4</c:v>
                </c:pt>
                <c:pt idx="656">
                  <c:v>3.9</c:v>
                </c:pt>
                <c:pt idx="657">
                  <c:v>3.9</c:v>
                </c:pt>
                <c:pt idx="658">
                  <c:v>3.9</c:v>
                </c:pt>
                <c:pt idx="659">
                  <c:v>3.9</c:v>
                </c:pt>
                <c:pt idx="660">
                  <c:v>3.9</c:v>
                </c:pt>
                <c:pt idx="661">
                  <c:v>3.9</c:v>
                </c:pt>
                <c:pt idx="662">
                  <c:v>3.9</c:v>
                </c:pt>
                <c:pt idx="663">
                  <c:v>3.9</c:v>
                </c:pt>
                <c:pt idx="664">
                  <c:v>3.9</c:v>
                </c:pt>
                <c:pt idx="665">
                  <c:v>3.9</c:v>
                </c:pt>
                <c:pt idx="666">
                  <c:v>3.9</c:v>
                </c:pt>
                <c:pt idx="667">
                  <c:v>3.8</c:v>
                </c:pt>
                <c:pt idx="668">
                  <c:v>3.9</c:v>
                </c:pt>
                <c:pt idx="669">
                  <c:v>3.9</c:v>
                </c:pt>
                <c:pt idx="670">
                  <c:v>3.9</c:v>
                </c:pt>
                <c:pt idx="671">
                  <c:v>3.9</c:v>
                </c:pt>
                <c:pt idx="672">
                  <c:v>3.9</c:v>
                </c:pt>
                <c:pt idx="673">
                  <c:v>3.8</c:v>
                </c:pt>
                <c:pt idx="674">
                  <c:v>3.8</c:v>
                </c:pt>
                <c:pt idx="675">
                  <c:v>3.8</c:v>
                </c:pt>
                <c:pt idx="676">
                  <c:v>3.8</c:v>
                </c:pt>
                <c:pt idx="677">
                  <c:v>3.8</c:v>
                </c:pt>
                <c:pt idx="678">
                  <c:v>3.8</c:v>
                </c:pt>
                <c:pt idx="679">
                  <c:v>3.8</c:v>
                </c:pt>
                <c:pt idx="680">
                  <c:v>3.8</c:v>
                </c:pt>
                <c:pt idx="681">
                  <c:v>3.8</c:v>
                </c:pt>
                <c:pt idx="682">
                  <c:v>3.8</c:v>
                </c:pt>
                <c:pt idx="683">
                  <c:v>3.8</c:v>
                </c:pt>
                <c:pt idx="684">
                  <c:v>3.7</c:v>
                </c:pt>
                <c:pt idx="685">
                  <c:v>3.7</c:v>
                </c:pt>
                <c:pt idx="686">
                  <c:v>3.6</c:v>
                </c:pt>
                <c:pt idx="687">
                  <c:v>3.6</c:v>
                </c:pt>
                <c:pt idx="688">
                  <c:v>3.6</c:v>
                </c:pt>
                <c:pt idx="689">
                  <c:v>3.7</c:v>
                </c:pt>
                <c:pt idx="690">
                  <c:v>3.6</c:v>
                </c:pt>
                <c:pt idx="691">
                  <c:v>3.6</c:v>
                </c:pt>
                <c:pt idx="692">
                  <c:v>3.6</c:v>
                </c:pt>
                <c:pt idx="693">
                  <c:v>3.6</c:v>
                </c:pt>
                <c:pt idx="694">
                  <c:v>3.6</c:v>
                </c:pt>
                <c:pt idx="695">
                  <c:v>3.6</c:v>
                </c:pt>
                <c:pt idx="696">
                  <c:v>3.6</c:v>
                </c:pt>
                <c:pt idx="697">
                  <c:v>3.6</c:v>
                </c:pt>
                <c:pt idx="698">
                  <c:v>3.4</c:v>
                </c:pt>
                <c:pt idx="699">
                  <c:v>3.4</c:v>
                </c:pt>
                <c:pt idx="700">
                  <c:v>3.4</c:v>
                </c:pt>
                <c:pt idx="701">
                  <c:v>3.4</c:v>
                </c:pt>
                <c:pt idx="702">
                  <c:v>3.4</c:v>
                </c:pt>
                <c:pt idx="703">
                  <c:v>3.3</c:v>
                </c:pt>
                <c:pt idx="704">
                  <c:v>3.4</c:v>
                </c:pt>
                <c:pt idx="705">
                  <c:v>3.4</c:v>
                </c:pt>
                <c:pt idx="706">
                  <c:v>3.4</c:v>
                </c:pt>
                <c:pt idx="707">
                  <c:v>3.4</c:v>
                </c:pt>
                <c:pt idx="708">
                  <c:v>3.3</c:v>
                </c:pt>
                <c:pt idx="709">
                  <c:v>3.3</c:v>
                </c:pt>
                <c:pt idx="710">
                  <c:v>3.3</c:v>
                </c:pt>
                <c:pt idx="711">
                  <c:v>3.1</c:v>
                </c:pt>
                <c:pt idx="712">
                  <c:v>3.1</c:v>
                </c:pt>
                <c:pt idx="713">
                  <c:v>3.1</c:v>
                </c:pt>
                <c:pt idx="714">
                  <c:v>3.1</c:v>
                </c:pt>
                <c:pt idx="715">
                  <c:v>3.2</c:v>
                </c:pt>
                <c:pt idx="716">
                  <c:v>3.2</c:v>
                </c:pt>
                <c:pt idx="717">
                  <c:v>3.2</c:v>
                </c:pt>
                <c:pt idx="718">
                  <c:v>3.2</c:v>
                </c:pt>
                <c:pt idx="719">
                  <c:v>3.2</c:v>
                </c:pt>
                <c:pt idx="720">
                  <c:v>3.2</c:v>
                </c:pt>
                <c:pt idx="721">
                  <c:v>3.2</c:v>
                </c:pt>
                <c:pt idx="722">
                  <c:v>3.3</c:v>
                </c:pt>
                <c:pt idx="723">
                  <c:v>3.3</c:v>
                </c:pt>
                <c:pt idx="724">
                  <c:v>3.2</c:v>
                </c:pt>
                <c:pt idx="725">
                  <c:v>3.2</c:v>
                </c:pt>
                <c:pt idx="726">
                  <c:v>3.2</c:v>
                </c:pt>
                <c:pt idx="727">
                  <c:v>3.2</c:v>
                </c:pt>
                <c:pt idx="728">
                  <c:v>3.2</c:v>
                </c:pt>
                <c:pt idx="729">
                  <c:v>3.3</c:v>
                </c:pt>
                <c:pt idx="730">
                  <c:v>3.3</c:v>
                </c:pt>
                <c:pt idx="731">
                  <c:v>3.3</c:v>
                </c:pt>
                <c:pt idx="732">
                  <c:v>3.3</c:v>
                </c:pt>
                <c:pt idx="733">
                  <c:v>3.3</c:v>
                </c:pt>
                <c:pt idx="734">
                  <c:v>3.3</c:v>
                </c:pt>
                <c:pt idx="735">
                  <c:v>3.2</c:v>
                </c:pt>
                <c:pt idx="736">
                  <c:v>3.2</c:v>
                </c:pt>
                <c:pt idx="737">
                  <c:v>3.2</c:v>
                </c:pt>
                <c:pt idx="738">
                  <c:v>3.2</c:v>
                </c:pt>
                <c:pt idx="739">
                  <c:v>3.2</c:v>
                </c:pt>
                <c:pt idx="740">
                  <c:v>3.2</c:v>
                </c:pt>
                <c:pt idx="741">
                  <c:v>3.3</c:v>
                </c:pt>
                <c:pt idx="742">
                  <c:v>3.3</c:v>
                </c:pt>
                <c:pt idx="743">
                  <c:v>3.3</c:v>
                </c:pt>
                <c:pt idx="744">
                  <c:v>3.3</c:v>
                </c:pt>
                <c:pt idx="745">
                  <c:v>3.2</c:v>
                </c:pt>
                <c:pt idx="746">
                  <c:v>3.2</c:v>
                </c:pt>
                <c:pt idx="747">
                  <c:v>3.2</c:v>
                </c:pt>
                <c:pt idx="748">
                  <c:v>3.2</c:v>
                </c:pt>
                <c:pt idx="749">
                  <c:v>3.2</c:v>
                </c:pt>
                <c:pt idx="750">
                  <c:v>3.2</c:v>
                </c:pt>
                <c:pt idx="751">
                  <c:v>3.1</c:v>
                </c:pt>
                <c:pt idx="752">
                  <c:v>3.1</c:v>
                </c:pt>
                <c:pt idx="753">
                  <c:v>3.1</c:v>
                </c:pt>
                <c:pt idx="754">
                  <c:v>3.1</c:v>
                </c:pt>
                <c:pt idx="755">
                  <c:v>3.1</c:v>
                </c:pt>
                <c:pt idx="756">
                  <c:v>3</c:v>
                </c:pt>
                <c:pt idx="757">
                  <c:v>3</c:v>
                </c:pt>
                <c:pt idx="758">
                  <c:v>2.9</c:v>
                </c:pt>
                <c:pt idx="759">
                  <c:v>2.9</c:v>
                </c:pt>
                <c:pt idx="760">
                  <c:v>2.9</c:v>
                </c:pt>
                <c:pt idx="761">
                  <c:v>2.9</c:v>
                </c:pt>
                <c:pt idx="762">
                  <c:v>2.9</c:v>
                </c:pt>
                <c:pt idx="763">
                  <c:v>2.9</c:v>
                </c:pt>
                <c:pt idx="764">
                  <c:v>2.9</c:v>
                </c:pt>
                <c:pt idx="765">
                  <c:v>2.9</c:v>
                </c:pt>
                <c:pt idx="766">
                  <c:v>2.9</c:v>
                </c:pt>
                <c:pt idx="767">
                  <c:v>2.9</c:v>
                </c:pt>
                <c:pt idx="768">
                  <c:v>2.9</c:v>
                </c:pt>
                <c:pt idx="769">
                  <c:v>2.9</c:v>
                </c:pt>
                <c:pt idx="770">
                  <c:v>2.9</c:v>
                </c:pt>
                <c:pt idx="771">
                  <c:v>2.9</c:v>
                </c:pt>
                <c:pt idx="772">
                  <c:v>2.9</c:v>
                </c:pt>
                <c:pt idx="773">
                  <c:v>2.9</c:v>
                </c:pt>
                <c:pt idx="774">
                  <c:v>2.9</c:v>
                </c:pt>
                <c:pt idx="775">
                  <c:v>2.9</c:v>
                </c:pt>
                <c:pt idx="776">
                  <c:v>2.9</c:v>
                </c:pt>
                <c:pt idx="777">
                  <c:v>2.9</c:v>
                </c:pt>
                <c:pt idx="778">
                  <c:v>2.9</c:v>
                </c:pt>
                <c:pt idx="779">
                  <c:v>2.9</c:v>
                </c:pt>
                <c:pt idx="780">
                  <c:v>2.9</c:v>
                </c:pt>
                <c:pt idx="781">
                  <c:v>2.9</c:v>
                </c:pt>
                <c:pt idx="782">
                  <c:v>2.9</c:v>
                </c:pt>
                <c:pt idx="783">
                  <c:v>2.9</c:v>
                </c:pt>
                <c:pt idx="784">
                  <c:v>2.9</c:v>
                </c:pt>
                <c:pt idx="785">
                  <c:v>2.9</c:v>
                </c:pt>
                <c:pt idx="786">
                  <c:v>2.9</c:v>
                </c:pt>
                <c:pt idx="787">
                  <c:v>2.9</c:v>
                </c:pt>
                <c:pt idx="788">
                  <c:v>3</c:v>
                </c:pt>
                <c:pt idx="789">
                  <c:v>2.9</c:v>
                </c:pt>
                <c:pt idx="790">
                  <c:v>2.9</c:v>
                </c:pt>
                <c:pt idx="791">
                  <c:v>2.9</c:v>
                </c:pt>
                <c:pt idx="792">
                  <c:v>2.9</c:v>
                </c:pt>
                <c:pt idx="793">
                  <c:v>2.9</c:v>
                </c:pt>
                <c:pt idx="794">
                  <c:v>2.9</c:v>
                </c:pt>
                <c:pt idx="795">
                  <c:v>2.9</c:v>
                </c:pt>
                <c:pt idx="796">
                  <c:v>2.9</c:v>
                </c:pt>
                <c:pt idx="797">
                  <c:v>2.8</c:v>
                </c:pt>
                <c:pt idx="798">
                  <c:v>2.8</c:v>
                </c:pt>
                <c:pt idx="799">
                  <c:v>2.9</c:v>
                </c:pt>
                <c:pt idx="800">
                  <c:v>2.9</c:v>
                </c:pt>
                <c:pt idx="801">
                  <c:v>2.8</c:v>
                </c:pt>
                <c:pt idx="802">
                  <c:v>2.8</c:v>
                </c:pt>
                <c:pt idx="803">
                  <c:v>2.7</c:v>
                </c:pt>
                <c:pt idx="804">
                  <c:v>2.7</c:v>
                </c:pt>
                <c:pt idx="805">
                  <c:v>2.7</c:v>
                </c:pt>
                <c:pt idx="806">
                  <c:v>2.7</c:v>
                </c:pt>
                <c:pt idx="807">
                  <c:v>2.7</c:v>
                </c:pt>
                <c:pt idx="808">
                  <c:v>2.7</c:v>
                </c:pt>
                <c:pt idx="809">
                  <c:v>2.7</c:v>
                </c:pt>
                <c:pt idx="810">
                  <c:v>2.7</c:v>
                </c:pt>
                <c:pt idx="811">
                  <c:v>2.7</c:v>
                </c:pt>
                <c:pt idx="812">
                  <c:v>2.7</c:v>
                </c:pt>
                <c:pt idx="813">
                  <c:v>2.7</c:v>
                </c:pt>
                <c:pt idx="814">
                  <c:v>2.7</c:v>
                </c:pt>
                <c:pt idx="815">
                  <c:v>2.7</c:v>
                </c:pt>
                <c:pt idx="816">
                  <c:v>2.7</c:v>
                </c:pt>
                <c:pt idx="817">
                  <c:v>2.6</c:v>
                </c:pt>
                <c:pt idx="818">
                  <c:v>2.6</c:v>
                </c:pt>
                <c:pt idx="819">
                  <c:v>2.6</c:v>
                </c:pt>
                <c:pt idx="820">
                  <c:v>2.6</c:v>
                </c:pt>
                <c:pt idx="821">
                  <c:v>2.6</c:v>
                </c:pt>
                <c:pt idx="822">
                  <c:v>2.6</c:v>
                </c:pt>
                <c:pt idx="823">
                  <c:v>2.6</c:v>
                </c:pt>
                <c:pt idx="824">
                  <c:v>2.6</c:v>
                </c:pt>
                <c:pt idx="825">
                  <c:v>2.5</c:v>
                </c:pt>
                <c:pt idx="826">
                  <c:v>2.5</c:v>
                </c:pt>
                <c:pt idx="827">
                  <c:v>2.5</c:v>
                </c:pt>
                <c:pt idx="828">
                  <c:v>2.5</c:v>
                </c:pt>
                <c:pt idx="829">
                  <c:v>2.5</c:v>
                </c:pt>
                <c:pt idx="830">
                  <c:v>2.5</c:v>
                </c:pt>
                <c:pt idx="831">
                  <c:v>2.5</c:v>
                </c:pt>
                <c:pt idx="832">
                  <c:v>2.5</c:v>
                </c:pt>
                <c:pt idx="833">
                  <c:v>2.5</c:v>
                </c:pt>
                <c:pt idx="834">
                  <c:v>2.5</c:v>
                </c:pt>
                <c:pt idx="835">
                  <c:v>2.5</c:v>
                </c:pt>
                <c:pt idx="836">
                  <c:v>2.5</c:v>
                </c:pt>
                <c:pt idx="837">
                  <c:v>2.5</c:v>
                </c:pt>
                <c:pt idx="838">
                  <c:v>2.4</c:v>
                </c:pt>
                <c:pt idx="839">
                  <c:v>2.4</c:v>
                </c:pt>
                <c:pt idx="840">
                  <c:v>2.4</c:v>
                </c:pt>
                <c:pt idx="841">
                  <c:v>2.4</c:v>
                </c:pt>
                <c:pt idx="842">
                  <c:v>2.5</c:v>
                </c:pt>
                <c:pt idx="843">
                  <c:v>2.5</c:v>
                </c:pt>
                <c:pt idx="844">
                  <c:v>2.5</c:v>
                </c:pt>
                <c:pt idx="845">
                  <c:v>2.5</c:v>
                </c:pt>
                <c:pt idx="846">
                  <c:v>2.5</c:v>
                </c:pt>
                <c:pt idx="847">
                  <c:v>2.5</c:v>
                </c:pt>
                <c:pt idx="848">
                  <c:v>2.5</c:v>
                </c:pt>
                <c:pt idx="849">
                  <c:v>2.5</c:v>
                </c:pt>
                <c:pt idx="850">
                  <c:v>2.5</c:v>
                </c:pt>
                <c:pt idx="851">
                  <c:v>2.5</c:v>
                </c:pt>
                <c:pt idx="852">
                  <c:v>2.5</c:v>
                </c:pt>
                <c:pt idx="853">
                  <c:v>2.5</c:v>
                </c:pt>
                <c:pt idx="854">
                  <c:v>2.5</c:v>
                </c:pt>
                <c:pt idx="855">
                  <c:v>2.6</c:v>
                </c:pt>
                <c:pt idx="856">
                  <c:v>2.5</c:v>
                </c:pt>
                <c:pt idx="857">
                  <c:v>2.6</c:v>
                </c:pt>
                <c:pt idx="858">
                  <c:v>2.5</c:v>
                </c:pt>
                <c:pt idx="859">
                  <c:v>2.5</c:v>
                </c:pt>
                <c:pt idx="860">
                  <c:v>2.5</c:v>
                </c:pt>
                <c:pt idx="861">
                  <c:v>2.5</c:v>
                </c:pt>
                <c:pt idx="862">
                  <c:v>2.5</c:v>
                </c:pt>
                <c:pt idx="863">
                  <c:v>2.5</c:v>
                </c:pt>
                <c:pt idx="864">
                  <c:v>2.5</c:v>
                </c:pt>
                <c:pt idx="865">
                  <c:v>2.5</c:v>
                </c:pt>
                <c:pt idx="866">
                  <c:v>2.5</c:v>
                </c:pt>
                <c:pt idx="867">
                  <c:v>2.4</c:v>
                </c:pt>
                <c:pt idx="868">
                  <c:v>2.4</c:v>
                </c:pt>
                <c:pt idx="869">
                  <c:v>2.4</c:v>
                </c:pt>
                <c:pt idx="870">
                  <c:v>2.4</c:v>
                </c:pt>
                <c:pt idx="871">
                  <c:v>2.4</c:v>
                </c:pt>
                <c:pt idx="872">
                  <c:v>2.4</c:v>
                </c:pt>
                <c:pt idx="873">
                  <c:v>2.4</c:v>
                </c:pt>
                <c:pt idx="874">
                  <c:v>2.4</c:v>
                </c:pt>
                <c:pt idx="875">
                  <c:v>2.4</c:v>
                </c:pt>
                <c:pt idx="876">
                  <c:v>2.4</c:v>
                </c:pt>
                <c:pt idx="877">
                  <c:v>2.4</c:v>
                </c:pt>
                <c:pt idx="878">
                  <c:v>2.4</c:v>
                </c:pt>
                <c:pt idx="879">
                  <c:v>2.4</c:v>
                </c:pt>
                <c:pt idx="880">
                  <c:v>2.4</c:v>
                </c:pt>
                <c:pt idx="881">
                  <c:v>2.4</c:v>
                </c:pt>
                <c:pt idx="882">
                  <c:v>2.2999999999999998</c:v>
                </c:pt>
                <c:pt idx="883">
                  <c:v>2.2999999999999998</c:v>
                </c:pt>
                <c:pt idx="884">
                  <c:v>2.2999999999999998</c:v>
                </c:pt>
                <c:pt idx="885">
                  <c:v>2.2999999999999998</c:v>
                </c:pt>
                <c:pt idx="886">
                  <c:v>2.2999999999999998</c:v>
                </c:pt>
                <c:pt idx="887">
                  <c:v>2.2999999999999998</c:v>
                </c:pt>
                <c:pt idx="888">
                  <c:v>2.2000000000000002</c:v>
                </c:pt>
                <c:pt idx="889">
                  <c:v>2.2999999999999998</c:v>
                </c:pt>
                <c:pt idx="890">
                  <c:v>2.2999999999999998</c:v>
                </c:pt>
                <c:pt idx="891">
                  <c:v>2.2999999999999998</c:v>
                </c:pt>
                <c:pt idx="892">
                  <c:v>2.2999999999999998</c:v>
                </c:pt>
                <c:pt idx="893">
                  <c:v>2.2999999999999998</c:v>
                </c:pt>
                <c:pt idx="894">
                  <c:v>2.2999999999999998</c:v>
                </c:pt>
                <c:pt idx="895">
                  <c:v>2.2999999999999998</c:v>
                </c:pt>
                <c:pt idx="896">
                  <c:v>2.2999999999999998</c:v>
                </c:pt>
                <c:pt idx="897">
                  <c:v>2.2999999999999998</c:v>
                </c:pt>
                <c:pt idx="898">
                  <c:v>2.2999999999999998</c:v>
                </c:pt>
                <c:pt idx="899">
                  <c:v>2.2999999999999998</c:v>
                </c:pt>
                <c:pt idx="900">
                  <c:v>2.2999999999999998</c:v>
                </c:pt>
                <c:pt idx="901">
                  <c:v>2.2999999999999998</c:v>
                </c:pt>
                <c:pt idx="902">
                  <c:v>2.2999999999999998</c:v>
                </c:pt>
                <c:pt idx="903">
                  <c:v>2.2999999999999998</c:v>
                </c:pt>
                <c:pt idx="904">
                  <c:v>2.2999999999999998</c:v>
                </c:pt>
                <c:pt idx="905">
                  <c:v>2.2999999999999998</c:v>
                </c:pt>
                <c:pt idx="906">
                  <c:v>2.2999999999999998</c:v>
                </c:pt>
                <c:pt idx="907">
                  <c:v>2.2999999999999998</c:v>
                </c:pt>
                <c:pt idx="908">
                  <c:v>2.2999999999999998</c:v>
                </c:pt>
                <c:pt idx="909">
                  <c:v>2.2999999999999998</c:v>
                </c:pt>
                <c:pt idx="910">
                  <c:v>2.2999999999999998</c:v>
                </c:pt>
                <c:pt idx="911">
                  <c:v>2.2999999999999998</c:v>
                </c:pt>
                <c:pt idx="912">
                  <c:v>2.2999999999999998</c:v>
                </c:pt>
                <c:pt idx="913">
                  <c:v>2.2999999999999998</c:v>
                </c:pt>
                <c:pt idx="914">
                  <c:v>2.2999999999999998</c:v>
                </c:pt>
                <c:pt idx="915">
                  <c:v>2.2999999999999998</c:v>
                </c:pt>
                <c:pt idx="916">
                  <c:v>2.2000000000000002</c:v>
                </c:pt>
                <c:pt idx="917">
                  <c:v>2.2000000000000002</c:v>
                </c:pt>
                <c:pt idx="918">
                  <c:v>2.2000000000000002</c:v>
                </c:pt>
                <c:pt idx="919">
                  <c:v>2.2000000000000002</c:v>
                </c:pt>
                <c:pt idx="920">
                  <c:v>2.1</c:v>
                </c:pt>
                <c:pt idx="921">
                  <c:v>2.1</c:v>
                </c:pt>
                <c:pt idx="922">
                  <c:v>2.1</c:v>
                </c:pt>
                <c:pt idx="923">
                  <c:v>2.1</c:v>
                </c:pt>
                <c:pt idx="924">
                  <c:v>2.1</c:v>
                </c:pt>
                <c:pt idx="925">
                  <c:v>2.1</c:v>
                </c:pt>
                <c:pt idx="926">
                  <c:v>2.1</c:v>
                </c:pt>
                <c:pt idx="927">
                  <c:v>2.1</c:v>
                </c:pt>
                <c:pt idx="928">
                  <c:v>2.1</c:v>
                </c:pt>
                <c:pt idx="929">
                  <c:v>2.1</c:v>
                </c:pt>
                <c:pt idx="930">
                  <c:v>2.1</c:v>
                </c:pt>
                <c:pt idx="931">
                  <c:v>2.1</c:v>
                </c:pt>
                <c:pt idx="932">
                  <c:v>2.1</c:v>
                </c:pt>
                <c:pt idx="933">
                  <c:v>2.1</c:v>
                </c:pt>
                <c:pt idx="934">
                  <c:v>2.1</c:v>
                </c:pt>
                <c:pt idx="935">
                  <c:v>2.1</c:v>
                </c:pt>
                <c:pt idx="936">
                  <c:v>2</c:v>
                </c:pt>
                <c:pt idx="937">
                  <c:v>2.1</c:v>
                </c:pt>
                <c:pt idx="938">
                  <c:v>2.1</c:v>
                </c:pt>
                <c:pt idx="939">
                  <c:v>2.1</c:v>
                </c:pt>
                <c:pt idx="940">
                  <c:v>2.1</c:v>
                </c:pt>
                <c:pt idx="941">
                  <c:v>2.1</c:v>
                </c:pt>
                <c:pt idx="942">
                  <c:v>2.1</c:v>
                </c:pt>
                <c:pt idx="943">
                  <c:v>2.1</c:v>
                </c:pt>
                <c:pt idx="944">
                  <c:v>2.1</c:v>
                </c:pt>
                <c:pt idx="945">
                  <c:v>2.1</c:v>
                </c:pt>
                <c:pt idx="946">
                  <c:v>2.1</c:v>
                </c:pt>
                <c:pt idx="947">
                  <c:v>2.1</c:v>
                </c:pt>
                <c:pt idx="948">
                  <c:v>2.2000000000000002</c:v>
                </c:pt>
                <c:pt idx="949">
                  <c:v>2.2000000000000002</c:v>
                </c:pt>
                <c:pt idx="950">
                  <c:v>2.2000000000000002</c:v>
                </c:pt>
                <c:pt idx="951">
                  <c:v>2.2000000000000002</c:v>
                </c:pt>
                <c:pt idx="952">
                  <c:v>2.2000000000000002</c:v>
                </c:pt>
                <c:pt idx="953">
                  <c:v>2.2000000000000002</c:v>
                </c:pt>
                <c:pt idx="954">
                  <c:v>2.2000000000000002</c:v>
                </c:pt>
                <c:pt idx="955">
                  <c:v>2.2999999999999998</c:v>
                </c:pt>
                <c:pt idx="956">
                  <c:v>2.2000000000000002</c:v>
                </c:pt>
                <c:pt idx="957">
                  <c:v>2.2000000000000002</c:v>
                </c:pt>
                <c:pt idx="958">
                  <c:v>2.2000000000000002</c:v>
                </c:pt>
                <c:pt idx="959">
                  <c:v>2.2000000000000002</c:v>
                </c:pt>
                <c:pt idx="960">
                  <c:v>2.2000000000000002</c:v>
                </c:pt>
                <c:pt idx="961">
                  <c:v>2.2000000000000002</c:v>
                </c:pt>
                <c:pt idx="962">
                  <c:v>2.2000000000000002</c:v>
                </c:pt>
                <c:pt idx="963">
                  <c:v>2.2999999999999998</c:v>
                </c:pt>
                <c:pt idx="964">
                  <c:v>2.2999999999999998</c:v>
                </c:pt>
                <c:pt idx="965">
                  <c:v>2.2999999999999998</c:v>
                </c:pt>
                <c:pt idx="966">
                  <c:v>2.2999999999999998</c:v>
                </c:pt>
                <c:pt idx="967">
                  <c:v>2.2999999999999998</c:v>
                </c:pt>
                <c:pt idx="968">
                  <c:v>2.2999999999999998</c:v>
                </c:pt>
                <c:pt idx="969">
                  <c:v>2.2000000000000002</c:v>
                </c:pt>
                <c:pt idx="970">
                  <c:v>2.2000000000000002</c:v>
                </c:pt>
                <c:pt idx="971">
                  <c:v>2.2000000000000002</c:v>
                </c:pt>
                <c:pt idx="972">
                  <c:v>2.2000000000000002</c:v>
                </c:pt>
                <c:pt idx="973">
                  <c:v>2.2000000000000002</c:v>
                </c:pt>
                <c:pt idx="974">
                  <c:v>2.2000000000000002</c:v>
                </c:pt>
                <c:pt idx="975">
                  <c:v>2.2000000000000002</c:v>
                </c:pt>
                <c:pt idx="976">
                  <c:v>2.2000000000000002</c:v>
                </c:pt>
                <c:pt idx="977">
                  <c:v>2.2000000000000002</c:v>
                </c:pt>
                <c:pt idx="978">
                  <c:v>2.2000000000000002</c:v>
                </c:pt>
                <c:pt idx="979">
                  <c:v>2.2000000000000002</c:v>
                </c:pt>
                <c:pt idx="980">
                  <c:v>2.2000000000000002</c:v>
                </c:pt>
                <c:pt idx="981">
                  <c:v>2.2000000000000002</c:v>
                </c:pt>
                <c:pt idx="982">
                  <c:v>2.2000000000000002</c:v>
                </c:pt>
                <c:pt idx="983">
                  <c:v>2.2000000000000002</c:v>
                </c:pt>
                <c:pt idx="984">
                  <c:v>2.2000000000000002</c:v>
                </c:pt>
                <c:pt idx="985">
                  <c:v>2.2000000000000002</c:v>
                </c:pt>
                <c:pt idx="986">
                  <c:v>2.2000000000000002</c:v>
                </c:pt>
                <c:pt idx="987">
                  <c:v>2.2000000000000002</c:v>
                </c:pt>
                <c:pt idx="988">
                  <c:v>2.2000000000000002</c:v>
                </c:pt>
                <c:pt idx="989">
                  <c:v>2.2000000000000002</c:v>
                </c:pt>
                <c:pt idx="990">
                  <c:v>2.2000000000000002</c:v>
                </c:pt>
                <c:pt idx="991">
                  <c:v>2.2000000000000002</c:v>
                </c:pt>
                <c:pt idx="992">
                  <c:v>2.1</c:v>
                </c:pt>
                <c:pt idx="993">
                  <c:v>2.1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1.9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881-4502-864B-852F63E519C4}"/>
            </c:ext>
          </c:extLst>
        </c:ser>
        <c:ser>
          <c:idx val="4"/>
          <c:order val="4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600 C'!$V$2:$V$1000</c:f>
              <c:numCache>
                <c:formatCode>General</c:formatCode>
                <c:ptCount val="999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</c:numCache>
            </c:numRef>
          </c:xVal>
          <c:yVal>
            <c:numRef>
              <c:f>'compare 600 C'!$X$2:$X$1000</c:f>
              <c:numCache>
                <c:formatCode>General</c:formatCode>
                <c:ptCount val="999"/>
                <c:pt idx="0">
                  <c:v>0.5</c:v>
                </c:pt>
                <c:pt idx="1">
                  <c:v>0.5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0.6</c:v>
                </c:pt>
                <c:pt idx="15">
                  <c:v>0.5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0.6</c:v>
                </c:pt>
                <c:pt idx="26">
                  <c:v>0.7</c:v>
                </c:pt>
                <c:pt idx="27">
                  <c:v>0.6</c:v>
                </c:pt>
                <c:pt idx="28">
                  <c:v>0.6</c:v>
                </c:pt>
                <c:pt idx="29">
                  <c:v>0.6</c:v>
                </c:pt>
                <c:pt idx="30">
                  <c:v>0.6</c:v>
                </c:pt>
                <c:pt idx="31">
                  <c:v>0.6</c:v>
                </c:pt>
                <c:pt idx="32">
                  <c:v>0.6</c:v>
                </c:pt>
                <c:pt idx="33">
                  <c:v>0.6</c:v>
                </c:pt>
                <c:pt idx="34">
                  <c:v>0.6</c:v>
                </c:pt>
                <c:pt idx="35">
                  <c:v>0.6</c:v>
                </c:pt>
                <c:pt idx="36">
                  <c:v>0.6</c:v>
                </c:pt>
                <c:pt idx="37">
                  <c:v>0.6</c:v>
                </c:pt>
                <c:pt idx="38">
                  <c:v>0.6</c:v>
                </c:pt>
                <c:pt idx="39">
                  <c:v>0.6</c:v>
                </c:pt>
                <c:pt idx="40">
                  <c:v>0.6</c:v>
                </c:pt>
                <c:pt idx="41">
                  <c:v>0.6</c:v>
                </c:pt>
                <c:pt idx="42">
                  <c:v>0.7</c:v>
                </c:pt>
                <c:pt idx="43">
                  <c:v>0.7</c:v>
                </c:pt>
                <c:pt idx="44">
                  <c:v>0.8</c:v>
                </c:pt>
                <c:pt idx="45">
                  <c:v>0.8</c:v>
                </c:pt>
                <c:pt idx="46">
                  <c:v>0.9</c:v>
                </c:pt>
                <c:pt idx="47">
                  <c:v>1</c:v>
                </c:pt>
                <c:pt idx="48">
                  <c:v>1.1000000000000001</c:v>
                </c:pt>
                <c:pt idx="49">
                  <c:v>1.1000000000000001</c:v>
                </c:pt>
                <c:pt idx="50">
                  <c:v>1.1000000000000001</c:v>
                </c:pt>
                <c:pt idx="51">
                  <c:v>1.2</c:v>
                </c:pt>
                <c:pt idx="52">
                  <c:v>1.2</c:v>
                </c:pt>
                <c:pt idx="53">
                  <c:v>1.2</c:v>
                </c:pt>
                <c:pt idx="54">
                  <c:v>1.3</c:v>
                </c:pt>
                <c:pt idx="55">
                  <c:v>1.3</c:v>
                </c:pt>
                <c:pt idx="56">
                  <c:v>1.4</c:v>
                </c:pt>
                <c:pt idx="57">
                  <c:v>1.4</c:v>
                </c:pt>
                <c:pt idx="58">
                  <c:v>1.5</c:v>
                </c:pt>
                <c:pt idx="59">
                  <c:v>1.6</c:v>
                </c:pt>
                <c:pt idx="60">
                  <c:v>1.7</c:v>
                </c:pt>
                <c:pt idx="61">
                  <c:v>1.8</c:v>
                </c:pt>
                <c:pt idx="62">
                  <c:v>1.9</c:v>
                </c:pt>
                <c:pt idx="63">
                  <c:v>2.1</c:v>
                </c:pt>
                <c:pt idx="64">
                  <c:v>2.2000000000000002</c:v>
                </c:pt>
                <c:pt idx="65">
                  <c:v>2.4</c:v>
                </c:pt>
                <c:pt idx="66">
                  <c:v>2.6</c:v>
                </c:pt>
                <c:pt idx="67">
                  <c:v>2.8</c:v>
                </c:pt>
                <c:pt idx="68">
                  <c:v>3</c:v>
                </c:pt>
                <c:pt idx="69">
                  <c:v>3.2</c:v>
                </c:pt>
                <c:pt idx="70">
                  <c:v>3.4</c:v>
                </c:pt>
                <c:pt idx="71">
                  <c:v>3.7</c:v>
                </c:pt>
                <c:pt idx="72">
                  <c:v>4</c:v>
                </c:pt>
                <c:pt idx="73">
                  <c:v>4.2</c:v>
                </c:pt>
                <c:pt idx="74">
                  <c:v>4.5999999999999996</c:v>
                </c:pt>
                <c:pt idx="75">
                  <c:v>4.9000000000000004</c:v>
                </c:pt>
                <c:pt idx="76">
                  <c:v>5.3</c:v>
                </c:pt>
                <c:pt idx="77">
                  <c:v>5.6</c:v>
                </c:pt>
                <c:pt idx="78">
                  <c:v>6.1</c:v>
                </c:pt>
                <c:pt idx="79">
                  <c:v>6.6</c:v>
                </c:pt>
                <c:pt idx="80">
                  <c:v>7.1</c:v>
                </c:pt>
                <c:pt idx="81">
                  <c:v>7.5</c:v>
                </c:pt>
                <c:pt idx="82">
                  <c:v>8.1</c:v>
                </c:pt>
                <c:pt idx="83">
                  <c:v>8.6999999999999993</c:v>
                </c:pt>
                <c:pt idx="84">
                  <c:v>9.3000000000000007</c:v>
                </c:pt>
                <c:pt idx="85">
                  <c:v>9.9</c:v>
                </c:pt>
                <c:pt idx="86">
                  <c:v>10.5</c:v>
                </c:pt>
                <c:pt idx="87">
                  <c:v>11.2</c:v>
                </c:pt>
                <c:pt idx="88">
                  <c:v>11.9</c:v>
                </c:pt>
                <c:pt idx="89">
                  <c:v>12.6</c:v>
                </c:pt>
                <c:pt idx="90">
                  <c:v>13.4</c:v>
                </c:pt>
                <c:pt idx="91">
                  <c:v>14.1</c:v>
                </c:pt>
                <c:pt idx="92">
                  <c:v>14.9</c:v>
                </c:pt>
                <c:pt idx="93">
                  <c:v>15.8</c:v>
                </c:pt>
                <c:pt idx="94">
                  <c:v>16.600000000000001</c:v>
                </c:pt>
                <c:pt idx="95">
                  <c:v>17.399999999999999</c:v>
                </c:pt>
                <c:pt idx="96">
                  <c:v>18.100000000000001</c:v>
                </c:pt>
                <c:pt idx="97">
                  <c:v>19</c:v>
                </c:pt>
                <c:pt idx="98">
                  <c:v>19.899999999999999</c:v>
                </c:pt>
                <c:pt idx="99">
                  <c:v>20.8</c:v>
                </c:pt>
                <c:pt idx="100">
                  <c:v>21.8</c:v>
                </c:pt>
                <c:pt idx="101">
                  <c:v>22.7</c:v>
                </c:pt>
                <c:pt idx="102">
                  <c:v>23.7</c:v>
                </c:pt>
                <c:pt idx="103">
                  <c:v>24.6</c:v>
                </c:pt>
                <c:pt idx="104">
                  <c:v>25.6</c:v>
                </c:pt>
                <c:pt idx="105">
                  <c:v>26.5</c:v>
                </c:pt>
                <c:pt idx="106">
                  <c:v>27.5</c:v>
                </c:pt>
                <c:pt idx="107">
                  <c:v>28.5</c:v>
                </c:pt>
                <c:pt idx="108">
                  <c:v>29.5</c:v>
                </c:pt>
                <c:pt idx="109">
                  <c:v>30.4</c:v>
                </c:pt>
                <c:pt idx="110">
                  <c:v>31.3</c:v>
                </c:pt>
                <c:pt idx="111">
                  <c:v>32.299999999999997</c:v>
                </c:pt>
                <c:pt idx="112">
                  <c:v>33.4</c:v>
                </c:pt>
                <c:pt idx="113">
                  <c:v>34.4</c:v>
                </c:pt>
                <c:pt idx="114">
                  <c:v>35.4</c:v>
                </c:pt>
                <c:pt idx="115">
                  <c:v>36.4</c:v>
                </c:pt>
                <c:pt idx="116">
                  <c:v>37.299999999999997</c:v>
                </c:pt>
                <c:pt idx="117">
                  <c:v>38.299999999999997</c:v>
                </c:pt>
                <c:pt idx="118">
                  <c:v>39.4</c:v>
                </c:pt>
                <c:pt idx="119">
                  <c:v>40.4</c:v>
                </c:pt>
                <c:pt idx="120">
                  <c:v>41.4</c:v>
                </c:pt>
                <c:pt idx="121">
                  <c:v>42.4</c:v>
                </c:pt>
                <c:pt idx="122">
                  <c:v>43.4</c:v>
                </c:pt>
                <c:pt idx="123">
                  <c:v>45</c:v>
                </c:pt>
                <c:pt idx="124">
                  <c:v>45.4</c:v>
                </c:pt>
                <c:pt idx="125">
                  <c:v>46.4</c:v>
                </c:pt>
                <c:pt idx="126">
                  <c:v>47.3</c:v>
                </c:pt>
                <c:pt idx="127">
                  <c:v>48.3</c:v>
                </c:pt>
                <c:pt idx="128">
                  <c:v>49.7</c:v>
                </c:pt>
                <c:pt idx="129">
                  <c:v>51.1</c:v>
                </c:pt>
                <c:pt idx="130">
                  <c:v>53.1</c:v>
                </c:pt>
                <c:pt idx="131">
                  <c:v>53.5</c:v>
                </c:pt>
                <c:pt idx="132">
                  <c:v>53.5</c:v>
                </c:pt>
                <c:pt idx="133">
                  <c:v>53.9</c:v>
                </c:pt>
                <c:pt idx="134">
                  <c:v>54.8</c:v>
                </c:pt>
                <c:pt idx="135">
                  <c:v>56.2</c:v>
                </c:pt>
                <c:pt idx="136">
                  <c:v>58.1</c:v>
                </c:pt>
                <c:pt idx="137">
                  <c:v>59.4</c:v>
                </c:pt>
                <c:pt idx="138">
                  <c:v>60.6</c:v>
                </c:pt>
                <c:pt idx="139">
                  <c:v>61.5</c:v>
                </c:pt>
                <c:pt idx="140">
                  <c:v>62.3</c:v>
                </c:pt>
                <c:pt idx="141">
                  <c:v>62.7</c:v>
                </c:pt>
                <c:pt idx="142">
                  <c:v>63.5</c:v>
                </c:pt>
                <c:pt idx="143">
                  <c:v>64.7</c:v>
                </c:pt>
                <c:pt idx="144">
                  <c:v>65.099999999999994</c:v>
                </c:pt>
                <c:pt idx="145">
                  <c:v>66.3</c:v>
                </c:pt>
                <c:pt idx="146">
                  <c:v>67.5</c:v>
                </c:pt>
                <c:pt idx="147">
                  <c:v>68.2</c:v>
                </c:pt>
                <c:pt idx="148">
                  <c:v>68.900000000000006</c:v>
                </c:pt>
                <c:pt idx="149">
                  <c:v>69.5</c:v>
                </c:pt>
                <c:pt idx="150">
                  <c:v>70.2</c:v>
                </c:pt>
                <c:pt idx="151">
                  <c:v>70.900000000000006</c:v>
                </c:pt>
                <c:pt idx="152">
                  <c:v>71.5</c:v>
                </c:pt>
                <c:pt idx="153">
                  <c:v>72.2</c:v>
                </c:pt>
                <c:pt idx="154">
                  <c:v>72.900000000000006</c:v>
                </c:pt>
                <c:pt idx="155">
                  <c:v>73.599999999999994</c:v>
                </c:pt>
                <c:pt idx="156">
                  <c:v>74.3</c:v>
                </c:pt>
                <c:pt idx="157">
                  <c:v>74.599999999999994</c:v>
                </c:pt>
                <c:pt idx="158">
                  <c:v>74.5</c:v>
                </c:pt>
                <c:pt idx="159">
                  <c:v>74.5</c:v>
                </c:pt>
                <c:pt idx="160">
                  <c:v>74.8</c:v>
                </c:pt>
                <c:pt idx="161">
                  <c:v>75.7</c:v>
                </c:pt>
                <c:pt idx="162">
                  <c:v>76.7</c:v>
                </c:pt>
                <c:pt idx="163">
                  <c:v>77</c:v>
                </c:pt>
                <c:pt idx="164">
                  <c:v>77.599999999999994</c:v>
                </c:pt>
                <c:pt idx="165">
                  <c:v>77.900000000000006</c:v>
                </c:pt>
                <c:pt idx="166">
                  <c:v>78.5</c:v>
                </c:pt>
                <c:pt idx="167">
                  <c:v>79.400000000000006</c:v>
                </c:pt>
                <c:pt idx="168">
                  <c:v>80</c:v>
                </c:pt>
                <c:pt idx="169">
                  <c:v>80.2</c:v>
                </c:pt>
                <c:pt idx="170">
                  <c:v>80.8</c:v>
                </c:pt>
                <c:pt idx="171">
                  <c:v>81.599999999999994</c:v>
                </c:pt>
                <c:pt idx="172">
                  <c:v>82.2</c:v>
                </c:pt>
                <c:pt idx="173">
                  <c:v>82.5</c:v>
                </c:pt>
                <c:pt idx="174">
                  <c:v>83</c:v>
                </c:pt>
                <c:pt idx="175">
                  <c:v>83.5</c:v>
                </c:pt>
                <c:pt idx="176">
                  <c:v>84.1</c:v>
                </c:pt>
                <c:pt idx="177">
                  <c:v>84.6</c:v>
                </c:pt>
                <c:pt idx="178">
                  <c:v>85.2</c:v>
                </c:pt>
                <c:pt idx="179">
                  <c:v>86.1</c:v>
                </c:pt>
                <c:pt idx="180">
                  <c:v>86.6</c:v>
                </c:pt>
                <c:pt idx="181">
                  <c:v>87.4</c:v>
                </c:pt>
                <c:pt idx="182">
                  <c:v>87.7</c:v>
                </c:pt>
                <c:pt idx="183">
                  <c:v>87.9</c:v>
                </c:pt>
                <c:pt idx="184">
                  <c:v>88.4</c:v>
                </c:pt>
                <c:pt idx="185">
                  <c:v>89.2</c:v>
                </c:pt>
                <c:pt idx="186">
                  <c:v>89.4</c:v>
                </c:pt>
                <c:pt idx="187">
                  <c:v>90.2</c:v>
                </c:pt>
                <c:pt idx="188">
                  <c:v>91</c:v>
                </c:pt>
                <c:pt idx="189">
                  <c:v>91.5</c:v>
                </c:pt>
                <c:pt idx="190">
                  <c:v>91.8</c:v>
                </c:pt>
                <c:pt idx="191">
                  <c:v>92</c:v>
                </c:pt>
                <c:pt idx="192">
                  <c:v>92.6</c:v>
                </c:pt>
                <c:pt idx="193">
                  <c:v>93</c:v>
                </c:pt>
                <c:pt idx="194">
                  <c:v>94.3</c:v>
                </c:pt>
                <c:pt idx="195">
                  <c:v>94.5</c:v>
                </c:pt>
                <c:pt idx="196">
                  <c:v>94.7</c:v>
                </c:pt>
                <c:pt idx="197">
                  <c:v>95.2</c:v>
                </c:pt>
                <c:pt idx="198">
                  <c:v>95.7</c:v>
                </c:pt>
                <c:pt idx="199">
                  <c:v>96.4</c:v>
                </c:pt>
                <c:pt idx="200">
                  <c:v>96.4</c:v>
                </c:pt>
                <c:pt idx="201">
                  <c:v>97.1</c:v>
                </c:pt>
                <c:pt idx="202">
                  <c:v>97.3</c:v>
                </c:pt>
                <c:pt idx="203">
                  <c:v>97.8</c:v>
                </c:pt>
                <c:pt idx="204">
                  <c:v>98.3</c:v>
                </c:pt>
                <c:pt idx="205">
                  <c:v>98.7</c:v>
                </c:pt>
                <c:pt idx="206">
                  <c:v>99.1</c:v>
                </c:pt>
                <c:pt idx="207">
                  <c:v>99.6</c:v>
                </c:pt>
                <c:pt idx="208">
                  <c:v>100</c:v>
                </c:pt>
                <c:pt idx="209">
                  <c:v>100.5</c:v>
                </c:pt>
                <c:pt idx="210">
                  <c:v>101.2</c:v>
                </c:pt>
                <c:pt idx="211">
                  <c:v>101.6</c:v>
                </c:pt>
                <c:pt idx="212">
                  <c:v>102.1</c:v>
                </c:pt>
                <c:pt idx="213">
                  <c:v>102.3</c:v>
                </c:pt>
                <c:pt idx="214">
                  <c:v>103</c:v>
                </c:pt>
                <c:pt idx="215">
                  <c:v>103.4</c:v>
                </c:pt>
                <c:pt idx="216">
                  <c:v>103.6</c:v>
                </c:pt>
                <c:pt idx="217">
                  <c:v>104.4</c:v>
                </c:pt>
                <c:pt idx="218">
                  <c:v>105.2</c:v>
                </c:pt>
                <c:pt idx="219">
                  <c:v>105.9</c:v>
                </c:pt>
                <c:pt idx="220">
                  <c:v>106.3</c:v>
                </c:pt>
                <c:pt idx="221">
                  <c:v>106.7</c:v>
                </c:pt>
                <c:pt idx="222">
                  <c:v>107</c:v>
                </c:pt>
                <c:pt idx="223">
                  <c:v>107.3</c:v>
                </c:pt>
                <c:pt idx="224">
                  <c:v>107.6</c:v>
                </c:pt>
                <c:pt idx="225">
                  <c:v>107.9</c:v>
                </c:pt>
                <c:pt idx="226">
                  <c:v>108.2</c:v>
                </c:pt>
                <c:pt idx="227">
                  <c:v>108.4</c:v>
                </c:pt>
                <c:pt idx="228">
                  <c:v>108.6</c:v>
                </c:pt>
                <c:pt idx="229">
                  <c:v>108.9</c:v>
                </c:pt>
                <c:pt idx="230">
                  <c:v>109.1</c:v>
                </c:pt>
                <c:pt idx="231">
                  <c:v>109.3</c:v>
                </c:pt>
                <c:pt idx="232">
                  <c:v>109.4</c:v>
                </c:pt>
                <c:pt idx="233">
                  <c:v>109.6</c:v>
                </c:pt>
                <c:pt idx="234">
                  <c:v>109.7</c:v>
                </c:pt>
                <c:pt idx="235">
                  <c:v>109.8</c:v>
                </c:pt>
                <c:pt idx="236">
                  <c:v>109.9</c:v>
                </c:pt>
                <c:pt idx="237">
                  <c:v>110</c:v>
                </c:pt>
                <c:pt idx="238">
                  <c:v>110</c:v>
                </c:pt>
                <c:pt idx="239">
                  <c:v>110</c:v>
                </c:pt>
                <c:pt idx="240">
                  <c:v>110</c:v>
                </c:pt>
                <c:pt idx="241">
                  <c:v>110</c:v>
                </c:pt>
                <c:pt idx="242">
                  <c:v>110</c:v>
                </c:pt>
                <c:pt idx="243">
                  <c:v>110</c:v>
                </c:pt>
                <c:pt idx="244">
                  <c:v>110</c:v>
                </c:pt>
                <c:pt idx="245">
                  <c:v>110</c:v>
                </c:pt>
                <c:pt idx="246">
                  <c:v>109.9</c:v>
                </c:pt>
                <c:pt idx="247">
                  <c:v>109.9</c:v>
                </c:pt>
                <c:pt idx="248">
                  <c:v>109.8</c:v>
                </c:pt>
                <c:pt idx="249">
                  <c:v>109.8</c:v>
                </c:pt>
                <c:pt idx="250">
                  <c:v>109.7</c:v>
                </c:pt>
                <c:pt idx="251">
                  <c:v>109.6</c:v>
                </c:pt>
                <c:pt idx="252">
                  <c:v>109.4</c:v>
                </c:pt>
                <c:pt idx="253">
                  <c:v>109.2</c:v>
                </c:pt>
                <c:pt idx="254">
                  <c:v>109</c:v>
                </c:pt>
                <c:pt idx="255">
                  <c:v>108.9</c:v>
                </c:pt>
                <c:pt idx="256">
                  <c:v>108.7</c:v>
                </c:pt>
                <c:pt idx="257">
                  <c:v>108.5</c:v>
                </c:pt>
                <c:pt idx="258">
                  <c:v>108.2</c:v>
                </c:pt>
                <c:pt idx="259">
                  <c:v>107.9</c:v>
                </c:pt>
                <c:pt idx="260">
                  <c:v>107.7</c:v>
                </c:pt>
                <c:pt idx="261">
                  <c:v>107.4</c:v>
                </c:pt>
                <c:pt idx="262">
                  <c:v>107.1</c:v>
                </c:pt>
                <c:pt idx="263">
                  <c:v>106.8</c:v>
                </c:pt>
                <c:pt idx="264">
                  <c:v>106.6</c:v>
                </c:pt>
                <c:pt idx="265">
                  <c:v>106.2</c:v>
                </c:pt>
                <c:pt idx="266">
                  <c:v>105.9</c:v>
                </c:pt>
                <c:pt idx="267">
                  <c:v>105.5</c:v>
                </c:pt>
                <c:pt idx="268">
                  <c:v>105.1</c:v>
                </c:pt>
                <c:pt idx="269">
                  <c:v>104.7</c:v>
                </c:pt>
                <c:pt idx="270">
                  <c:v>104.3</c:v>
                </c:pt>
                <c:pt idx="271">
                  <c:v>104</c:v>
                </c:pt>
                <c:pt idx="272">
                  <c:v>103.6</c:v>
                </c:pt>
                <c:pt idx="273">
                  <c:v>103.1</c:v>
                </c:pt>
                <c:pt idx="274">
                  <c:v>102.6</c:v>
                </c:pt>
                <c:pt idx="275">
                  <c:v>102.1</c:v>
                </c:pt>
                <c:pt idx="276">
                  <c:v>101.6</c:v>
                </c:pt>
                <c:pt idx="277">
                  <c:v>101.2</c:v>
                </c:pt>
                <c:pt idx="278">
                  <c:v>100.7</c:v>
                </c:pt>
                <c:pt idx="279">
                  <c:v>100.2</c:v>
                </c:pt>
                <c:pt idx="280">
                  <c:v>99.7</c:v>
                </c:pt>
                <c:pt idx="281">
                  <c:v>99.2</c:v>
                </c:pt>
                <c:pt idx="282">
                  <c:v>98.7</c:v>
                </c:pt>
                <c:pt idx="283">
                  <c:v>98.2</c:v>
                </c:pt>
                <c:pt idx="284">
                  <c:v>97.6</c:v>
                </c:pt>
                <c:pt idx="285">
                  <c:v>97</c:v>
                </c:pt>
                <c:pt idx="286">
                  <c:v>96.5</c:v>
                </c:pt>
                <c:pt idx="287">
                  <c:v>95.8</c:v>
                </c:pt>
                <c:pt idx="288">
                  <c:v>95.2</c:v>
                </c:pt>
                <c:pt idx="289">
                  <c:v>94.6</c:v>
                </c:pt>
                <c:pt idx="290">
                  <c:v>93.9</c:v>
                </c:pt>
                <c:pt idx="291">
                  <c:v>93.3</c:v>
                </c:pt>
                <c:pt idx="292">
                  <c:v>92.6</c:v>
                </c:pt>
                <c:pt idx="293">
                  <c:v>92</c:v>
                </c:pt>
                <c:pt idx="294">
                  <c:v>91.3</c:v>
                </c:pt>
                <c:pt idx="295">
                  <c:v>90.6</c:v>
                </c:pt>
                <c:pt idx="296">
                  <c:v>89.8</c:v>
                </c:pt>
                <c:pt idx="297">
                  <c:v>89.1</c:v>
                </c:pt>
                <c:pt idx="298">
                  <c:v>88.3</c:v>
                </c:pt>
                <c:pt idx="299">
                  <c:v>87.6</c:v>
                </c:pt>
                <c:pt idx="300">
                  <c:v>86.8</c:v>
                </c:pt>
                <c:pt idx="301">
                  <c:v>86.1</c:v>
                </c:pt>
                <c:pt idx="302">
                  <c:v>85.4</c:v>
                </c:pt>
                <c:pt idx="303">
                  <c:v>84.5</c:v>
                </c:pt>
                <c:pt idx="304">
                  <c:v>83.7</c:v>
                </c:pt>
                <c:pt idx="305">
                  <c:v>82.8</c:v>
                </c:pt>
                <c:pt idx="306">
                  <c:v>82.1</c:v>
                </c:pt>
                <c:pt idx="307">
                  <c:v>81.400000000000006</c:v>
                </c:pt>
                <c:pt idx="308">
                  <c:v>80.5</c:v>
                </c:pt>
                <c:pt idx="309">
                  <c:v>79.3</c:v>
                </c:pt>
                <c:pt idx="310">
                  <c:v>78.8</c:v>
                </c:pt>
                <c:pt idx="311">
                  <c:v>78</c:v>
                </c:pt>
                <c:pt idx="312">
                  <c:v>77.3</c:v>
                </c:pt>
                <c:pt idx="313">
                  <c:v>76.400000000000006</c:v>
                </c:pt>
                <c:pt idx="314">
                  <c:v>75.599999999999994</c:v>
                </c:pt>
                <c:pt idx="315">
                  <c:v>74.7</c:v>
                </c:pt>
                <c:pt idx="316">
                  <c:v>73.5</c:v>
                </c:pt>
                <c:pt idx="317">
                  <c:v>72.7</c:v>
                </c:pt>
                <c:pt idx="318">
                  <c:v>72.400000000000006</c:v>
                </c:pt>
                <c:pt idx="319">
                  <c:v>71.5</c:v>
                </c:pt>
                <c:pt idx="320">
                  <c:v>70.7</c:v>
                </c:pt>
                <c:pt idx="321">
                  <c:v>69.599999999999994</c:v>
                </c:pt>
                <c:pt idx="322">
                  <c:v>69.2</c:v>
                </c:pt>
                <c:pt idx="323">
                  <c:v>68.400000000000006</c:v>
                </c:pt>
                <c:pt idx="324">
                  <c:v>67.5</c:v>
                </c:pt>
                <c:pt idx="325">
                  <c:v>66.7</c:v>
                </c:pt>
                <c:pt idx="326">
                  <c:v>65.099999999999994</c:v>
                </c:pt>
                <c:pt idx="327">
                  <c:v>64.400000000000006</c:v>
                </c:pt>
                <c:pt idx="328">
                  <c:v>63.6</c:v>
                </c:pt>
                <c:pt idx="329">
                  <c:v>63.6</c:v>
                </c:pt>
                <c:pt idx="330">
                  <c:v>62.8</c:v>
                </c:pt>
                <c:pt idx="331">
                  <c:v>62.1</c:v>
                </c:pt>
                <c:pt idx="332">
                  <c:v>60.9</c:v>
                </c:pt>
                <c:pt idx="333">
                  <c:v>59.3</c:v>
                </c:pt>
                <c:pt idx="334">
                  <c:v>58.6</c:v>
                </c:pt>
                <c:pt idx="335">
                  <c:v>56.6</c:v>
                </c:pt>
                <c:pt idx="336">
                  <c:v>55.9</c:v>
                </c:pt>
                <c:pt idx="337">
                  <c:v>55.2</c:v>
                </c:pt>
                <c:pt idx="338">
                  <c:v>54.9</c:v>
                </c:pt>
                <c:pt idx="339">
                  <c:v>54.5</c:v>
                </c:pt>
                <c:pt idx="340">
                  <c:v>53.8</c:v>
                </c:pt>
                <c:pt idx="341">
                  <c:v>52.4</c:v>
                </c:pt>
                <c:pt idx="342">
                  <c:v>51.6</c:v>
                </c:pt>
                <c:pt idx="343">
                  <c:v>50.9</c:v>
                </c:pt>
                <c:pt idx="344">
                  <c:v>50.3</c:v>
                </c:pt>
                <c:pt idx="345">
                  <c:v>49.6</c:v>
                </c:pt>
                <c:pt idx="346">
                  <c:v>49</c:v>
                </c:pt>
                <c:pt idx="347">
                  <c:v>48.4</c:v>
                </c:pt>
                <c:pt idx="348">
                  <c:v>47.8</c:v>
                </c:pt>
                <c:pt idx="349">
                  <c:v>47.2</c:v>
                </c:pt>
                <c:pt idx="350">
                  <c:v>46.7</c:v>
                </c:pt>
                <c:pt idx="351">
                  <c:v>46.1</c:v>
                </c:pt>
                <c:pt idx="352">
                  <c:v>45.5</c:v>
                </c:pt>
                <c:pt idx="353">
                  <c:v>44.9</c:v>
                </c:pt>
                <c:pt idx="354">
                  <c:v>44.4</c:v>
                </c:pt>
                <c:pt idx="355">
                  <c:v>43.9</c:v>
                </c:pt>
                <c:pt idx="356">
                  <c:v>43.4</c:v>
                </c:pt>
                <c:pt idx="357">
                  <c:v>43</c:v>
                </c:pt>
                <c:pt idx="358">
                  <c:v>42.5</c:v>
                </c:pt>
                <c:pt idx="359">
                  <c:v>42.1</c:v>
                </c:pt>
                <c:pt idx="360">
                  <c:v>41.7</c:v>
                </c:pt>
                <c:pt idx="361">
                  <c:v>41.3</c:v>
                </c:pt>
                <c:pt idx="362">
                  <c:v>40.9</c:v>
                </c:pt>
                <c:pt idx="363">
                  <c:v>40.5</c:v>
                </c:pt>
                <c:pt idx="364">
                  <c:v>40.1</c:v>
                </c:pt>
                <c:pt idx="365">
                  <c:v>39.700000000000003</c:v>
                </c:pt>
                <c:pt idx="366">
                  <c:v>39.4</c:v>
                </c:pt>
                <c:pt idx="367">
                  <c:v>39.1</c:v>
                </c:pt>
                <c:pt idx="368">
                  <c:v>38.799999999999997</c:v>
                </c:pt>
                <c:pt idx="369">
                  <c:v>38.5</c:v>
                </c:pt>
                <c:pt idx="370">
                  <c:v>38.299999999999997</c:v>
                </c:pt>
                <c:pt idx="371">
                  <c:v>38</c:v>
                </c:pt>
                <c:pt idx="372">
                  <c:v>37.700000000000003</c:v>
                </c:pt>
                <c:pt idx="373">
                  <c:v>37.5</c:v>
                </c:pt>
                <c:pt idx="374">
                  <c:v>37.200000000000003</c:v>
                </c:pt>
                <c:pt idx="375">
                  <c:v>37</c:v>
                </c:pt>
                <c:pt idx="376">
                  <c:v>36.9</c:v>
                </c:pt>
                <c:pt idx="377">
                  <c:v>36.700000000000003</c:v>
                </c:pt>
                <c:pt idx="378">
                  <c:v>36.6</c:v>
                </c:pt>
                <c:pt idx="379">
                  <c:v>36.4</c:v>
                </c:pt>
                <c:pt idx="380">
                  <c:v>36.4</c:v>
                </c:pt>
                <c:pt idx="381">
                  <c:v>36.200000000000003</c:v>
                </c:pt>
                <c:pt idx="382">
                  <c:v>36</c:v>
                </c:pt>
                <c:pt idx="383">
                  <c:v>35.9</c:v>
                </c:pt>
                <c:pt idx="384">
                  <c:v>35.700000000000003</c:v>
                </c:pt>
                <c:pt idx="385">
                  <c:v>35.4</c:v>
                </c:pt>
                <c:pt idx="386">
                  <c:v>35.200000000000003</c:v>
                </c:pt>
                <c:pt idx="387">
                  <c:v>34.9</c:v>
                </c:pt>
                <c:pt idx="388">
                  <c:v>34.6</c:v>
                </c:pt>
                <c:pt idx="389">
                  <c:v>34.4</c:v>
                </c:pt>
                <c:pt idx="390">
                  <c:v>34.1</c:v>
                </c:pt>
                <c:pt idx="391">
                  <c:v>33.799999999999997</c:v>
                </c:pt>
                <c:pt idx="392">
                  <c:v>33.4</c:v>
                </c:pt>
                <c:pt idx="393">
                  <c:v>33.1</c:v>
                </c:pt>
                <c:pt idx="394">
                  <c:v>32.799999999999997</c:v>
                </c:pt>
                <c:pt idx="395">
                  <c:v>32.4</c:v>
                </c:pt>
                <c:pt idx="396">
                  <c:v>32.1</c:v>
                </c:pt>
                <c:pt idx="397">
                  <c:v>31.7</c:v>
                </c:pt>
                <c:pt idx="398">
                  <c:v>31.3</c:v>
                </c:pt>
                <c:pt idx="399">
                  <c:v>30.9</c:v>
                </c:pt>
                <c:pt idx="400">
                  <c:v>30.5</c:v>
                </c:pt>
                <c:pt idx="401">
                  <c:v>30</c:v>
                </c:pt>
                <c:pt idx="402">
                  <c:v>29.6</c:v>
                </c:pt>
                <c:pt idx="403">
                  <c:v>29.1</c:v>
                </c:pt>
                <c:pt idx="404">
                  <c:v>28.7</c:v>
                </c:pt>
                <c:pt idx="405">
                  <c:v>28.2</c:v>
                </c:pt>
                <c:pt idx="406">
                  <c:v>27.7</c:v>
                </c:pt>
                <c:pt idx="407">
                  <c:v>27.3</c:v>
                </c:pt>
                <c:pt idx="408">
                  <c:v>26.5</c:v>
                </c:pt>
                <c:pt idx="409">
                  <c:v>25.3</c:v>
                </c:pt>
                <c:pt idx="410">
                  <c:v>24.3</c:v>
                </c:pt>
                <c:pt idx="411">
                  <c:v>23.8</c:v>
                </c:pt>
                <c:pt idx="412">
                  <c:v>23.4</c:v>
                </c:pt>
                <c:pt idx="413">
                  <c:v>22.9</c:v>
                </c:pt>
                <c:pt idx="414">
                  <c:v>22.5</c:v>
                </c:pt>
                <c:pt idx="415">
                  <c:v>22.1</c:v>
                </c:pt>
                <c:pt idx="416">
                  <c:v>21.7</c:v>
                </c:pt>
                <c:pt idx="417">
                  <c:v>21.3</c:v>
                </c:pt>
                <c:pt idx="418">
                  <c:v>20.9</c:v>
                </c:pt>
                <c:pt idx="419">
                  <c:v>20.399999999999999</c:v>
                </c:pt>
                <c:pt idx="420">
                  <c:v>20</c:v>
                </c:pt>
                <c:pt idx="421">
                  <c:v>19.600000000000001</c:v>
                </c:pt>
                <c:pt idx="422">
                  <c:v>19.2</c:v>
                </c:pt>
                <c:pt idx="423">
                  <c:v>18.899999999999999</c:v>
                </c:pt>
                <c:pt idx="424">
                  <c:v>18.5</c:v>
                </c:pt>
                <c:pt idx="425">
                  <c:v>18.100000000000001</c:v>
                </c:pt>
                <c:pt idx="426">
                  <c:v>17.899999999999999</c:v>
                </c:pt>
                <c:pt idx="427">
                  <c:v>17.600000000000001</c:v>
                </c:pt>
                <c:pt idx="428">
                  <c:v>17.3</c:v>
                </c:pt>
                <c:pt idx="429">
                  <c:v>16.899999999999999</c:v>
                </c:pt>
                <c:pt idx="430">
                  <c:v>16.600000000000001</c:v>
                </c:pt>
                <c:pt idx="431">
                  <c:v>16.3</c:v>
                </c:pt>
                <c:pt idx="432">
                  <c:v>16.100000000000001</c:v>
                </c:pt>
                <c:pt idx="433">
                  <c:v>15.8</c:v>
                </c:pt>
                <c:pt idx="434">
                  <c:v>15.5</c:v>
                </c:pt>
                <c:pt idx="435">
                  <c:v>15.2</c:v>
                </c:pt>
                <c:pt idx="436">
                  <c:v>15</c:v>
                </c:pt>
                <c:pt idx="437">
                  <c:v>14.8</c:v>
                </c:pt>
                <c:pt idx="438">
                  <c:v>14.5</c:v>
                </c:pt>
                <c:pt idx="439">
                  <c:v>14.3</c:v>
                </c:pt>
                <c:pt idx="440">
                  <c:v>14.1</c:v>
                </c:pt>
                <c:pt idx="441">
                  <c:v>13.9</c:v>
                </c:pt>
                <c:pt idx="442">
                  <c:v>13.7</c:v>
                </c:pt>
                <c:pt idx="443">
                  <c:v>13.5</c:v>
                </c:pt>
                <c:pt idx="444">
                  <c:v>13.3</c:v>
                </c:pt>
                <c:pt idx="445">
                  <c:v>13.1</c:v>
                </c:pt>
                <c:pt idx="446">
                  <c:v>13</c:v>
                </c:pt>
                <c:pt idx="447">
                  <c:v>13</c:v>
                </c:pt>
                <c:pt idx="448">
                  <c:v>13</c:v>
                </c:pt>
                <c:pt idx="449">
                  <c:v>12.5</c:v>
                </c:pt>
                <c:pt idx="450">
                  <c:v>12.4</c:v>
                </c:pt>
                <c:pt idx="451">
                  <c:v>12.3</c:v>
                </c:pt>
                <c:pt idx="452">
                  <c:v>12.1</c:v>
                </c:pt>
                <c:pt idx="453">
                  <c:v>12</c:v>
                </c:pt>
                <c:pt idx="454">
                  <c:v>11.9</c:v>
                </c:pt>
                <c:pt idx="455">
                  <c:v>11.8</c:v>
                </c:pt>
                <c:pt idx="456">
                  <c:v>11.6</c:v>
                </c:pt>
                <c:pt idx="457">
                  <c:v>11.5</c:v>
                </c:pt>
                <c:pt idx="458">
                  <c:v>11.4</c:v>
                </c:pt>
                <c:pt idx="459">
                  <c:v>11.3</c:v>
                </c:pt>
                <c:pt idx="460">
                  <c:v>11.2</c:v>
                </c:pt>
                <c:pt idx="461">
                  <c:v>11.1</c:v>
                </c:pt>
                <c:pt idx="462">
                  <c:v>11.1</c:v>
                </c:pt>
                <c:pt idx="463">
                  <c:v>11</c:v>
                </c:pt>
                <c:pt idx="464">
                  <c:v>10.9</c:v>
                </c:pt>
                <c:pt idx="465">
                  <c:v>10.9</c:v>
                </c:pt>
                <c:pt idx="466">
                  <c:v>10.8</c:v>
                </c:pt>
                <c:pt idx="467">
                  <c:v>10.7</c:v>
                </c:pt>
                <c:pt idx="468">
                  <c:v>10.7</c:v>
                </c:pt>
                <c:pt idx="469">
                  <c:v>10.6</c:v>
                </c:pt>
                <c:pt idx="470">
                  <c:v>10.5</c:v>
                </c:pt>
                <c:pt idx="471">
                  <c:v>10.4</c:v>
                </c:pt>
                <c:pt idx="472">
                  <c:v>10.4</c:v>
                </c:pt>
                <c:pt idx="473">
                  <c:v>10</c:v>
                </c:pt>
                <c:pt idx="474">
                  <c:v>9.9</c:v>
                </c:pt>
                <c:pt idx="475">
                  <c:v>9.9</c:v>
                </c:pt>
                <c:pt idx="476">
                  <c:v>9.6999999999999993</c:v>
                </c:pt>
                <c:pt idx="477">
                  <c:v>9.6999999999999993</c:v>
                </c:pt>
                <c:pt idx="478">
                  <c:v>9.6</c:v>
                </c:pt>
                <c:pt idx="479">
                  <c:v>9.5</c:v>
                </c:pt>
                <c:pt idx="480">
                  <c:v>9.4</c:v>
                </c:pt>
                <c:pt idx="481">
                  <c:v>9.3000000000000007</c:v>
                </c:pt>
                <c:pt idx="482">
                  <c:v>9.3000000000000007</c:v>
                </c:pt>
                <c:pt idx="483">
                  <c:v>9.1999999999999993</c:v>
                </c:pt>
                <c:pt idx="484">
                  <c:v>9.1999999999999993</c:v>
                </c:pt>
                <c:pt idx="485">
                  <c:v>9.1</c:v>
                </c:pt>
                <c:pt idx="486">
                  <c:v>9</c:v>
                </c:pt>
                <c:pt idx="487">
                  <c:v>9</c:v>
                </c:pt>
                <c:pt idx="488">
                  <c:v>8.8000000000000007</c:v>
                </c:pt>
                <c:pt idx="489">
                  <c:v>8.8000000000000007</c:v>
                </c:pt>
                <c:pt idx="490">
                  <c:v>8.8000000000000007</c:v>
                </c:pt>
                <c:pt idx="491">
                  <c:v>8.6999999999999993</c:v>
                </c:pt>
                <c:pt idx="492">
                  <c:v>8.6</c:v>
                </c:pt>
                <c:pt idx="493">
                  <c:v>8.6</c:v>
                </c:pt>
                <c:pt idx="494">
                  <c:v>8.5</c:v>
                </c:pt>
                <c:pt idx="495">
                  <c:v>8.5</c:v>
                </c:pt>
                <c:pt idx="496">
                  <c:v>8.4</c:v>
                </c:pt>
                <c:pt idx="497">
                  <c:v>8.4</c:v>
                </c:pt>
                <c:pt idx="498">
                  <c:v>8.3000000000000007</c:v>
                </c:pt>
                <c:pt idx="499">
                  <c:v>8.3000000000000007</c:v>
                </c:pt>
                <c:pt idx="500">
                  <c:v>8.1999999999999993</c:v>
                </c:pt>
                <c:pt idx="501">
                  <c:v>8.1999999999999993</c:v>
                </c:pt>
                <c:pt idx="502">
                  <c:v>8.1</c:v>
                </c:pt>
                <c:pt idx="503">
                  <c:v>8.1</c:v>
                </c:pt>
                <c:pt idx="504">
                  <c:v>8.1</c:v>
                </c:pt>
                <c:pt idx="505">
                  <c:v>8</c:v>
                </c:pt>
                <c:pt idx="506">
                  <c:v>7.9</c:v>
                </c:pt>
                <c:pt idx="507">
                  <c:v>7.8</c:v>
                </c:pt>
                <c:pt idx="508">
                  <c:v>7.8</c:v>
                </c:pt>
                <c:pt idx="509">
                  <c:v>7.8</c:v>
                </c:pt>
                <c:pt idx="510">
                  <c:v>7.8</c:v>
                </c:pt>
                <c:pt idx="511">
                  <c:v>7.7</c:v>
                </c:pt>
                <c:pt idx="512">
                  <c:v>7.7</c:v>
                </c:pt>
                <c:pt idx="513">
                  <c:v>7.7</c:v>
                </c:pt>
                <c:pt idx="514">
                  <c:v>7.6</c:v>
                </c:pt>
                <c:pt idx="515">
                  <c:v>7.6</c:v>
                </c:pt>
                <c:pt idx="516">
                  <c:v>7.6</c:v>
                </c:pt>
                <c:pt idx="517">
                  <c:v>7.6</c:v>
                </c:pt>
                <c:pt idx="518">
                  <c:v>7.6</c:v>
                </c:pt>
                <c:pt idx="519">
                  <c:v>7.6</c:v>
                </c:pt>
                <c:pt idx="520">
                  <c:v>7.5</c:v>
                </c:pt>
                <c:pt idx="521">
                  <c:v>7.5</c:v>
                </c:pt>
                <c:pt idx="522">
                  <c:v>7.3</c:v>
                </c:pt>
                <c:pt idx="523">
                  <c:v>7.3</c:v>
                </c:pt>
                <c:pt idx="524">
                  <c:v>7.2</c:v>
                </c:pt>
                <c:pt idx="525">
                  <c:v>7.1</c:v>
                </c:pt>
                <c:pt idx="526">
                  <c:v>7.1</c:v>
                </c:pt>
                <c:pt idx="527">
                  <c:v>7.1</c:v>
                </c:pt>
                <c:pt idx="528">
                  <c:v>7.1</c:v>
                </c:pt>
                <c:pt idx="529">
                  <c:v>7.1</c:v>
                </c:pt>
                <c:pt idx="530">
                  <c:v>7.1</c:v>
                </c:pt>
                <c:pt idx="531">
                  <c:v>7</c:v>
                </c:pt>
                <c:pt idx="532">
                  <c:v>7</c:v>
                </c:pt>
                <c:pt idx="533">
                  <c:v>6.9</c:v>
                </c:pt>
                <c:pt idx="534">
                  <c:v>6.9</c:v>
                </c:pt>
                <c:pt idx="535">
                  <c:v>6.9</c:v>
                </c:pt>
                <c:pt idx="536">
                  <c:v>6.9</c:v>
                </c:pt>
                <c:pt idx="537">
                  <c:v>6.9</c:v>
                </c:pt>
                <c:pt idx="538">
                  <c:v>6.8</c:v>
                </c:pt>
                <c:pt idx="539">
                  <c:v>6.8</c:v>
                </c:pt>
                <c:pt idx="540">
                  <c:v>6.8</c:v>
                </c:pt>
                <c:pt idx="541">
                  <c:v>6.8</c:v>
                </c:pt>
                <c:pt idx="542">
                  <c:v>6.8</c:v>
                </c:pt>
                <c:pt idx="543">
                  <c:v>6.7</c:v>
                </c:pt>
                <c:pt idx="544">
                  <c:v>6.7</c:v>
                </c:pt>
                <c:pt idx="545">
                  <c:v>6.7</c:v>
                </c:pt>
                <c:pt idx="546">
                  <c:v>6.6</c:v>
                </c:pt>
                <c:pt idx="547">
                  <c:v>6.6</c:v>
                </c:pt>
                <c:pt idx="548">
                  <c:v>6.6</c:v>
                </c:pt>
                <c:pt idx="549">
                  <c:v>6.6</c:v>
                </c:pt>
                <c:pt idx="550">
                  <c:v>6.6</c:v>
                </c:pt>
                <c:pt idx="551">
                  <c:v>6.6</c:v>
                </c:pt>
                <c:pt idx="552">
                  <c:v>6.6</c:v>
                </c:pt>
                <c:pt idx="553">
                  <c:v>6.6</c:v>
                </c:pt>
                <c:pt idx="554">
                  <c:v>6.6</c:v>
                </c:pt>
                <c:pt idx="555">
                  <c:v>6.6</c:v>
                </c:pt>
                <c:pt idx="556">
                  <c:v>6.6</c:v>
                </c:pt>
                <c:pt idx="557">
                  <c:v>6.5</c:v>
                </c:pt>
                <c:pt idx="558">
                  <c:v>6.4</c:v>
                </c:pt>
                <c:pt idx="559">
                  <c:v>6.4</c:v>
                </c:pt>
                <c:pt idx="560">
                  <c:v>6.4</c:v>
                </c:pt>
                <c:pt idx="561">
                  <c:v>6.4</c:v>
                </c:pt>
                <c:pt idx="562">
                  <c:v>6.3</c:v>
                </c:pt>
                <c:pt idx="563">
                  <c:v>6.4</c:v>
                </c:pt>
                <c:pt idx="564">
                  <c:v>6.4</c:v>
                </c:pt>
                <c:pt idx="565">
                  <c:v>6.4</c:v>
                </c:pt>
                <c:pt idx="566">
                  <c:v>6.3</c:v>
                </c:pt>
                <c:pt idx="567">
                  <c:v>6.3</c:v>
                </c:pt>
                <c:pt idx="568">
                  <c:v>6.3</c:v>
                </c:pt>
                <c:pt idx="569">
                  <c:v>6.3</c:v>
                </c:pt>
                <c:pt idx="570">
                  <c:v>6.2</c:v>
                </c:pt>
                <c:pt idx="571">
                  <c:v>6.2</c:v>
                </c:pt>
                <c:pt idx="572">
                  <c:v>6.1</c:v>
                </c:pt>
                <c:pt idx="573">
                  <c:v>6.1</c:v>
                </c:pt>
                <c:pt idx="574">
                  <c:v>6.1</c:v>
                </c:pt>
                <c:pt idx="575">
                  <c:v>6.1</c:v>
                </c:pt>
                <c:pt idx="576">
                  <c:v>6.2</c:v>
                </c:pt>
                <c:pt idx="577">
                  <c:v>6.2</c:v>
                </c:pt>
                <c:pt idx="578">
                  <c:v>6.2</c:v>
                </c:pt>
                <c:pt idx="579">
                  <c:v>6.2</c:v>
                </c:pt>
                <c:pt idx="580">
                  <c:v>6.1</c:v>
                </c:pt>
                <c:pt idx="581">
                  <c:v>6</c:v>
                </c:pt>
                <c:pt idx="582">
                  <c:v>6</c:v>
                </c:pt>
                <c:pt idx="583">
                  <c:v>6</c:v>
                </c:pt>
                <c:pt idx="584">
                  <c:v>6</c:v>
                </c:pt>
                <c:pt idx="585">
                  <c:v>6</c:v>
                </c:pt>
                <c:pt idx="586">
                  <c:v>6</c:v>
                </c:pt>
                <c:pt idx="587">
                  <c:v>6</c:v>
                </c:pt>
                <c:pt idx="588">
                  <c:v>6</c:v>
                </c:pt>
                <c:pt idx="589">
                  <c:v>6</c:v>
                </c:pt>
                <c:pt idx="590">
                  <c:v>6</c:v>
                </c:pt>
                <c:pt idx="591">
                  <c:v>6</c:v>
                </c:pt>
                <c:pt idx="592">
                  <c:v>6</c:v>
                </c:pt>
                <c:pt idx="593">
                  <c:v>6</c:v>
                </c:pt>
                <c:pt idx="594">
                  <c:v>5.9</c:v>
                </c:pt>
                <c:pt idx="595">
                  <c:v>5.9</c:v>
                </c:pt>
                <c:pt idx="596">
                  <c:v>5.9</c:v>
                </c:pt>
                <c:pt idx="597">
                  <c:v>5.9</c:v>
                </c:pt>
                <c:pt idx="598">
                  <c:v>5.9</c:v>
                </c:pt>
                <c:pt idx="599">
                  <c:v>5.9</c:v>
                </c:pt>
                <c:pt idx="600">
                  <c:v>5.8</c:v>
                </c:pt>
                <c:pt idx="601">
                  <c:v>5.8</c:v>
                </c:pt>
                <c:pt idx="602">
                  <c:v>5.9</c:v>
                </c:pt>
                <c:pt idx="603">
                  <c:v>5.9</c:v>
                </c:pt>
                <c:pt idx="604">
                  <c:v>5.8</c:v>
                </c:pt>
                <c:pt idx="605">
                  <c:v>5.8</c:v>
                </c:pt>
                <c:pt idx="606">
                  <c:v>5.9</c:v>
                </c:pt>
                <c:pt idx="607">
                  <c:v>5.8</c:v>
                </c:pt>
                <c:pt idx="608">
                  <c:v>5.8</c:v>
                </c:pt>
                <c:pt idx="609">
                  <c:v>5.8</c:v>
                </c:pt>
                <c:pt idx="610">
                  <c:v>5.9</c:v>
                </c:pt>
                <c:pt idx="611">
                  <c:v>5.9</c:v>
                </c:pt>
                <c:pt idx="612">
                  <c:v>5.8</c:v>
                </c:pt>
                <c:pt idx="613">
                  <c:v>5.8</c:v>
                </c:pt>
                <c:pt idx="614">
                  <c:v>5.8</c:v>
                </c:pt>
                <c:pt idx="615">
                  <c:v>5.7</c:v>
                </c:pt>
                <c:pt idx="616">
                  <c:v>5.7</c:v>
                </c:pt>
                <c:pt idx="617">
                  <c:v>5.7</c:v>
                </c:pt>
                <c:pt idx="618">
                  <c:v>5.7</c:v>
                </c:pt>
                <c:pt idx="619">
                  <c:v>5.7</c:v>
                </c:pt>
                <c:pt idx="620">
                  <c:v>5.7</c:v>
                </c:pt>
                <c:pt idx="621">
                  <c:v>5.6</c:v>
                </c:pt>
                <c:pt idx="622">
                  <c:v>5.6</c:v>
                </c:pt>
                <c:pt idx="623">
                  <c:v>5.5</c:v>
                </c:pt>
                <c:pt idx="624">
                  <c:v>5.5</c:v>
                </c:pt>
                <c:pt idx="625">
                  <c:v>5.6</c:v>
                </c:pt>
                <c:pt idx="626">
                  <c:v>5.6</c:v>
                </c:pt>
                <c:pt idx="627">
                  <c:v>5.6</c:v>
                </c:pt>
                <c:pt idx="628">
                  <c:v>5.6</c:v>
                </c:pt>
                <c:pt idx="629">
                  <c:v>5.5</c:v>
                </c:pt>
                <c:pt idx="630">
                  <c:v>5.5</c:v>
                </c:pt>
                <c:pt idx="631">
                  <c:v>5.5</c:v>
                </c:pt>
                <c:pt idx="632">
                  <c:v>5.4</c:v>
                </c:pt>
                <c:pt idx="633">
                  <c:v>5.4</c:v>
                </c:pt>
                <c:pt idx="634">
                  <c:v>5.4</c:v>
                </c:pt>
                <c:pt idx="635">
                  <c:v>5.4</c:v>
                </c:pt>
                <c:pt idx="636">
                  <c:v>5.4</c:v>
                </c:pt>
                <c:pt idx="637">
                  <c:v>5.3</c:v>
                </c:pt>
                <c:pt idx="638">
                  <c:v>5.4</c:v>
                </c:pt>
                <c:pt idx="639">
                  <c:v>5.3</c:v>
                </c:pt>
                <c:pt idx="640">
                  <c:v>5.3</c:v>
                </c:pt>
                <c:pt idx="641">
                  <c:v>5.3</c:v>
                </c:pt>
                <c:pt idx="642">
                  <c:v>5.3</c:v>
                </c:pt>
                <c:pt idx="643">
                  <c:v>5.3</c:v>
                </c:pt>
                <c:pt idx="644">
                  <c:v>5.3</c:v>
                </c:pt>
                <c:pt idx="645">
                  <c:v>5.3</c:v>
                </c:pt>
                <c:pt idx="646">
                  <c:v>5.3</c:v>
                </c:pt>
                <c:pt idx="647">
                  <c:v>5.3</c:v>
                </c:pt>
                <c:pt idx="648">
                  <c:v>5.3</c:v>
                </c:pt>
                <c:pt idx="649">
                  <c:v>5.2</c:v>
                </c:pt>
                <c:pt idx="650">
                  <c:v>5.2</c:v>
                </c:pt>
                <c:pt idx="651">
                  <c:v>5.3</c:v>
                </c:pt>
                <c:pt idx="652">
                  <c:v>5.3</c:v>
                </c:pt>
                <c:pt idx="653">
                  <c:v>5.3</c:v>
                </c:pt>
                <c:pt idx="654">
                  <c:v>5.2</c:v>
                </c:pt>
                <c:pt idx="655">
                  <c:v>5.2</c:v>
                </c:pt>
                <c:pt idx="656">
                  <c:v>5.2</c:v>
                </c:pt>
                <c:pt idx="657">
                  <c:v>5.2</c:v>
                </c:pt>
                <c:pt idx="658">
                  <c:v>5.2</c:v>
                </c:pt>
                <c:pt idx="659">
                  <c:v>5.2</c:v>
                </c:pt>
                <c:pt idx="660">
                  <c:v>5.2</c:v>
                </c:pt>
                <c:pt idx="661">
                  <c:v>5.2</c:v>
                </c:pt>
                <c:pt idx="662">
                  <c:v>5.2</c:v>
                </c:pt>
                <c:pt idx="663">
                  <c:v>5.2</c:v>
                </c:pt>
                <c:pt idx="664">
                  <c:v>5.0999999999999996</c:v>
                </c:pt>
                <c:pt idx="665">
                  <c:v>5.0999999999999996</c:v>
                </c:pt>
                <c:pt idx="666">
                  <c:v>5</c:v>
                </c:pt>
                <c:pt idx="667">
                  <c:v>5.0999999999999996</c:v>
                </c:pt>
                <c:pt idx="668">
                  <c:v>5</c:v>
                </c:pt>
                <c:pt idx="669">
                  <c:v>5</c:v>
                </c:pt>
                <c:pt idx="670">
                  <c:v>5</c:v>
                </c:pt>
                <c:pt idx="671">
                  <c:v>5</c:v>
                </c:pt>
                <c:pt idx="672">
                  <c:v>5</c:v>
                </c:pt>
                <c:pt idx="673">
                  <c:v>5</c:v>
                </c:pt>
                <c:pt idx="674">
                  <c:v>5</c:v>
                </c:pt>
                <c:pt idx="675">
                  <c:v>5</c:v>
                </c:pt>
                <c:pt idx="676">
                  <c:v>5</c:v>
                </c:pt>
                <c:pt idx="677">
                  <c:v>5</c:v>
                </c:pt>
                <c:pt idx="678">
                  <c:v>5</c:v>
                </c:pt>
                <c:pt idx="679">
                  <c:v>5</c:v>
                </c:pt>
                <c:pt idx="680">
                  <c:v>5</c:v>
                </c:pt>
                <c:pt idx="681">
                  <c:v>4.9000000000000004</c:v>
                </c:pt>
                <c:pt idx="682">
                  <c:v>4.9000000000000004</c:v>
                </c:pt>
                <c:pt idx="683">
                  <c:v>4.9000000000000004</c:v>
                </c:pt>
                <c:pt idx="684">
                  <c:v>4.9000000000000004</c:v>
                </c:pt>
                <c:pt idx="685">
                  <c:v>4.9000000000000004</c:v>
                </c:pt>
                <c:pt idx="686">
                  <c:v>4.9000000000000004</c:v>
                </c:pt>
                <c:pt idx="687">
                  <c:v>4.8</c:v>
                </c:pt>
                <c:pt idx="688">
                  <c:v>4.8</c:v>
                </c:pt>
                <c:pt idx="689">
                  <c:v>4.8</c:v>
                </c:pt>
                <c:pt idx="690">
                  <c:v>4.8</c:v>
                </c:pt>
                <c:pt idx="691">
                  <c:v>4.8</c:v>
                </c:pt>
                <c:pt idx="692">
                  <c:v>4.8</c:v>
                </c:pt>
                <c:pt idx="693">
                  <c:v>4.8</c:v>
                </c:pt>
                <c:pt idx="694">
                  <c:v>4.8</c:v>
                </c:pt>
                <c:pt idx="695">
                  <c:v>4.8</c:v>
                </c:pt>
                <c:pt idx="696">
                  <c:v>4.8</c:v>
                </c:pt>
                <c:pt idx="697">
                  <c:v>4.8</c:v>
                </c:pt>
                <c:pt idx="698">
                  <c:v>4.8</c:v>
                </c:pt>
                <c:pt idx="699">
                  <c:v>4.9000000000000004</c:v>
                </c:pt>
                <c:pt idx="700">
                  <c:v>4.9000000000000004</c:v>
                </c:pt>
                <c:pt idx="701">
                  <c:v>4.9000000000000004</c:v>
                </c:pt>
                <c:pt idx="702">
                  <c:v>4.9000000000000004</c:v>
                </c:pt>
                <c:pt idx="703">
                  <c:v>4.9000000000000004</c:v>
                </c:pt>
                <c:pt idx="704">
                  <c:v>4.9000000000000004</c:v>
                </c:pt>
                <c:pt idx="705">
                  <c:v>4.9000000000000004</c:v>
                </c:pt>
                <c:pt idx="706">
                  <c:v>4.8</c:v>
                </c:pt>
                <c:pt idx="707">
                  <c:v>4.8</c:v>
                </c:pt>
                <c:pt idx="708">
                  <c:v>4.7</c:v>
                </c:pt>
                <c:pt idx="709">
                  <c:v>4.7</c:v>
                </c:pt>
                <c:pt idx="710">
                  <c:v>4.7</c:v>
                </c:pt>
                <c:pt idx="711">
                  <c:v>4.7</c:v>
                </c:pt>
                <c:pt idx="712">
                  <c:v>4.7</c:v>
                </c:pt>
                <c:pt idx="713">
                  <c:v>4.7</c:v>
                </c:pt>
                <c:pt idx="714">
                  <c:v>4.7</c:v>
                </c:pt>
                <c:pt idx="715">
                  <c:v>4.7</c:v>
                </c:pt>
                <c:pt idx="716">
                  <c:v>4.7</c:v>
                </c:pt>
                <c:pt idx="717">
                  <c:v>4.7</c:v>
                </c:pt>
                <c:pt idx="718">
                  <c:v>4.8</c:v>
                </c:pt>
                <c:pt idx="719">
                  <c:v>4.8</c:v>
                </c:pt>
                <c:pt idx="720">
                  <c:v>4.7</c:v>
                </c:pt>
                <c:pt idx="721">
                  <c:v>4.7</c:v>
                </c:pt>
                <c:pt idx="722">
                  <c:v>4.7</c:v>
                </c:pt>
                <c:pt idx="723">
                  <c:v>4.7</c:v>
                </c:pt>
                <c:pt idx="724">
                  <c:v>4.5999999999999996</c:v>
                </c:pt>
                <c:pt idx="725">
                  <c:v>4.5999999999999996</c:v>
                </c:pt>
                <c:pt idx="726">
                  <c:v>4.5</c:v>
                </c:pt>
                <c:pt idx="727">
                  <c:v>4.5</c:v>
                </c:pt>
                <c:pt idx="728">
                  <c:v>4.5</c:v>
                </c:pt>
                <c:pt idx="729">
                  <c:v>4.5</c:v>
                </c:pt>
                <c:pt idx="730">
                  <c:v>4.5</c:v>
                </c:pt>
                <c:pt idx="731">
                  <c:v>4.5</c:v>
                </c:pt>
                <c:pt idx="732">
                  <c:v>4.5</c:v>
                </c:pt>
                <c:pt idx="733">
                  <c:v>4.5999999999999996</c:v>
                </c:pt>
                <c:pt idx="734">
                  <c:v>4.5999999999999996</c:v>
                </c:pt>
                <c:pt idx="735">
                  <c:v>4.5999999999999996</c:v>
                </c:pt>
                <c:pt idx="736">
                  <c:v>4.5999999999999996</c:v>
                </c:pt>
                <c:pt idx="737">
                  <c:v>4.5999999999999996</c:v>
                </c:pt>
                <c:pt idx="738">
                  <c:v>4.5999999999999996</c:v>
                </c:pt>
                <c:pt idx="739">
                  <c:v>4.5999999999999996</c:v>
                </c:pt>
                <c:pt idx="740">
                  <c:v>4.5999999999999996</c:v>
                </c:pt>
                <c:pt idx="741">
                  <c:v>4.5999999999999996</c:v>
                </c:pt>
                <c:pt idx="742">
                  <c:v>4.5999999999999996</c:v>
                </c:pt>
                <c:pt idx="743">
                  <c:v>4.5999999999999996</c:v>
                </c:pt>
                <c:pt idx="744">
                  <c:v>4.5999999999999996</c:v>
                </c:pt>
                <c:pt idx="745">
                  <c:v>4.7</c:v>
                </c:pt>
                <c:pt idx="746">
                  <c:v>4.5999999999999996</c:v>
                </c:pt>
                <c:pt idx="747">
                  <c:v>4.5999999999999996</c:v>
                </c:pt>
                <c:pt idx="748">
                  <c:v>4.5999999999999996</c:v>
                </c:pt>
                <c:pt idx="749">
                  <c:v>4.5999999999999996</c:v>
                </c:pt>
                <c:pt idx="750">
                  <c:v>4.5999999999999996</c:v>
                </c:pt>
                <c:pt idx="751">
                  <c:v>4.5999999999999996</c:v>
                </c:pt>
                <c:pt idx="752">
                  <c:v>4.5999999999999996</c:v>
                </c:pt>
                <c:pt idx="753">
                  <c:v>4.5999999999999996</c:v>
                </c:pt>
                <c:pt idx="754">
                  <c:v>4.5999999999999996</c:v>
                </c:pt>
                <c:pt idx="755">
                  <c:v>4.5999999999999996</c:v>
                </c:pt>
                <c:pt idx="756">
                  <c:v>4.5999999999999996</c:v>
                </c:pt>
                <c:pt idx="757">
                  <c:v>4.5999999999999996</c:v>
                </c:pt>
                <c:pt idx="758">
                  <c:v>4.5999999999999996</c:v>
                </c:pt>
                <c:pt idx="759">
                  <c:v>4.5999999999999996</c:v>
                </c:pt>
                <c:pt idx="760">
                  <c:v>4.5999999999999996</c:v>
                </c:pt>
                <c:pt idx="761">
                  <c:v>4.5999999999999996</c:v>
                </c:pt>
                <c:pt idx="762">
                  <c:v>4.5999999999999996</c:v>
                </c:pt>
                <c:pt idx="763">
                  <c:v>4.5999999999999996</c:v>
                </c:pt>
                <c:pt idx="764">
                  <c:v>4.5999999999999996</c:v>
                </c:pt>
                <c:pt idx="765">
                  <c:v>4.5</c:v>
                </c:pt>
                <c:pt idx="766">
                  <c:v>4.5999999999999996</c:v>
                </c:pt>
                <c:pt idx="767">
                  <c:v>4.5999999999999996</c:v>
                </c:pt>
                <c:pt idx="768">
                  <c:v>4.5999999999999996</c:v>
                </c:pt>
                <c:pt idx="769">
                  <c:v>4.5999999999999996</c:v>
                </c:pt>
                <c:pt idx="770">
                  <c:v>4.5999999999999996</c:v>
                </c:pt>
                <c:pt idx="771">
                  <c:v>4.5999999999999996</c:v>
                </c:pt>
                <c:pt idx="772">
                  <c:v>4.5999999999999996</c:v>
                </c:pt>
                <c:pt idx="773">
                  <c:v>4.5999999999999996</c:v>
                </c:pt>
                <c:pt idx="774">
                  <c:v>4.5</c:v>
                </c:pt>
                <c:pt idx="775">
                  <c:v>4.5</c:v>
                </c:pt>
                <c:pt idx="776">
                  <c:v>4.5</c:v>
                </c:pt>
                <c:pt idx="777">
                  <c:v>4.5</c:v>
                </c:pt>
                <c:pt idx="778">
                  <c:v>4.5</c:v>
                </c:pt>
                <c:pt idx="779">
                  <c:v>4.5</c:v>
                </c:pt>
                <c:pt idx="780">
                  <c:v>4.5</c:v>
                </c:pt>
                <c:pt idx="781">
                  <c:v>4.5</c:v>
                </c:pt>
                <c:pt idx="782">
                  <c:v>4.5</c:v>
                </c:pt>
                <c:pt idx="783">
                  <c:v>4.5</c:v>
                </c:pt>
                <c:pt idx="784">
                  <c:v>4.5</c:v>
                </c:pt>
                <c:pt idx="785">
                  <c:v>4.5</c:v>
                </c:pt>
                <c:pt idx="786">
                  <c:v>4.5</c:v>
                </c:pt>
                <c:pt idx="787">
                  <c:v>4.5</c:v>
                </c:pt>
                <c:pt idx="788">
                  <c:v>4.5</c:v>
                </c:pt>
                <c:pt idx="789">
                  <c:v>4.5</c:v>
                </c:pt>
                <c:pt idx="790">
                  <c:v>4.5</c:v>
                </c:pt>
                <c:pt idx="791">
                  <c:v>4.5</c:v>
                </c:pt>
                <c:pt idx="792">
                  <c:v>4.5</c:v>
                </c:pt>
                <c:pt idx="793">
                  <c:v>4.5</c:v>
                </c:pt>
                <c:pt idx="794">
                  <c:v>4.5</c:v>
                </c:pt>
                <c:pt idx="795">
                  <c:v>4.5</c:v>
                </c:pt>
                <c:pt idx="796">
                  <c:v>4.5</c:v>
                </c:pt>
                <c:pt idx="797">
                  <c:v>4.4000000000000004</c:v>
                </c:pt>
                <c:pt idx="798">
                  <c:v>4.4000000000000004</c:v>
                </c:pt>
                <c:pt idx="799">
                  <c:v>4.4000000000000004</c:v>
                </c:pt>
                <c:pt idx="800">
                  <c:v>4.4000000000000004</c:v>
                </c:pt>
                <c:pt idx="801">
                  <c:v>4.5</c:v>
                </c:pt>
                <c:pt idx="802">
                  <c:v>4.4000000000000004</c:v>
                </c:pt>
                <c:pt idx="803">
                  <c:v>4.4000000000000004</c:v>
                </c:pt>
                <c:pt idx="804">
                  <c:v>4.4000000000000004</c:v>
                </c:pt>
                <c:pt idx="805">
                  <c:v>4.3</c:v>
                </c:pt>
                <c:pt idx="806">
                  <c:v>4.4000000000000004</c:v>
                </c:pt>
                <c:pt idx="807">
                  <c:v>4.4000000000000004</c:v>
                </c:pt>
                <c:pt idx="808">
                  <c:v>4.4000000000000004</c:v>
                </c:pt>
                <c:pt idx="809">
                  <c:v>4.4000000000000004</c:v>
                </c:pt>
                <c:pt idx="810">
                  <c:v>4.4000000000000004</c:v>
                </c:pt>
                <c:pt idx="811">
                  <c:v>4.4000000000000004</c:v>
                </c:pt>
                <c:pt idx="812">
                  <c:v>4.4000000000000004</c:v>
                </c:pt>
                <c:pt idx="813">
                  <c:v>4.4000000000000004</c:v>
                </c:pt>
                <c:pt idx="814">
                  <c:v>4.4000000000000004</c:v>
                </c:pt>
                <c:pt idx="815">
                  <c:v>4.5</c:v>
                </c:pt>
                <c:pt idx="816">
                  <c:v>4.5</c:v>
                </c:pt>
                <c:pt idx="817">
                  <c:v>4.5</c:v>
                </c:pt>
                <c:pt idx="818">
                  <c:v>4.5999999999999996</c:v>
                </c:pt>
                <c:pt idx="819">
                  <c:v>4.5999999999999996</c:v>
                </c:pt>
                <c:pt idx="820">
                  <c:v>4.5</c:v>
                </c:pt>
                <c:pt idx="821">
                  <c:v>4.5</c:v>
                </c:pt>
                <c:pt idx="822">
                  <c:v>4.5</c:v>
                </c:pt>
                <c:pt idx="823">
                  <c:v>4.5</c:v>
                </c:pt>
                <c:pt idx="824">
                  <c:v>4.5</c:v>
                </c:pt>
                <c:pt idx="825">
                  <c:v>4.5</c:v>
                </c:pt>
                <c:pt idx="826">
                  <c:v>4.5</c:v>
                </c:pt>
                <c:pt idx="827">
                  <c:v>4.5</c:v>
                </c:pt>
                <c:pt idx="828">
                  <c:v>4.5</c:v>
                </c:pt>
                <c:pt idx="829">
                  <c:v>4.5</c:v>
                </c:pt>
                <c:pt idx="830">
                  <c:v>4.5</c:v>
                </c:pt>
                <c:pt idx="831">
                  <c:v>4.5</c:v>
                </c:pt>
                <c:pt idx="832">
                  <c:v>4.5</c:v>
                </c:pt>
                <c:pt idx="833">
                  <c:v>4.4000000000000004</c:v>
                </c:pt>
                <c:pt idx="834">
                  <c:v>4.4000000000000004</c:v>
                </c:pt>
                <c:pt idx="835">
                  <c:v>4.4000000000000004</c:v>
                </c:pt>
                <c:pt idx="836">
                  <c:v>4.4000000000000004</c:v>
                </c:pt>
                <c:pt idx="837">
                  <c:v>4.4000000000000004</c:v>
                </c:pt>
                <c:pt idx="838">
                  <c:v>4.4000000000000004</c:v>
                </c:pt>
                <c:pt idx="839">
                  <c:v>4.4000000000000004</c:v>
                </c:pt>
                <c:pt idx="840">
                  <c:v>4.4000000000000004</c:v>
                </c:pt>
                <c:pt idx="841">
                  <c:v>4.4000000000000004</c:v>
                </c:pt>
                <c:pt idx="842">
                  <c:v>4.4000000000000004</c:v>
                </c:pt>
                <c:pt idx="843">
                  <c:v>4.4000000000000004</c:v>
                </c:pt>
                <c:pt idx="844">
                  <c:v>4.4000000000000004</c:v>
                </c:pt>
                <c:pt idx="845">
                  <c:v>4.3</c:v>
                </c:pt>
                <c:pt idx="846">
                  <c:v>4.3</c:v>
                </c:pt>
                <c:pt idx="847">
                  <c:v>4.3</c:v>
                </c:pt>
                <c:pt idx="848">
                  <c:v>4.2</c:v>
                </c:pt>
                <c:pt idx="849">
                  <c:v>4.3</c:v>
                </c:pt>
                <c:pt idx="850">
                  <c:v>4.3</c:v>
                </c:pt>
                <c:pt idx="851">
                  <c:v>4.3</c:v>
                </c:pt>
                <c:pt idx="852">
                  <c:v>4.3</c:v>
                </c:pt>
                <c:pt idx="853">
                  <c:v>4.3</c:v>
                </c:pt>
                <c:pt idx="854">
                  <c:v>4.3</c:v>
                </c:pt>
                <c:pt idx="855">
                  <c:v>4.3</c:v>
                </c:pt>
                <c:pt idx="856">
                  <c:v>4.3</c:v>
                </c:pt>
                <c:pt idx="857">
                  <c:v>4.4000000000000004</c:v>
                </c:pt>
                <c:pt idx="858">
                  <c:v>4.4000000000000004</c:v>
                </c:pt>
                <c:pt idx="859">
                  <c:v>4.4000000000000004</c:v>
                </c:pt>
                <c:pt idx="860">
                  <c:v>4.4000000000000004</c:v>
                </c:pt>
                <c:pt idx="861">
                  <c:v>4.4000000000000004</c:v>
                </c:pt>
                <c:pt idx="862">
                  <c:v>4.4000000000000004</c:v>
                </c:pt>
                <c:pt idx="863">
                  <c:v>4.4000000000000004</c:v>
                </c:pt>
                <c:pt idx="864">
                  <c:v>4.4000000000000004</c:v>
                </c:pt>
                <c:pt idx="865">
                  <c:v>4.4000000000000004</c:v>
                </c:pt>
                <c:pt idx="866">
                  <c:v>4.4000000000000004</c:v>
                </c:pt>
                <c:pt idx="867">
                  <c:v>4.4000000000000004</c:v>
                </c:pt>
                <c:pt idx="868">
                  <c:v>4.4000000000000004</c:v>
                </c:pt>
                <c:pt idx="869">
                  <c:v>4.4000000000000004</c:v>
                </c:pt>
                <c:pt idx="870">
                  <c:v>4.4000000000000004</c:v>
                </c:pt>
                <c:pt idx="871">
                  <c:v>4.4000000000000004</c:v>
                </c:pt>
                <c:pt idx="872">
                  <c:v>4.4000000000000004</c:v>
                </c:pt>
                <c:pt idx="873">
                  <c:v>4.4000000000000004</c:v>
                </c:pt>
                <c:pt idx="874">
                  <c:v>4.4000000000000004</c:v>
                </c:pt>
                <c:pt idx="875">
                  <c:v>4.4000000000000004</c:v>
                </c:pt>
                <c:pt idx="876">
                  <c:v>4.4000000000000004</c:v>
                </c:pt>
                <c:pt idx="877">
                  <c:v>4.4000000000000004</c:v>
                </c:pt>
                <c:pt idx="878">
                  <c:v>4.4000000000000004</c:v>
                </c:pt>
                <c:pt idx="879">
                  <c:v>4.4000000000000004</c:v>
                </c:pt>
                <c:pt idx="880">
                  <c:v>4.4000000000000004</c:v>
                </c:pt>
                <c:pt idx="881">
                  <c:v>4.4000000000000004</c:v>
                </c:pt>
                <c:pt idx="882">
                  <c:v>4.4000000000000004</c:v>
                </c:pt>
                <c:pt idx="883">
                  <c:v>4.4000000000000004</c:v>
                </c:pt>
                <c:pt idx="884">
                  <c:v>4.3</c:v>
                </c:pt>
                <c:pt idx="885">
                  <c:v>4.3</c:v>
                </c:pt>
                <c:pt idx="886">
                  <c:v>4.3</c:v>
                </c:pt>
                <c:pt idx="887">
                  <c:v>4.3</c:v>
                </c:pt>
                <c:pt idx="888">
                  <c:v>4.2</c:v>
                </c:pt>
                <c:pt idx="889">
                  <c:v>4.2</c:v>
                </c:pt>
                <c:pt idx="890">
                  <c:v>4.2</c:v>
                </c:pt>
                <c:pt idx="891">
                  <c:v>4.2</c:v>
                </c:pt>
                <c:pt idx="892">
                  <c:v>4.2</c:v>
                </c:pt>
                <c:pt idx="893">
                  <c:v>4.2</c:v>
                </c:pt>
                <c:pt idx="894">
                  <c:v>4.3</c:v>
                </c:pt>
                <c:pt idx="895">
                  <c:v>4.3</c:v>
                </c:pt>
                <c:pt idx="896">
                  <c:v>4.2</c:v>
                </c:pt>
                <c:pt idx="897">
                  <c:v>4.2</c:v>
                </c:pt>
                <c:pt idx="898">
                  <c:v>4.2</c:v>
                </c:pt>
                <c:pt idx="899">
                  <c:v>4.2</c:v>
                </c:pt>
                <c:pt idx="900">
                  <c:v>4.2</c:v>
                </c:pt>
                <c:pt idx="901">
                  <c:v>4</c:v>
                </c:pt>
                <c:pt idx="902">
                  <c:v>4</c:v>
                </c:pt>
                <c:pt idx="903">
                  <c:v>4</c:v>
                </c:pt>
                <c:pt idx="904">
                  <c:v>4</c:v>
                </c:pt>
                <c:pt idx="905">
                  <c:v>4</c:v>
                </c:pt>
                <c:pt idx="906">
                  <c:v>4</c:v>
                </c:pt>
                <c:pt idx="907">
                  <c:v>4</c:v>
                </c:pt>
                <c:pt idx="908">
                  <c:v>4</c:v>
                </c:pt>
                <c:pt idx="909">
                  <c:v>4.0999999999999996</c:v>
                </c:pt>
                <c:pt idx="910">
                  <c:v>4.0999999999999996</c:v>
                </c:pt>
                <c:pt idx="911">
                  <c:v>4.0999999999999996</c:v>
                </c:pt>
                <c:pt idx="912">
                  <c:v>4</c:v>
                </c:pt>
                <c:pt idx="913">
                  <c:v>4</c:v>
                </c:pt>
                <c:pt idx="914">
                  <c:v>4</c:v>
                </c:pt>
                <c:pt idx="915">
                  <c:v>4</c:v>
                </c:pt>
                <c:pt idx="916">
                  <c:v>4</c:v>
                </c:pt>
                <c:pt idx="917">
                  <c:v>4</c:v>
                </c:pt>
                <c:pt idx="918">
                  <c:v>4.0999999999999996</c:v>
                </c:pt>
                <c:pt idx="919">
                  <c:v>4.0999999999999996</c:v>
                </c:pt>
                <c:pt idx="920">
                  <c:v>4.0999999999999996</c:v>
                </c:pt>
                <c:pt idx="921">
                  <c:v>4.0999999999999996</c:v>
                </c:pt>
                <c:pt idx="922">
                  <c:v>4.0999999999999996</c:v>
                </c:pt>
                <c:pt idx="923">
                  <c:v>4.0999999999999996</c:v>
                </c:pt>
                <c:pt idx="924">
                  <c:v>4.0999999999999996</c:v>
                </c:pt>
                <c:pt idx="925">
                  <c:v>4.0999999999999996</c:v>
                </c:pt>
                <c:pt idx="926">
                  <c:v>4.0999999999999996</c:v>
                </c:pt>
                <c:pt idx="927">
                  <c:v>4.2</c:v>
                </c:pt>
                <c:pt idx="928">
                  <c:v>4.2</c:v>
                </c:pt>
                <c:pt idx="929">
                  <c:v>4.0999999999999996</c:v>
                </c:pt>
                <c:pt idx="930">
                  <c:v>4.2</c:v>
                </c:pt>
                <c:pt idx="931">
                  <c:v>4.2</c:v>
                </c:pt>
                <c:pt idx="932">
                  <c:v>4.2</c:v>
                </c:pt>
                <c:pt idx="933">
                  <c:v>4.2</c:v>
                </c:pt>
                <c:pt idx="934">
                  <c:v>4.2</c:v>
                </c:pt>
                <c:pt idx="935">
                  <c:v>4.2</c:v>
                </c:pt>
                <c:pt idx="936">
                  <c:v>4.0999999999999996</c:v>
                </c:pt>
                <c:pt idx="937">
                  <c:v>4.2</c:v>
                </c:pt>
                <c:pt idx="938">
                  <c:v>4.0999999999999996</c:v>
                </c:pt>
                <c:pt idx="939">
                  <c:v>4.2</c:v>
                </c:pt>
                <c:pt idx="940">
                  <c:v>4.2</c:v>
                </c:pt>
                <c:pt idx="941">
                  <c:v>4.2</c:v>
                </c:pt>
                <c:pt idx="942">
                  <c:v>4.2</c:v>
                </c:pt>
                <c:pt idx="943">
                  <c:v>4.2</c:v>
                </c:pt>
                <c:pt idx="944">
                  <c:v>4.2</c:v>
                </c:pt>
                <c:pt idx="945">
                  <c:v>4.2</c:v>
                </c:pt>
                <c:pt idx="946">
                  <c:v>4.2</c:v>
                </c:pt>
                <c:pt idx="947">
                  <c:v>4.2</c:v>
                </c:pt>
                <c:pt idx="948">
                  <c:v>4.2</c:v>
                </c:pt>
                <c:pt idx="949">
                  <c:v>4.2</c:v>
                </c:pt>
                <c:pt idx="950">
                  <c:v>4.2</c:v>
                </c:pt>
                <c:pt idx="951">
                  <c:v>4.2</c:v>
                </c:pt>
                <c:pt idx="952">
                  <c:v>4.3</c:v>
                </c:pt>
                <c:pt idx="953">
                  <c:v>4.2</c:v>
                </c:pt>
                <c:pt idx="954">
                  <c:v>4.2</c:v>
                </c:pt>
                <c:pt idx="955">
                  <c:v>4.2</c:v>
                </c:pt>
                <c:pt idx="956">
                  <c:v>4.2</c:v>
                </c:pt>
                <c:pt idx="957">
                  <c:v>4.2</c:v>
                </c:pt>
                <c:pt idx="958">
                  <c:v>4.2</c:v>
                </c:pt>
                <c:pt idx="959">
                  <c:v>4.2</c:v>
                </c:pt>
                <c:pt idx="960">
                  <c:v>4.2</c:v>
                </c:pt>
                <c:pt idx="961">
                  <c:v>4.2</c:v>
                </c:pt>
                <c:pt idx="962">
                  <c:v>4.2</c:v>
                </c:pt>
                <c:pt idx="963">
                  <c:v>4.2</c:v>
                </c:pt>
                <c:pt idx="964">
                  <c:v>4.2</c:v>
                </c:pt>
                <c:pt idx="965">
                  <c:v>4.2</c:v>
                </c:pt>
                <c:pt idx="966">
                  <c:v>4.2</c:v>
                </c:pt>
                <c:pt idx="967">
                  <c:v>4.2</c:v>
                </c:pt>
                <c:pt idx="968">
                  <c:v>4.2</c:v>
                </c:pt>
                <c:pt idx="969">
                  <c:v>4.2</c:v>
                </c:pt>
                <c:pt idx="970">
                  <c:v>4.0999999999999996</c:v>
                </c:pt>
                <c:pt idx="971">
                  <c:v>4.0999999999999996</c:v>
                </c:pt>
                <c:pt idx="972">
                  <c:v>4.0999999999999996</c:v>
                </c:pt>
                <c:pt idx="973">
                  <c:v>4.0999999999999996</c:v>
                </c:pt>
                <c:pt idx="974">
                  <c:v>4.0999999999999996</c:v>
                </c:pt>
                <c:pt idx="975">
                  <c:v>4.0999999999999996</c:v>
                </c:pt>
                <c:pt idx="976">
                  <c:v>4.0999999999999996</c:v>
                </c:pt>
                <c:pt idx="977">
                  <c:v>4.0999999999999996</c:v>
                </c:pt>
                <c:pt idx="978">
                  <c:v>4.0999999999999996</c:v>
                </c:pt>
                <c:pt idx="979">
                  <c:v>4.0999999999999996</c:v>
                </c:pt>
                <c:pt idx="980">
                  <c:v>4.0999999999999996</c:v>
                </c:pt>
                <c:pt idx="981">
                  <c:v>4.0999999999999996</c:v>
                </c:pt>
                <c:pt idx="982">
                  <c:v>4.0999999999999996</c:v>
                </c:pt>
                <c:pt idx="983">
                  <c:v>4.0999999999999996</c:v>
                </c:pt>
                <c:pt idx="984">
                  <c:v>4.0999999999999996</c:v>
                </c:pt>
                <c:pt idx="985">
                  <c:v>4.0999999999999996</c:v>
                </c:pt>
                <c:pt idx="986">
                  <c:v>4.0999999999999996</c:v>
                </c:pt>
                <c:pt idx="987">
                  <c:v>4</c:v>
                </c:pt>
                <c:pt idx="988">
                  <c:v>4</c:v>
                </c:pt>
                <c:pt idx="989">
                  <c:v>4</c:v>
                </c:pt>
                <c:pt idx="990">
                  <c:v>4</c:v>
                </c:pt>
                <c:pt idx="991">
                  <c:v>4</c:v>
                </c:pt>
                <c:pt idx="992">
                  <c:v>4</c:v>
                </c:pt>
                <c:pt idx="993">
                  <c:v>4</c:v>
                </c:pt>
                <c:pt idx="994">
                  <c:v>4</c:v>
                </c:pt>
                <c:pt idx="995">
                  <c:v>4</c:v>
                </c:pt>
                <c:pt idx="996">
                  <c:v>4</c:v>
                </c:pt>
                <c:pt idx="997">
                  <c:v>4</c:v>
                </c:pt>
                <c:pt idx="998">
                  <c:v>4.0999999999999996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881-4502-864B-852F63E519C4}"/>
            </c:ext>
          </c:extLst>
        </c:ser>
        <c:ser>
          <c:idx val="5"/>
          <c:order val="5"/>
          <c:tx>
            <c:v>cross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'compare 600 C'!$V$2:$V$1000</c:f>
              <c:numCache>
                <c:formatCode>General</c:formatCode>
                <c:ptCount val="999"/>
                <c:pt idx="0">
                  <c:v>-0.67</c:v>
                </c:pt>
                <c:pt idx="1">
                  <c:v>-0.65333333333333332</c:v>
                </c:pt>
                <c:pt idx="2">
                  <c:v>-0.63666666666666671</c:v>
                </c:pt>
                <c:pt idx="3">
                  <c:v>-0.62</c:v>
                </c:pt>
                <c:pt idx="4">
                  <c:v>-0.60333333333333339</c:v>
                </c:pt>
                <c:pt idx="5">
                  <c:v>-0.58666666666666667</c:v>
                </c:pt>
                <c:pt idx="6">
                  <c:v>-0.57000000000000006</c:v>
                </c:pt>
                <c:pt idx="7">
                  <c:v>-0.55333333333333334</c:v>
                </c:pt>
                <c:pt idx="8">
                  <c:v>-0.53666666666666674</c:v>
                </c:pt>
                <c:pt idx="9">
                  <c:v>-0.52</c:v>
                </c:pt>
                <c:pt idx="10">
                  <c:v>-0.50333333333333341</c:v>
                </c:pt>
                <c:pt idx="11">
                  <c:v>-0.48666666666666669</c:v>
                </c:pt>
                <c:pt idx="12">
                  <c:v>-0.47000000000000003</c:v>
                </c:pt>
                <c:pt idx="13">
                  <c:v>-0.45333333333333337</c:v>
                </c:pt>
                <c:pt idx="14">
                  <c:v>-0.4366666666666667</c:v>
                </c:pt>
                <c:pt idx="15">
                  <c:v>-0.42000000000000004</c:v>
                </c:pt>
                <c:pt idx="16">
                  <c:v>-0.40333333333333338</c:v>
                </c:pt>
                <c:pt idx="17">
                  <c:v>-0.38666666666666671</c:v>
                </c:pt>
                <c:pt idx="18">
                  <c:v>-0.37000000000000005</c:v>
                </c:pt>
                <c:pt idx="19">
                  <c:v>-0.35333333333333339</c:v>
                </c:pt>
                <c:pt idx="20">
                  <c:v>-0.33666666666666673</c:v>
                </c:pt>
                <c:pt idx="21">
                  <c:v>-0.32000000000000006</c:v>
                </c:pt>
                <c:pt idx="22">
                  <c:v>-0.3033333333333334</c:v>
                </c:pt>
                <c:pt idx="23">
                  <c:v>-0.28666666666666668</c:v>
                </c:pt>
                <c:pt idx="24">
                  <c:v>-0.27</c:v>
                </c:pt>
                <c:pt idx="25">
                  <c:v>-0.25333333333333335</c:v>
                </c:pt>
                <c:pt idx="26">
                  <c:v>-0.23666666666666669</c:v>
                </c:pt>
                <c:pt idx="27">
                  <c:v>-0.22000000000000003</c:v>
                </c:pt>
                <c:pt idx="28">
                  <c:v>-0.20333333333333337</c:v>
                </c:pt>
                <c:pt idx="29">
                  <c:v>-0.1866666666666667</c:v>
                </c:pt>
                <c:pt idx="30">
                  <c:v>-0.17000000000000004</c:v>
                </c:pt>
                <c:pt idx="31">
                  <c:v>-0.15333333333333332</c:v>
                </c:pt>
                <c:pt idx="32">
                  <c:v>-0.13666666666666671</c:v>
                </c:pt>
                <c:pt idx="33">
                  <c:v>-0.12</c:v>
                </c:pt>
                <c:pt idx="34">
                  <c:v>-0.10333333333333339</c:v>
                </c:pt>
                <c:pt idx="35">
                  <c:v>-8.666666666666667E-2</c:v>
                </c:pt>
                <c:pt idx="36">
                  <c:v>-7.0000000000000062E-2</c:v>
                </c:pt>
                <c:pt idx="37">
                  <c:v>-5.3333333333333344E-2</c:v>
                </c:pt>
                <c:pt idx="38">
                  <c:v>-3.6666666666666736E-2</c:v>
                </c:pt>
                <c:pt idx="39">
                  <c:v>-2.0000000000000018E-2</c:v>
                </c:pt>
                <c:pt idx="40">
                  <c:v>-3.3333333333334103E-3</c:v>
                </c:pt>
                <c:pt idx="41">
                  <c:v>1.3333333333333308E-2</c:v>
                </c:pt>
                <c:pt idx="42">
                  <c:v>2.9999999999999916E-2</c:v>
                </c:pt>
                <c:pt idx="43">
                  <c:v>4.6666666666666634E-2</c:v>
                </c:pt>
                <c:pt idx="44">
                  <c:v>6.3333333333333242E-2</c:v>
                </c:pt>
                <c:pt idx="45">
                  <c:v>7.999999999999996E-2</c:v>
                </c:pt>
                <c:pt idx="46">
                  <c:v>9.6666666666666679E-2</c:v>
                </c:pt>
                <c:pt idx="47">
                  <c:v>0.11333333333333329</c:v>
                </c:pt>
                <c:pt idx="48">
                  <c:v>0.13</c:v>
                </c:pt>
                <c:pt idx="49">
                  <c:v>0.14666666666666661</c:v>
                </c:pt>
                <c:pt idx="50">
                  <c:v>0.16333333333333333</c:v>
                </c:pt>
                <c:pt idx="51">
                  <c:v>0.17999999999999994</c:v>
                </c:pt>
                <c:pt idx="52">
                  <c:v>0.19666666666666666</c:v>
                </c:pt>
                <c:pt idx="53">
                  <c:v>0.21333333333333326</c:v>
                </c:pt>
                <c:pt idx="54">
                  <c:v>0.22999999999999998</c:v>
                </c:pt>
                <c:pt idx="55">
                  <c:v>0.24666666666666659</c:v>
                </c:pt>
                <c:pt idx="56">
                  <c:v>0.26333333333333331</c:v>
                </c:pt>
                <c:pt idx="57">
                  <c:v>0.27999999999999992</c:v>
                </c:pt>
                <c:pt idx="58">
                  <c:v>0.29666666666666663</c:v>
                </c:pt>
                <c:pt idx="59">
                  <c:v>0.31333333333333324</c:v>
                </c:pt>
                <c:pt idx="60">
                  <c:v>0.32999999999999996</c:v>
                </c:pt>
                <c:pt idx="61">
                  <c:v>0.34666666666666657</c:v>
                </c:pt>
                <c:pt idx="62">
                  <c:v>0.3633333333333334</c:v>
                </c:pt>
                <c:pt idx="63">
                  <c:v>0.38</c:v>
                </c:pt>
                <c:pt idx="64">
                  <c:v>0.39666666666666661</c:v>
                </c:pt>
                <c:pt idx="65">
                  <c:v>0.41333333333333322</c:v>
                </c:pt>
                <c:pt idx="66">
                  <c:v>0.43000000000000005</c:v>
                </c:pt>
                <c:pt idx="67">
                  <c:v>0.44666666666666666</c:v>
                </c:pt>
                <c:pt idx="68">
                  <c:v>0.46333333333333326</c:v>
                </c:pt>
                <c:pt idx="69">
                  <c:v>0.47999999999999987</c:v>
                </c:pt>
                <c:pt idx="70">
                  <c:v>0.4966666666666667</c:v>
                </c:pt>
                <c:pt idx="71">
                  <c:v>0.51333333333333331</c:v>
                </c:pt>
                <c:pt idx="72">
                  <c:v>0.52999999999999992</c:v>
                </c:pt>
                <c:pt idx="73">
                  <c:v>0.54666666666666652</c:v>
                </c:pt>
                <c:pt idx="74">
                  <c:v>0.56333333333333335</c:v>
                </c:pt>
                <c:pt idx="75">
                  <c:v>0.57999999999999996</c:v>
                </c:pt>
                <c:pt idx="76">
                  <c:v>0.59666666666666657</c:v>
                </c:pt>
                <c:pt idx="77">
                  <c:v>0.6133333333333334</c:v>
                </c:pt>
                <c:pt idx="78">
                  <c:v>0.63</c:v>
                </c:pt>
                <c:pt idx="79">
                  <c:v>0.64666666666666661</c:v>
                </c:pt>
                <c:pt idx="80">
                  <c:v>0.66333333333333322</c:v>
                </c:pt>
                <c:pt idx="81">
                  <c:v>0.68</c:v>
                </c:pt>
                <c:pt idx="82">
                  <c:v>0.69666666666666666</c:v>
                </c:pt>
                <c:pt idx="83">
                  <c:v>0.71333333333333326</c:v>
                </c:pt>
                <c:pt idx="84">
                  <c:v>0.72999999999999987</c:v>
                </c:pt>
                <c:pt idx="85">
                  <c:v>0.7466666666666667</c:v>
                </c:pt>
                <c:pt idx="86">
                  <c:v>0.76333333333333331</c:v>
                </c:pt>
                <c:pt idx="87">
                  <c:v>0.77999999999999992</c:v>
                </c:pt>
                <c:pt idx="88">
                  <c:v>0.79666666666666652</c:v>
                </c:pt>
                <c:pt idx="89">
                  <c:v>0.81333333333333335</c:v>
                </c:pt>
                <c:pt idx="90">
                  <c:v>0.83</c:v>
                </c:pt>
                <c:pt idx="91">
                  <c:v>0.84666666666666657</c:v>
                </c:pt>
                <c:pt idx="92">
                  <c:v>0.8633333333333334</c:v>
                </c:pt>
                <c:pt idx="93">
                  <c:v>0.88</c:v>
                </c:pt>
                <c:pt idx="94">
                  <c:v>0.89666666666666661</c:v>
                </c:pt>
                <c:pt idx="95">
                  <c:v>0.91333333333333322</c:v>
                </c:pt>
                <c:pt idx="96">
                  <c:v>0.93</c:v>
                </c:pt>
                <c:pt idx="97">
                  <c:v>0.94666666666666666</c:v>
                </c:pt>
                <c:pt idx="98">
                  <c:v>0.96333333333333326</c:v>
                </c:pt>
                <c:pt idx="99">
                  <c:v>0.97999999999999987</c:v>
                </c:pt>
                <c:pt idx="100">
                  <c:v>0.9966666666666667</c:v>
                </c:pt>
                <c:pt idx="101">
                  <c:v>1.0133333333333332</c:v>
                </c:pt>
                <c:pt idx="102">
                  <c:v>1.0299999999999998</c:v>
                </c:pt>
                <c:pt idx="103">
                  <c:v>1.0466666666666664</c:v>
                </c:pt>
                <c:pt idx="104">
                  <c:v>1.0633333333333335</c:v>
                </c:pt>
                <c:pt idx="105">
                  <c:v>1.08</c:v>
                </c:pt>
                <c:pt idx="106">
                  <c:v>1.0966666666666667</c:v>
                </c:pt>
                <c:pt idx="107">
                  <c:v>1.1133333333333333</c:v>
                </c:pt>
                <c:pt idx="108">
                  <c:v>1.1299999999999999</c:v>
                </c:pt>
                <c:pt idx="109">
                  <c:v>1.1466666666666665</c:v>
                </c:pt>
                <c:pt idx="110">
                  <c:v>1.1633333333333331</c:v>
                </c:pt>
                <c:pt idx="111">
                  <c:v>1.1800000000000002</c:v>
                </c:pt>
                <c:pt idx="112">
                  <c:v>1.1966666666666668</c:v>
                </c:pt>
                <c:pt idx="113">
                  <c:v>1.2133333333333334</c:v>
                </c:pt>
                <c:pt idx="114">
                  <c:v>1.23</c:v>
                </c:pt>
                <c:pt idx="115">
                  <c:v>1.2466666666666666</c:v>
                </c:pt>
                <c:pt idx="116">
                  <c:v>1.2633333333333332</c:v>
                </c:pt>
                <c:pt idx="117">
                  <c:v>1.2799999999999998</c:v>
                </c:pt>
                <c:pt idx="118">
                  <c:v>1.2966666666666664</c:v>
                </c:pt>
                <c:pt idx="119">
                  <c:v>1.3133333333333335</c:v>
                </c:pt>
                <c:pt idx="120">
                  <c:v>1.33</c:v>
                </c:pt>
                <c:pt idx="121">
                  <c:v>1.3466666666666667</c:v>
                </c:pt>
                <c:pt idx="122">
                  <c:v>1.3633333333333333</c:v>
                </c:pt>
                <c:pt idx="123">
                  <c:v>1.38</c:v>
                </c:pt>
                <c:pt idx="124">
                  <c:v>1.3966666666666669</c:v>
                </c:pt>
                <c:pt idx="125">
                  <c:v>1.4133333333333336</c:v>
                </c:pt>
                <c:pt idx="126">
                  <c:v>1.4300000000000002</c:v>
                </c:pt>
                <c:pt idx="127">
                  <c:v>1.4466666666666668</c:v>
                </c:pt>
                <c:pt idx="128">
                  <c:v>1.4633333333333334</c:v>
                </c:pt>
                <c:pt idx="129">
                  <c:v>1.48</c:v>
                </c:pt>
                <c:pt idx="130">
                  <c:v>1.4966666666666666</c:v>
                </c:pt>
                <c:pt idx="131">
                  <c:v>1.5133333333333332</c:v>
                </c:pt>
                <c:pt idx="132">
                  <c:v>1.5300000000000002</c:v>
                </c:pt>
                <c:pt idx="133">
                  <c:v>1.5466666666666669</c:v>
                </c:pt>
                <c:pt idx="134">
                  <c:v>1.5633333333333335</c:v>
                </c:pt>
                <c:pt idx="135">
                  <c:v>1.58</c:v>
                </c:pt>
                <c:pt idx="136">
                  <c:v>1.5966666666666667</c:v>
                </c:pt>
                <c:pt idx="137">
                  <c:v>1.6133333333333333</c:v>
                </c:pt>
                <c:pt idx="138">
                  <c:v>1.63</c:v>
                </c:pt>
                <c:pt idx="139">
                  <c:v>1.6466666666666669</c:v>
                </c:pt>
                <c:pt idx="140">
                  <c:v>1.6633333333333336</c:v>
                </c:pt>
                <c:pt idx="141">
                  <c:v>1.6800000000000002</c:v>
                </c:pt>
                <c:pt idx="142">
                  <c:v>1.6966666666666668</c:v>
                </c:pt>
                <c:pt idx="143">
                  <c:v>1.7133333333333334</c:v>
                </c:pt>
                <c:pt idx="144">
                  <c:v>1.73</c:v>
                </c:pt>
                <c:pt idx="145">
                  <c:v>1.7466666666666666</c:v>
                </c:pt>
                <c:pt idx="146">
                  <c:v>1.7633333333333332</c:v>
                </c:pt>
                <c:pt idx="147">
                  <c:v>1.7800000000000002</c:v>
                </c:pt>
                <c:pt idx="148">
                  <c:v>1.7966666666666669</c:v>
                </c:pt>
                <c:pt idx="149">
                  <c:v>1.8133333333333335</c:v>
                </c:pt>
                <c:pt idx="150">
                  <c:v>1.83</c:v>
                </c:pt>
                <c:pt idx="151">
                  <c:v>1.8466666666666667</c:v>
                </c:pt>
                <c:pt idx="152">
                  <c:v>1.8633333333333333</c:v>
                </c:pt>
                <c:pt idx="153">
                  <c:v>1.88</c:v>
                </c:pt>
                <c:pt idx="154">
                  <c:v>1.8966666666666669</c:v>
                </c:pt>
                <c:pt idx="155">
                  <c:v>1.9133333333333336</c:v>
                </c:pt>
                <c:pt idx="156">
                  <c:v>1.9300000000000002</c:v>
                </c:pt>
                <c:pt idx="157">
                  <c:v>1.9466666666666668</c:v>
                </c:pt>
                <c:pt idx="158">
                  <c:v>1.9633333333333334</c:v>
                </c:pt>
                <c:pt idx="159">
                  <c:v>1.98</c:v>
                </c:pt>
                <c:pt idx="160">
                  <c:v>1.9966666666666666</c:v>
                </c:pt>
                <c:pt idx="161">
                  <c:v>2.0133333333333332</c:v>
                </c:pt>
                <c:pt idx="162">
                  <c:v>2.0300000000000002</c:v>
                </c:pt>
                <c:pt idx="163">
                  <c:v>2.0466666666666669</c:v>
                </c:pt>
                <c:pt idx="164">
                  <c:v>2.0633333333333335</c:v>
                </c:pt>
                <c:pt idx="165">
                  <c:v>2.08</c:v>
                </c:pt>
                <c:pt idx="166">
                  <c:v>2.0966666666666667</c:v>
                </c:pt>
                <c:pt idx="167">
                  <c:v>2.1133333333333333</c:v>
                </c:pt>
                <c:pt idx="168">
                  <c:v>2.13</c:v>
                </c:pt>
                <c:pt idx="169">
                  <c:v>2.1466666666666669</c:v>
                </c:pt>
                <c:pt idx="170">
                  <c:v>2.1633333333333336</c:v>
                </c:pt>
                <c:pt idx="171">
                  <c:v>2.1800000000000002</c:v>
                </c:pt>
                <c:pt idx="172">
                  <c:v>2.1966666666666668</c:v>
                </c:pt>
                <c:pt idx="173">
                  <c:v>2.2133333333333334</c:v>
                </c:pt>
                <c:pt idx="174">
                  <c:v>2.23</c:v>
                </c:pt>
                <c:pt idx="175">
                  <c:v>2.2466666666666666</c:v>
                </c:pt>
                <c:pt idx="176">
                  <c:v>2.2633333333333332</c:v>
                </c:pt>
                <c:pt idx="177">
                  <c:v>2.2800000000000002</c:v>
                </c:pt>
                <c:pt idx="178">
                  <c:v>2.2966666666666669</c:v>
                </c:pt>
                <c:pt idx="179">
                  <c:v>2.3133333333333335</c:v>
                </c:pt>
                <c:pt idx="180">
                  <c:v>2.33</c:v>
                </c:pt>
                <c:pt idx="181">
                  <c:v>2.3466666666666667</c:v>
                </c:pt>
                <c:pt idx="182">
                  <c:v>2.3633333333333333</c:v>
                </c:pt>
                <c:pt idx="183">
                  <c:v>2.38</c:v>
                </c:pt>
                <c:pt idx="184">
                  <c:v>2.3966666666666669</c:v>
                </c:pt>
                <c:pt idx="185">
                  <c:v>2.4133333333333336</c:v>
                </c:pt>
                <c:pt idx="186">
                  <c:v>2.4300000000000002</c:v>
                </c:pt>
                <c:pt idx="187">
                  <c:v>2.4466666666666668</c:v>
                </c:pt>
                <c:pt idx="188">
                  <c:v>2.4633333333333334</c:v>
                </c:pt>
                <c:pt idx="189">
                  <c:v>2.48</c:v>
                </c:pt>
                <c:pt idx="190">
                  <c:v>2.4966666666666666</c:v>
                </c:pt>
                <c:pt idx="191">
                  <c:v>2.5133333333333332</c:v>
                </c:pt>
                <c:pt idx="192">
                  <c:v>2.5300000000000002</c:v>
                </c:pt>
                <c:pt idx="193">
                  <c:v>2.5466666666666669</c:v>
                </c:pt>
                <c:pt idx="194">
                  <c:v>2.5633333333333335</c:v>
                </c:pt>
                <c:pt idx="195">
                  <c:v>2.58</c:v>
                </c:pt>
                <c:pt idx="196">
                  <c:v>2.5966666666666667</c:v>
                </c:pt>
                <c:pt idx="197">
                  <c:v>2.6133333333333333</c:v>
                </c:pt>
                <c:pt idx="198">
                  <c:v>2.63</c:v>
                </c:pt>
                <c:pt idx="199">
                  <c:v>2.6466666666666669</c:v>
                </c:pt>
                <c:pt idx="200">
                  <c:v>2.6633333333333336</c:v>
                </c:pt>
                <c:pt idx="201">
                  <c:v>2.68</c:v>
                </c:pt>
                <c:pt idx="202">
                  <c:v>2.6966666666666668</c:v>
                </c:pt>
                <c:pt idx="203">
                  <c:v>2.7133333333333334</c:v>
                </c:pt>
                <c:pt idx="204">
                  <c:v>2.73</c:v>
                </c:pt>
                <c:pt idx="205">
                  <c:v>2.7466666666666666</c:v>
                </c:pt>
                <c:pt idx="206">
                  <c:v>2.7633333333333332</c:v>
                </c:pt>
                <c:pt idx="207">
                  <c:v>2.7800000000000002</c:v>
                </c:pt>
                <c:pt idx="208">
                  <c:v>2.7966666666666669</c:v>
                </c:pt>
                <c:pt idx="209">
                  <c:v>2.8133333333333335</c:v>
                </c:pt>
                <c:pt idx="210">
                  <c:v>2.83</c:v>
                </c:pt>
                <c:pt idx="211">
                  <c:v>2.8466666666666667</c:v>
                </c:pt>
                <c:pt idx="212">
                  <c:v>2.8633333333333333</c:v>
                </c:pt>
                <c:pt idx="213">
                  <c:v>2.88</c:v>
                </c:pt>
                <c:pt idx="214">
                  <c:v>2.8966666666666669</c:v>
                </c:pt>
                <c:pt idx="215">
                  <c:v>2.9133333333333336</c:v>
                </c:pt>
                <c:pt idx="216">
                  <c:v>2.93</c:v>
                </c:pt>
                <c:pt idx="217">
                  <c:v>2.9466666666666668</c:v>
                </c:pt>
                <c:pt idx="218">
                  <c:v>2.9633333333333334</c:v>
                </c:pt>
                <c:pt idx="219">
                  <c:v>2.98</c:v>
                </c:pt>
                <c:pt idx="220">
                  <c:v>2.9966666666666666</c:v>
                </c:pt>
                <c:pt idx="221">
                  <c:v>3.0133333333333332</c:v>
                </c:pt>
                <c:pt idx="222">
                  <c:v>3.0300000000000002</c:v>
                </c:pt>
                <c:pt idx="223">
                  <c:v>3.0466666666666669</c:v>
                </c:pt>
                <c:pt idx="224">
                  <c:v>3.0633333333333335</c:v>
                </c:pt>
                <c:pt idx="225">
                  <c:v>3.08</c:v>
                </c:pt>
                <c:pt idx="226">
                  <c:v>3.0966666666666667</c:v>
                </c:pt>
                <c:pt idx="227">
                  <c:v>3.1133333333333333</c:v>
                </c:pt>
                <c:pt idx="228">
                  <c:v>3.13</c:v>
                </c:pt>
                <c:pt idx="229">
                  <c:v>3.1466666666666669</c:v>
                </c:pt>
                <c:pt idx="230">
                  <c:v>3.1633333333333336</c:v>
                </c:pt>
                <c:pt idx="231">
                  <c:v>3.18</c:v>
                </c:pt>
                <c:pt idx="232">
                  <c:v>3.1966666666666668</c:v>
                </c:pt>
                <c:pt idx="233">
                  <c:v>3.2133333333333334</c:v>
                </c:pt>
                <c:pt idx="234">
                  <c:v>3.23</c:v>
                </c:pt>
                <c:pt idx="235">
                  <c:v>3.2466666666666666</c:v>
                </c:pt>
                <c:pt idx="236">
                  <c:v>3.2633333333333332</c:v>
                </c:pt>
                <c:pt idx="237">
                  <c:v>3.2800000000000002</c:v>
                </c:pt>
                <c:pt idx="238">
                  <c:v>3.2966666666666669</c:v>
                </c:pt>
                <c:pt idx="239">
                  <c:v>3.3133333333333335</c:v>
                </c:pt>
                <c:pt idx="240">
                  <c:v>3.33</c:v>
                </c:pt>
                <c:pt idx="241">
                  <c:v>3.3466666666666667</c:v>
                </c:pt>
                <c:pt idx="242">
                  <c:v>3.3633333333333333</c:v>
                </c:pt>
                <c:pt idx="243">
                  <c:v>3.38</c:v>
                </c:pt>
                <c:pt idx="244">
                  <c:v>3.3966666666666665</c:v>
                </c:pt>
                <c:pt idx="245">
                  <c:v>3.4133333333333331</c:v>
                </c:pt>
                <c:pt idx="246">
                  <c:v>3.4299999999999997</c:v>
                </c:pt>
                <c:pt idx="247">
                  <c:v>3.4466666666666663</c:v>
                </c:pt>
                <c:pt idx="248">
                  <c:v>3.4633333333333338</c:v>
                </c:pt>
                <c:pt idx="249">
                  <c:v>3.4800000000000004</c:v>
                </c:pt>
                <c:pt idx="250">
                  <c:v>3.496666666666667</c:v>
                </c:pt>
                <c:pt idx="251">
                  <c:v>3.5133333333333336</c:v>
                </c:pt>
                <c:pt idx="252">
                  <c:v>3.5300000000000002</c:v>
                </c:pt>
                <c:pt idx="253">
                  <c:v>3.5466666666666669</c:v>
                </c:pt>
                <c:pt idx="254">
                  <c:v>3.5633333333333335</c:v>
                </c:pt>
                <c:pt idx="255">
                  <c:v>3.58</c:v>
                </c:pt>
                <c:pt idx="256">
                  <c:v>3.5966666666666667</c:v>
                </c:pt>
                <c:pt idx="257">
                  <c:v>3.6133333333333333</c:v>
                </c:pt>
                <c:pt idx="258">
                  <c:v>3.63</c:v>
                </c:pt>
                <c:pt idx="259">
                  <c:v>3.6466666666666665</c:v>
                </c:pt>
                <c:pt idx="260">
                  <c:v>3.6633333333333331</c:v>
                </c:pt>
                <c:pt idx="261">
                  <c:v>3.6799999999999997</c:v>
                </c:pt>
                <c:pt idx="262">
                  <c:v>3.6966666666666663</c:v>
                </c:pt>
                <c:pt idx="263">
                  <c:v>3.7133333333333338</c:v>
                </c:pt>
                <c:pt idx="264">
                  <c:v>3.7300000000000004</c:v>
                </c:pt>
                <c:pt idx="265">
                  <c:v>3.746666666666667</c:v>
                </c:pt>
                <c:pt idx="266">
                  <c:v>3.7633333333333336</c:v>
                </c:pt>
                <c:pt idx="267">
                  <c:v>3.7800000000000002</c:v>
                </c:pt>
                <c:pt idx="268">
                  <c:v>3.7966666666666669</c:v>
                </c:pt>
                <c:pt idx="269">
                  <c:v>3.8133333333333335</c:v>
                </c:pt>
                <c:pt idx="270">
                  <c:v>3.83</c:v>
                </c:pt>
                <c:pt idx="271">
                  <c:v>3.8466666666666667</c:v>
                </c:pt>
                <c:pt idx="272">
                  <c:v>3.8633333333333333</c:v>
                </c:pt>
                <c:pt idx="273">
                  <c:v>3.88</c:v>
                </c:pt>
                <c:pt idx="274">
                  <c:v>3.8966666666666665</c:v>
                </c:pt>
                <c:pt idx="275">
                  <c:v>3.9133333333333331</c:v>
                </c:pt>
                <c:pt idx="276">
                  <c:v>3.9299999999999997</c:v>
                </c:pt>
                <c:pt idx="277">
                  <c:v>3.9466666666666663</c:v>
                </c:pt>
                <c:pt idx="278">
                  <c:v>3.9633333333333338</c:v>
                </c:pt>
                <c:pt idx="279">
                  <c:v>3.9800000000000004</c:v>
                </c:pt>
                <c:pt idx="280">
                  <c:v>3.996666666666667</c:v>
                </c:pt>
                <c:pt idx="281">
                  <c:v>4.0133333333333336</c:v>
                </c:pt>
                <c:pt idx="282">
                  <c:v>4.03</c:v>
                </c:pt>
                <c:pt idx="283">
                  <c:v>4.0466666666666669</c:v>
                </c:pt>
                <c:pt idx="284">
                  <c:v>4.0633333333333335</c:v>
                </c:pt>
                <c:pt idx="285">
                  <c:v>4.08</c:v>
                </c:pt>
                <c:pt idx="286">
                  <c:v>4.0966666666666667</c:v>
                </c:pt>
                <c:pt idx="287">
                  <c:v>4.1133333333333333</c:v>
                </c:pt>
                <c:pt idx="288">
                  <c:v>4.13</c:v>
                </c:pt>
                <c:pt idx="289">
                  <c:v>4.1466666666666665</c:v>
                </c:pt>
                <c:pt idx="290">
                  <c:v>4.1633333333333331</c:v>
                </c:pt>
                <c:pt idx="291">
                  <c:v>4.18</c:v>
                </c:pt>
                <c:pt idx="292">
                  <c:v>4.1966666666666663</c:v>
                </c:pt>
                <c:pt idx="293">
                  <c:v>4.2133333333333338</c:v>
                </c:pt>
                <c:pt idx="294">
                  <c:v>4.2300000000000004</c:v>
                </c:pt>
                <c:pt idx="295">
                  <c:v>4.246666666666667</c:v>
                </c:pt>
                <c:pt idx="296">
                  <c:v>4.2633333333333336</c:v>
                </c:pt>
                <c:pt idx="297">
                  <c:v>4.28</c:v>
                </c:pt>
                <c:pt idx="298">
                  <c:v>4.2966666666666669</c:v>
                </c:pt>
                <c:pt idx="299">
                  <c:v>4.3133333333333335</c:v>
                </c:pt>
                <c:pt idx="300">
                  <c:v>4.33</c:v>
                </c:pt>
                <c:pt idx="301">
                  <c:v>4.3466666666666667</c:v>
                </c:pt>
                <c:pt idx="302">
                  <c:v>4.3633333333333333</c:v>
                </c:pt>
                <c:pt idx="303">
                  <c:v>4.38</c:v>
                </c:pt>
                <c:pt idx="304">
                  <c:v>4.3966666666666665</c:v>
                </c:pt>
                <c:pt idx="305">
                  <c:v>4.4133333333333331</c:v>
                </c:pt>
                <c:pt idx="306">
                  <c:v>4.43</c:v>
                </c:pt>
                <c:pt idx="307">
                  <c:v>4.4466666666666663</c:v>
                </c:pt>
                <c:pt idx="308">
                  <c:v>4.4633333333333338</c:v>
                </c:pt>
                <c:pt idx="309">
                  <c:v>4.4800000000000004</c:v>
                </c:pt>
                <c:pt idx="310">
                  <c:v>4.496666666666667</c:v>
                </c:pt>
                <c:pt idx="311">
                  <c:v>4.5133333333333336</c:v>
                </c:pt>
                <c:pt idx="312">
                  <c:v>4.53</c:v>
                </c:pt>
                <c:pt idx="313">
                  <c:v>4.5466666666666669</c:v>
                </c:pt>
                <c:pt idx="314">
                  <c:v>4.5633333333333335</c:v>
                </c:pt>
                <c:pt idx="315">
                  <c:v>4.58</c:v>
                </c:pt>
                <c:pt idx="316">
                  <c:v>4.5966666666666667</c:v>
                </c:pt>
                <c:pt idx="317">
                  <c:v>4.6133333333333333</c:v>
                </c:pt>
                <c:pt idx="318">
                  <c:v>4.63</c:v>
                </c:pt>
                <c:pt idx="319">
                  <c:v>4.6466666666666665</c:v>
                </c:pt>
                <c:pt idx="320">
                  <c:v>4.6633333333333331</c:v>
                </c:pt>
                <c:pt idx="321">
                  <c:v>4.68</c:v>
                </c:pt>
                <c:pt idx="322">
                  <c:v>4.6966666666666663</c:v>
                </c:pt>
                <c:pt idx="323">
                  <c:v>4.7133333333333338</c:v>
                </c:pt>
                <c:pt idx="324">
                  <c:v>4.7300000000000004</c:v>
                </c:pt>
                <c:pt idx="325">
                  <c:v>4.746666666666667</c:v>
                </c:pt>
                <c:pt idx="326">
                  <c:v>4.7633333333333336</c:v>
                </c:pt>
                <c:pt idx="327">
                  <c:v>4.78</c:v>
                </c:pt>
                <c:pt idx="328">
                  <c:v>4.7966666666666669</c:v>
                </c:pt>
                <c:pt idx="329">
                  <c:v>4.8133333333333335</c:v>
                </c:pt>
                <c:pt idx="330">
                  <c:v>4.83</c:v>
                </c:pt>
                <c:pt idx="331">
                  <c:v>4.8466666666666667</c:v>
                </c:pt>
                <c:pt idx="332">
                  <c:v>4.8633333333333333</c:v>
                </c:pt>
                <c:pt idx="333">
                  <c:v>4.88</c:v>
                </c:pt>
                <c:pt idx="334">
                  <c:v>4.8966666666666665</c:v>
                </c:pt>
                <c:pt idx="335">
                  <c:v>4.9133333333333331</c:v>
                </c:pt>
                <c:pt idx="336">
                  <c:v>4.93</c:v>
                </c:pt>
                <c:pt idx="337">
                  <c:v>4.9466666666666663</c:v>
                </c:pt>
                <c:pt idx="338">
                  <c:v>4.9633333333333338</c:v>
                </c:pt>
                <c:pt idx="339">
                  <c:v>4.9800000000000004</c:v>
                </c:pt>
                <c:pt idx="340">
                  <c:v>4.996666666666667</c:v>
                </c:pt>
                <c:pt idx="341">
                  <c:v>5.0133333333333336</c:v>
                </c:pt>
                <c:pt idx="342">
                  <c:v>5.03</c:v>
                </c:pt>
                <c:pt idx="343">
                  <c:v>5.0466666666666669</c:v>
                </c:pt>
                <c:pt idx="344">
                  <c:v>5.0633333333333335</c:v>
                </c:pt>
                <c:pt idx="345">
                  <c:v>5.08</c:v>
                </c:pt>
                <c:pt idx="346">
                  <c:v>5.0966666666666667</c:v>
                </c:pt>
                <c:pt idx="347">
                  <c:v>5.1133333333333333</c:v>
                </c:pt>
                <c:pt idx="348">
                  <c:v>5.13</c:v>
                </c:pt>
                <c:pt idx="349">
                  <c:v>5.1466666666666665</c:v>
                </c:pt>
                <c:pt idx="350">
                  <c:v>5.1633333333333331</c:v>
                </c:pt>
                <c:pt idx="351">
                  <c:v>5.18</c:v>
                </c:pt>
                <c:pt idx="352">
                  <c:v>5.1966666666666663</c:v>
                </c:pt>
                <c:pt idx="353">
                  <c:v>5.2133333333333338</c:v>
                </c:pt>
                <c:pt idx="354">
                  <c:v>5.23</c:v>
                </c:pt>
                <c:pt idx="355">
                  <c:v>5.246666666666667</c:v>
                </c:pt>
                <c:pt idx="356">
                  <c:v>5.2633333333333336</c:v>
                </c:pt>
                <c:pt idx="357">
                  <c:v>5.28</c:v>
                </c:pt>
                <c:pt idx="358">
                  <c:v>5.2966666666666669</c:v>
                </c:pt>
                <c:pt idx="359">
                  <c:v>5.3133333333333335</c:v>
                </c:pt>
                <c:pt idx="360">
                  <c:v>5.33</c:v>
                </c:pt>
                <c:pt idx="361">
                  <c:v>5.3466666666666667</c:v>
                </c:pt>
                <c:pt idx="362">
                  <c:v>5.3633333333333333</c:v>
                </c:pt>
                <c:pt idx="363">
                  <c:v>5.38</c:v>
                </c:pt>
                <c:pt idx="364">
                  <c:v>5.3966666666666665</c:v>
                </c:pt>
                <c:pt idx="365">
                  <c:v>5.4133333333333331</c:v>
                </c:pt>
                <c:pt idx="366">
                  <c:v>5.43</c:v>
                </c:pt>
                <c:pt idx="367">
                  <c:v>5.4466666666666663</c:v>
                </c:pt>
                <c:pt idx="368">
                  <c:v>5.4633333333333338</c:v>
                </c:pt>
                <c:pt idx="369">
                  <c:v>5.48</c:v>
                </c:pt>
                <c:pt idx="370">
                  <c:v>5.496666666666667</c:v>
                </c:pt>
                <c:pt idx="371">
                  <c:v>5.5133333333333336</c:v>
                </c:pt>
                <c:pt idx="372">
                  <c:v>5.53</c:v>
                </c:pt>
                <c:pt idx="373">
                  <c:v>5.5466666666666669</c:v>
                </c:pt>
                <c:pt idx="374">
                  <c:v>5.5633333333333335</c:v>
                </c:pt>
                <c:pt idx="375">
                  <c:v>5.58</c:v>
                </c:pt>
                <c:pt idx="376">
                  <c:v>5.5966666666666667</c:v>
                </c:pt>
                <c:pt idx="377">
                  <c:v>5.6133333333333333</c:v>
                </c:pt>
                <c:pt idx="378">
                  <c:v>5.63</c:v>
                </c:pt>
                <c:pt idx="379">
                  <c:v>5.6466666666666665</c:v>
                </c:pt>
                <c:pt idx="380">
                  <c:v>5.6633333333333331</c:v>
                </c:pt>
                <c:pt idx="381">
                  <c:v>5.68</c:v>
                </c:pt>
                <c:pt idx="382">
                  <c:v>5.6966666666666663</c:v>
                </c:pt>
                <c:pt idx="383">
                  <c:v>5.7133333333333338</c:v>
                </c:pt>
                <c:pt idx="384">
                  <c:v>5.73</c:v>
                </c:pt>
                <c:pt idx="385">
                  <c:v>5.746666666666667</c:v>
                </c:pt>
                <c:pt idx="386">
                  <c:v>5.7633333333333336</c:v>
                </c:pt>
                <c:pt idx="387">
                  <c:v>5.78</c:v>
                </c:pt>
                <c:pt idx="388">
                  <c:v>5.7966666666666669</c:v>
                </c:pt>
                <c:pt idx="389">
                  <c:v>5.8133333333333335</c:v>
                </c:pt>
                <c:pt idx="390">
                  <c:v>5.83</c:v>
                </c:pt>
                <c:pt idx="391">
                  <c:v>5.8466666666666667</c:v>
                </c:pt>
                <c:pt idx="392">
                  <c:v>5.8633333333333333</c:v>
                </c:pt>
                <c:pt idx="393">
                  <c:v>5.88</c:v>
                </c:pt>
                <c:pt idx="394">
                  <c:v>5.8966666666666665</c:v>
                </c:pt>
                <c:pt idx="395">
                  <c:v>5.9133333333333331</c:v>
                </c:pt>
                <c:pt idx="396">
                  <c:v>5.93</c:v>
                </c:pt>
                <c:pt idx="397">
                  <c:v>5.9466666666666663</c:v>
                </c:pt>
                <c:pt idx="398">
                  <c:v>5.9633333333333338</c:v>
                </c:pt>
                <c:pt idx="399">
                  <c:v>5.98</c:v>
                </c:pt>
                <c:pt idx="400">
                  <c:v>5.996666666666667</c:v>
                </c:pt>
                <c:pt idx="401">
                  <c:v>6.0133333333333336</c:v>
                </c:pt>
                <c:pt idx="402">
                  <c:v>6.03</c:v>
                </c:pt>
                <c:pt idx="403">
                  <c:v>6.0466666666666669</c:v>
                </c:pt>
                <c:pt idx="404">
                  <c:v>6.0633333333333335</c:v>
                </c:pt>
                <c:pt idx="405">
                  <c:v>6.08</c:v>
                </c:pt>
                <c:pt idx="406">
                  <c:v>6.0966666666666667</c:v>
                </c:pt>
                <c:pt idx="407">
                  <c:v>6.1133333333333333</c:v>
                </c:pt>
                <c:pt idx="408">
                  <c:v>6.13</c:v>
                </c:pt>
                <c:pt idx="409">
                  <c:v>6.1466666666666665</c:v>
                </c:pt>
                <c:pt idx="410">
                  <c:v>6.1633333333333331</c:v>
                </c:pt>
                <c:pt idx="411">
                  <c:v>6.18</c:v>
                </c:pt>
                <c:pt idx="412">
                  <c:v>6.1966666666666663</c:v>
                </c:pt>
                <c:pt idx="413">
                  <c:v>6.2133333333333338</c:v>
                </c:pt>
                <c:pt idx="414">
                  <c:v>6.23</c:v>
                </c:pt>
                <c:pt idx="415">
                  <c:v>6.246666666666667</c:v>
                </c:pt>
                <c:pt idx="416">
                  <c:v>6.2633333333333336</c:v>
                </c:pt>
                <c:pt idx="417">
                  <c:v>6.28</c:v>
                </c:pt>
                <c:pt idx="418">
                  <c:v>6.2966666666666669</c:v>
                </c:pt>
                <c:pt idx="419">
                  <c:v>6.3133333333333335</c:v>
                </c:pt>
                <c:pt idx="420">
                  <c:v>6.33</c:v>
                </c:pt>
                <c:pt idx="421">
                  <c:v>6.3466666666666667</c:v>
                </c:pt>
                <c:pt idx="422">
                  <c:v>6.3633333333333333</c:v>
                </c:pt>
                <c:pt idx="423">
                  <c:v>6.38</c:v>
                </c:pt>
                <c:pt idx="424">
                  <c:v>6.3966666666666665</c:v>
                </c:pt>
                <c:pt idx="425">
                  <c:v>6.4133333333333331</c:v>
                </c:pt>
                <c:pt idx="426">
                  <c:v>6.43</c:v>
                </c:pt>
                <c:pt idx="427">
                  <c:v>6.4466666666666663</c:v>
                </c:pt>
                <c:pt idx="428">
                  <c:v>6.4633333333333338</c:v>
                </c:pt>
                <c:pt idx="429">
                  <c:v>6.48</c:v>
                </c:pt>
                <c:pt idx="430">
                  <c:v>6.496666666666667</c:v>
                </c:pt>
                <c:pt idx="431">
                  <c:v>6.5133333333333336</c:v>
                </c:pt>
                <c:pt idx="432">
                  <c:v>6.53</c:v>
                </c:pt>
                <c:pt idx="433">
                  <c:v>6.5466666666666669</c:v>
                </c:pt>
                <c:pt idx="434">
                  <c:v>6.5633333333333335</c:v>
                </c:pt>
                <c:pt idx="435">
                  <c:v>6.58</c:v>
                </c:pt>
                <c:pt idx="436">
                  <c:v>6.5966666666666667</c:v>
                </c:pt>
                <c:pt idx="437">
                  <c:v>6.6133333333333333</c:v>
                </c:pt>
                <c:pt idx="438">
                  <c:v>6.63</c:v>
                </c:pt>
                <c:pt idx="439">
                  <c:v>6.6466666666666665</c:v>
                </c:pt>
                <c:pt idx="440">
                  <c:v>6.6633333333333331</c:v>
                </c:pt>
                <c:pt idx="441">
                  <c:v>6.68</c:v>
                </c:pt>
                <c:pt idx="442">
                  <c:v>6.6966666666666663</c:v>
                </c:pt>
                <c:pt idx="443">
                  <c:v>6.7133333333333338</c:v>
                </c:pt>
                <c:pt idx="444">
                  <c:v>6.73</c:v>
                </c:pt>
                <c:pt idx="445">
                  <c:v>6.746666666666667</c:v>
                </c:pt>
                <c:pt idx="446">
                  <c:v>6.7633333333333336</c:v>
                </c:pt>
                <c:pt idx="447">
                  <c:v>6.78</c:v>
                </c:pt>
                <c:pt idx="448">
                  <c:v>6.7966666666666669</c:v>
                </c:pt>
                <c:pt idx="449">
                  <c:v>6.8133333333333335</c:v>
                </c:pt>
                <c:pt idx="450">
                  <c:v>6.83</c:v>
                </c:pt>
                <c:pt idx="451">
                  <c:v>6.8466666666666667</c:v>
                </c:pt>
                <c:pt idx="452">
                  <c:v>6.8633333333333333</c:v>
                </c:pt>
                <c:pt idx="453">
                  <c:v>6.88</c:v>
                </c:pt>
                <c:pt idx="454">
                  <c:v>6.8966666666666665</c:v>
                </c:pt>
                <c:pt idx="455">
                  <c:v>6.9133333333333331</c:v>
                </c:pt>
                <c:pt idx="456">
                  <c:v>6.93</c:v>
                </c:pt>
                <c:pt idx="457">
                  <c:v>6.9466666666666663</c:v>
                </c:pt>
                <c:pt idx="458">
                  <c:v>6.9633333333333338</c:v>
                </c:pt>
                <c:pt idx="459">
                  <c:v>6.98</c:v>
                </c:pt>
                <c:pt idx="460">
                  <c:v>6.996666666666667</c:v>
                </c:pt>
                <c:pt idx="461">
                  <c:v>7.0133333333333336</c:v>
                </c:pt>
                <c:pt idx="462">
                  <c:v>7.03</c:v>
                </c:pt>
                <c:pt idx="463">
                  <c:v>7.0466666666666669</c:v>
                </c:pt>
                <c:pt idx="464">
                  <c:v>7.0633333333333335</c:v>
                </c:pt>
                <c:pt idx="465">
                  <c:v>7.08</c:v>
                </c:pt>
                <c:pt idx="466">
                  <c:v>7.0966666666666667</c:v>
                </c:pt>
                <c:pt idx="467">
                  <c:v>7.1133333333333333</c:v>
                </c:pt>
                <c:pt idx="468">
                  <c:v>7.13</c:v>
                </c:pt>
                <c:pt idx="469">
                  <c:v>7.1466666666666665</c:v>
                </c:pt>
                <c:pt idx="470">
                  <c:v>7.1633333333333331</c:v>
                </c:pt>
                <c:pt idx="471">
                  <c:v>7.18</c:v>
                </c:pt>
                <c:pt idx="472">
                  <c:v>7.1966666666666663</c:v>
                </c:pt>
                <c:pt idx="473">
                  <c:v>7.2133333333333338</c:v>
                </c:pt>
                <c:pt idx="474">
                  <c:v>7.23</c:v>
                </c:pt>
                <c:pt idx="475">
                  <c:v>7.246666666666667</c:v>
                </c:pt>
                <c:pt idx="476">
                  <c:v>7.2633333333333336</c:v>
                </c:pt>
                <c:pt idx="477">
                  <c:v>7.28</c:v>
                </c:pt>
                <c:pt idx="478">
                  <c:v>7.2966666666666669</c:v>
                </c:pt>
                <c:pt idx="479">
                  <c:v>7.3133333333333335</c:v>
                </c:pt>
                <c:pt idx="480">
                  <c:v>7.33</c:v>
                </c:pt>
                <c:pt idx="481">
                  <c:v>7.3466666666666676</c:v>
                </c:pt>
                <c:pt idx="482">
                  <c:v>7.3633333333333333</c:v>
                </c:pt>
                <c:pt idx="483">
                  <c:v>7.3800000000000008</c:v>
                </c:pt>
                <c:pt idx="484">
                  <c:v>7.3966666666666665</c:v>
                </c:pt>
                <c:pt idx="485">
                  <c:v>7.413333333333334</c:v>
                </c:pt>
                <c:pt idx="486">
                  <c:v>7.43</c:v>
                </c:pt>
                <c:pt idx="487">
                  <c:v>7.4466666666666672</c:v>
                </c:pt>
                <c:pt idx="488">
                  <c:v>7.4633333333333329</c:v>
                </c:pt>
                <c:pt idx="489">
                  <c:v>7.48</c:v>
                </c:pt>
                <c:pt idx="490">
                  <c:v>7.4966666666666661</c:v>
                </c:pt>
                <c:pt idx="491">
                  <c:v>7.5133333333333336</c:v>
                </c:pt>
                <c:pt idx="492">
                  <c:v>7.5299999999999994</c:v>
                </c:pt>
                <c:pt idx="493">
                  <c:v>7.5466666666666669</c:v>
                </c:pt>
                <c:pt idx="494">
                  <c:v>7.5633333333333326</c:v>
                </c:pt>
                <c:pt idx="495">
                  <c:v>7.58</c:v>
                </c:pt>
                <c:pt idx="496">
                  <c:v>7.5966666666666676</c:v>
                </c:pt>
                <c:pt idx="497">
                  <c:v>7.6133333333333333</c:v>
                </c:pt>
                <c:pt idx="498">
                  <c:v>7.6300000000000008</c:v>
                </c:pt>
                <c:pt idx="499">
                  <c:v>7.6466666666666665</c:v>
                </c:pt>
                <c:pt idx="500">
                  <c:v>7.663333333333334</c:v>
                </c:pt>
                <c:pt idx="501">
                  <c:v>7.68</c:v>
                </c:pt>
                <c:pt idx="502">
                  <c:v>7.6966666666666672</c:v>
                </c:pt>
                <c:pt idx="503">
                  <c:v>7.7133333333333329</c:v>
                </c:pt>
                <c:pt idx="504">
                  <c:v>7.73</c:v>
                </c:pt>
                <c:pt idx="505">
                  <c:v>7.7466666666666661</c:v>
                </c:pt>
                <c:pt idx="506">
                  <c:v>7.7633333333333336</c:v>
                </c:pt>
                <c:pt idx="507">
                  <c:v>7.7799999999999994</c:v>
                </c:pt>
                <c:pt idx="508">
                  <c:v>7.7966666666666669</c:v>
                </c:pt>
                <c:pt idx="509">
                  <c:v>7.8133333333333326</c:v>
                </c:pt>
                <c:pt idx="510">
                  <c:v>7.83</c:v>
                </c:pt>
                <c:pt idx="511">
                  <c:v>7.8466666666666676</c:v>
                </c:pt>
                <c:pt idx="512">
                  <c:v>7.8633333333333333</c:v>
                </c:pt>
                <c:pt idx="513">
                  <c:v>7.8800000000000008</c:v>
                </c:pt>
                <c:pt idx="514">
                  <c:v>7.8966666666666665</c:v>
                </c:pt>
                <c:pt idx="515">
                  <c:v>7.913333333333334</c:v>
                </c:pt>
                <c:pt idx="516">
                  <c:v>7.93</c:v>
                </c:pt>
                <c:pt idx="517">
                  <c:v>7.9466666666666672</c:v>
                </c:pt>
                <c:pt idx="518">
                  <c:v>7.9633333333333329</c:v>
                </c:pt>
                <c:pt idx="519">
                  <c:v>7.98</c:v>
                </c:pt>
                <c:pt idx="520">
                  <c:v>7.9966666666666661</c:v>
                </c:pt>
                <c:pt idx="521">
                  <c:v>8.0133333333333336</c:v>
                </c:pt>
                <c:pt idx="522">
                  <c:v>8.0299999999999994</c:v>
                </c:pt>
                <c:pt idx="523">
                  <c:v>8.0466666666666669</c:v>
                </c:pt>
                <c:pt idx="524">
                  <c:v>8.0633333333333326</c:v>
                </c:pt>
                <c:pt idx="525">
                  <c:v>8.08</c:v>
                </c:pt>
                <c:pt idx="526">
                  <c:v>8.0966666666666676</c:v>
                </c:pt>
                <c:pt idx="527">
                  <c:v>8.1133333333333333</c:v>
                </c:pt>
                <c:pt idx="528">
                  <c:v>8.1300000000000008</c:v>
                </c:pt>
                <c:pt idx="529">
                  <c:v>8.1466666666666665</c:v>
                </c:pt>
                <c:pt idx="530">
                  <c:v>8.163333333333334</c:v>
                </c:pt>
                <c:pt idx="531">
                  <c:v>8.18</c:v>
                </c:pt>
                <c:pt idx="532">
                  <c:v>8.1966666666666672</c:v>
                </c:pt>
                <c:pt idx="533">
                  <c:v>8.2133333333333329</c:v>
                </c:pt>
                <c:pt idx="534">
                  <c:v>8.23</c:v>
                </c:pt>
                <c:pt idx="535">
                  <c:v>8.2466666666666661</c:v>
                </c:pt>
                <c:pt idx="536">
                  <c:v>8.2633333333333336</c:v>
                </c:pt>
                <c:pt idx="537">
                  <c:v>8.2799999999999994</c:v>
                </c:pt>
                <c:pt idx="538">
                  <c:v>8.2966666666666669</c:v>
                </c:pt>
                <c:pt idx="539">
                  <c:v>8.3133333333333326</c:v>
                </c:pt>
                <c:pt idx="540">
                  <c:v>8.33</c:v>
                </c:pt>
                <c:pt idx="541">
                  <c:v>8.3466666666666676</c:v>
                </c:pt>
                <c:pt idx="542">
                  <c:v>8.3633333333333333</c:v>
                </c:pt>
                <c:pt idx="543">
                  <c:v>8.3800000000000008</c:v>
                </c:pt>
                <c:pt idx="544">
                  <c:v>8.3966666666666665</c:v>
                </c:pt>
                <c:pt idx="545">
                  <c:v>8.413333333333334</c:v>
                </c:pt>
                <c:pt idx="546">
                  <c:v>8.43</c:v>
                </c:pt>
                <c:pt idx="547">
                  <c:v>8.4466666666666672</c:v>
                </c:pt>
                <c:pt idx="548">
                  <c:v>8.4633333333333329</c:v>
                </c:pt>
                <c:pt idx="549">
                  <c:v>8.48</c:v>
                </c:pt>
                <c:pt idx="550">
                  <c:v>8.4966666666666661</c:v>
                </c:pt>
                <c:pt idx="551">
                  <c:v>8.5133333333333336</c:v>
                </c:pt>
                <c:pt idx="552">
                  <c:v>8.5299999999999994</c:v>
                </c:pt>
                <c:pt idx="553">
                  <c:v>8.5466666666666669</c:v>
                </c:pt>
                <c:pt idx="554">
                  <c:v>8.5633333333333326</c:v>
                </c:pt>
                <c:pt idx="555">
                  <c:v>8.58</c:v>
                </c:pt>
                <c:pt idx="556">
                  <c:v>8.5966666666666676</c:v>
                </c:pt>
                <c:pt idx="557">
                  <c:v>8.6133333333333333</c:v>
                </c:pt>
                <c:pt idx="558">
                  <c:v>8.6300000000000008</c:v>
                </c:pt>
                <c:pt idx="559">
                  <c:v>8.6466666666666665</c:v>
                </c:pt>
                <c:pt idx="560">
                  <c:v>8.663333333333334</c:v>
                </c:pt>
                <c:pt idx="561">
                  <c:v>8.68</c:v>
                </c:pt>
                <c:pt idx="562">
                  <c:v>8.6966666666666672</c:v>
                </c:pt>
                <c:pt idx="563">
                  <c:v>8.7133333333333329</c:v>
                </c:pt>
                <c:pt idx="564">
                  <c:v>8.73</c:v>
                </c:pt>
                <c:pt idx="565">
                  <c:v>8.7466666666666661</c:v>
                </c:pt>
                <c:pt idx="566">
                  <c:v>8.7633333333333336</c:v>
                </c:pt>
                <c:pt idx="567">
                  <c:v>8.7799999999999994</c:v>
                </c:pt>
                <c:pt idx="568">
                  <c:v>8.7966666666666669</c:v>
                </c:pt>
                <c:pt idx="569">
                  <c:v>8.8133333333333326</c:v>
                </c:pt>
                <c:pt idx="570">
                  <c:v>8.83</c:v>
                </c:pt>
                <c:pt idx="571">
                  <c:v>8.8466666666666676</c:v>
                </c:pt>
                <c:pt idx="572">
                  <c:v>8.8633333333333333</c:v>
                </c:pt>
                <c:pt idx="573">
                  <c:v>8.8800000000000008</c:v>
                </c:pt>
                <c:pt idx="574">
                  <c:v>8.8966666666666665</c:v>
                </c:pt>
                <c:pt idx="575">
                  <c:v>8.913333333333334</c:v>
                </c:pt>
                <c:pt idx="576">
                  <c:v>8.93</c:v>
                </c:pt>
                <c:pt idx="577">
                  <c:v>8.9466666666666672</c:v>
                </c:pt>
                <c:pt idx="578">
                  <c:v>8.9633333333333329</c:v>
                </c:pt>
                <c:pt idx="579">
                  <c:v>8.98</c:v>
                </c:pt>
                <c:pt idx="580">
                  <c:v>8.9966666666666661</c:v>
                </c:pt>
                <c:pt idx="581">
                  <c:v>9.0133333333333336</c:v>
                </c:pt>
                <c:pt idx="582">
                  <c:v>9.0299999999999994</c:v>
                </c:pt>
                <c:pt idx="583">
                  <c:v>9.0466666666666669</c:v>
                </c:pt>
                <c:pt idx="584">
                  <c:v>9.0633333333333326</c:v>
                </c:pt>
                <c:pt idx="585">
                  <c:v>9.08</c:v>
                </c:pt>
                <c:pt idx="586">
                  <c:v>9.0966666666666676</c:v>
                </c:pt>
                <c:pt idx="587">
                  <c:v>9.1133333333333333</c:v>
                </c:pt>
                <c:pt idx="588">
                  <c:v>9.1300000000000008</c:v>
                </c:pt>
                <c:pt idx="589">
                  <c:v>9.1466666666666665</c:v>
                </c:pt>
                <c:pt idx="590">
                  <c:v>9.163333333333334</c:v>
                </c:pt>
                <c:pt idx="591">
                  <c:v>9.18</c:v>
                </c:pt>
                <c:pt idx="592">
                  <c:v>9.1966666666666672</c:v>
                </c:pt>
                <c:pt idx="593">
                  <c:v>9.2133333333333329</c:v>
                </c:pt>
                <c:pt idx="594">
                  <c:v>9.23</c:v>
                </c:pt>
                <c:pt idx="595">
                  <c:v>9.2466666666666661</c:v>
                </c:pt>
                <c:pt idx="596">
                  <c:v>9.2633333333333336</c:v>
                </c:pt>
                <c:pt idx="597">
                  <c:v>9.2799999999999994</c:v>
                </c:pt>
                <c:pt idx="598">
                  <c:v>9.2966666666666669</c:v>
                </c:pt>
                <c:pt idx="599">
                  <c:v>9.3133333333333326</c:v>
                </c:pt>
                <c:pt idx="600">
                  <c:v>9.33</c:v>
                </c:pt>
                <c:pt idx="601">
                  <c:v>9.3466666666666676</c:v>
                </c:pt>
                <c:pt idx="602">
                  <c:v>9.3633333333333333</c:v>
                </c:pt>
                <c:pt idx="603">
                  <c:v>9.3800000000000008</c:v>
                </c:pt>
                <c:pt idx="604">
                  <c:v>9.3966666666666665</c:v>
                </c:pt>
                <c:pt idx="605">
                  <c:v>9.413333333333334</c:v>
                </c:pt>
                <c:pt idx="606">
                  <c:v>9.43</c:v>
                </c:pt>
                <c:pt idx="607">
                  <c:v>9.4466666666666672</c:v>
                </c:pt>
                <c:pt idx="608">
                  <c:v>9.4633333333333329</c:v>
                </c:pt>
                <c:pt idx="609">
                  <c:v>9.48</c:v>
                </c:pt>
                <c:pt idx="610">
                  <c:v>9.4966666666666661</c:v>
                </c:pt>
                <c:pt idx="611">
                  <c:v>9.5133333333333336</c:v>
                </c:pt>
                <c:pt idx="612">
                  <c:v>9.5299999999999994</c:v>
                </c:pt>
                <c:pt idx="613">
                  <c:v>9.5466666666666669</c:v>
                </c:pt>
                <c:pt idx="614">
                  <c:v>9.5633333333333326</c:v>
                </c:pt>
                <c:pt idx="615">
                  <c:v>9.58</c:v>
                </c:pt>
                <c:pt idx="616">
                  <c:v>9.5966666666666676</c:v>
                </c:pt>
                <c:pt idx="617">
                  <c:v>9.6133333333333333</c:v>
                </c:pt>
                <c:pt idx="618">
                  <c:v>9.6300000000000008</c:v>
                </c:pt>
                <c:pt idx="619">
                  <c:v>9.6466666666666665</c:v>
                </c:pt>
                <c:pt idx="620">
                  <c:v>9.663333333333334</c:v>
                </c:pt>
                <c:pt idx="621">
                  <c:v>9.68</c:v>
                </c:pt>
                <c:pt idx="622">
                  <c:v>9.6966666666666672</c:v>
                </c:pt>
                <c:pt idx="623">
                  <c:v>9.7133333333333329</c:v>
                </c:pt>
                <c:pt idx="624">
                  <c:v>9.73</c:v>
                </c:pt>
                <c:pt idx="625">
                  <c:v>9.7466666666666661</c:v>
                </c:pt>
                <c:pt idx="626">
                  <c:v>9.7633333333333336</c:v>
                </c:pt>
                <c:pt idx="627">
                  <c:v>9.7799999999999994</c:v>
                </c:pt>
                <c:pt idx="628">
                  <c:v>9.7966666666666669</c:v>
                </c:pt>
                <c:pt idx="629">
                  <c:v>9.8133333333333326</c:v>
                </c:pt>
                <c:pt idx="630">
                  <c:v>9.83</c:v>
                </c:pt>
                <c:pt idx="631">
                  <c:v>9.8466666666666676</c:v>
                </c:pt>
                <c:pt idx="632">
                  <c:v>9.8633333333333333</c:v>
                </c:pt>
                <c:pt idx="633">
                  <c:v>9.8800000000000008</c:v>
                </c:pt>
                <c:pt idx="634">
                  <c:v>9.8966666666666665</c:v>
                </c:pt>
                <c:pt idx="635">
                  <c:v>9.913333333333334</c:v>
                </c:pt>
                <c:pt idx="636">
                  <c:v>9.93</c:v>
                </c:pt>
                <c:pt idx="637">
                  <c:v>9.9466666666666672</c:v>
                </c:pt>
                <c:pt idx="638">
                  <c:v>9.9633333333333329</c:v>
                </c:pt>
                <c:pt idx="639">
                  <c:v>9.98</c:v>
                </c:pt>
                <c:pt idx="640">
                  <c:v>9.9966666666666661</c:v>
                </c:pt>
                <c:pt idx="641">
                  <c:v>10.013333333333334</c:v>
                </c:pt>
                <c:pt idx="642">
                  <c:v>10.029999999999999</c:v>
                </c:pt>
                <c:pt idx="643">
                  <c:v>10.046666666666667</c:v>
                </c:pt>
                <c:pt idx="644">
                  <c:v>10.063333333333333</c:v>
                </c:pt>
                <c:pt idx="645">
                  <c:v>10.08</c:v>
                </c:pt>
                <c:pt idx="646">
                  <c:v>10.096666666666668</c:v>
                </c:pt>
                <c:pt idx="647">
                  <c:v>10.113333333333333</c:v>
                </c:pt>
                <c:pt idx="648">
                  <c:v>10.130000000000001</c:v>
                </c:pt>
                <c:pt idx="649">
                  <c:v>10.146666666666667</c:v>
                </c:pt>
                <c:pt idx="650">
                  <c:v>10.163333333333334</c:v>
                </c:pt>
                <c:pt idx="651">
                  <c:v>10.18</c:v>
                </c:pt>
                <c:pt idx="652">
                  <c:v>10.196666666666667</c:v>
                </c:pt>
                <c:pt idx="653">
                  <c:v>10.213333333333333</c:v>
                </c:pt>
                <c:pt idx="654">
                  <c:v>10.23</c:v>
                </c:pt>
                <c:pt idx="655">
                  <c:v>10.246666666666666</c:v>
                </c:pt>
                <c:pt idx="656">
                  <c:v>10.263333333333334</c:v>
                </c:pt>
                <c:pt idx="657">
                  <c:v>10.28</c:v>
                </c:pt>
                <c:pt idx="658">
                  <c:v>10.296666666666667</c:v>
                </c:pt>
                <c:pt idx="659">
                  <c:v>10.313333333333333</c:v>
                </c:pt>
                <c:pt idx="660">
                  <c:v>10.33</c:v>
                </c:pt>
                <c:pt idx="661">
                  <c:v>10.346666666666668</c:v>
                </c:pt>
                <c:pt idx="662">
                  <c:v>10.363333333333333</c:v>
                </c:pt>
                <c:pt idx="663">
                  <c:v>10.38</c:v>
                </c:pt>
                <c:pt idx="664">
                  <c:v>10.396666666666667</c:v>
                </c:pt>
                <c:pt idx="665">
                  <c:v>10.413333333333334</c:v>
                </c:pt>
                <c:pt idx="666">
                  <c:v>10.43</c:v>
                </c:pt>
                <c:pt idx="667">
                  <c:v>10.446666666666667</c:v>
                </c:pt>
                <c:pt idx="668">
                  <c:v>10.463333333333333</c:v>
                </c:pt>
                <c:pt idx="669">
                  <c:v>10.48</c:v>
                </c:pt>
                <c:pt idx="670">
                  <c:v>10.496666666666666</c:v>
                </c:pt>
                <c:pt idx="671">
                  <c:v>10.513333333333334</c:v>
                </c:pt>
                <c:pt idx="672">
                  <c:v>10.53</c:v>
                </c:pt>
                <c:pt idx="673">
                  <c:v>10.546666666666667</c:v>
                </c:pt>
                <c:pt idx="674">
                  <c:v>10.563333333333333</c:v>
                </c:pt>
                <c:pt idx="675">
                  <c:v>10.58</c:v>
                </c:pt>
                <c:pt idx="676">
                  <c:v>10.596666666666668</c:v>
                </c:pt>
                <c:pt idx="677">
                  <c:v>10.613333333333333</c:v>
                </c:pt>
                <c:pt idx="678">
                  <c:v>10.63</c:v>
                </c:pt>
                <c:pt idx="679">
                  <c:v>10.646666666666667</c:v>
                </c:pt>
                <c:pt idx="680">
                  <c:v>10.663333333333334</c:v>
                </c:pt>
                <c:pt idx="681">
                  <c:v>10.68</c:v>
                </c:pt>
                <c:pt idx="682">
                  <c:v>10.696666666666667</c:v>
                </c:pt>
                <c:pt idx="683">
                  <c:v>10.713333333333333</c:v>
                </c:pt>
                <c:pt idx="684">
                  <c:v>10.73</c:v>
                </c:pt>
                <c:pt idx="685">
                  <c:v>10.746666666666666</c:v>
                </c:pt>
                <c:pt idx="686">
                  <c:v>10.763333333333334</c:v>
                </c:pt>
                <c:pt idx="687">
                  <c:v>10.78</c:v>
                </c:pt>
                <c:pt idx="688">
                  <c:v>10.796666666666667</c:v>
                </c:pt>
                <c:pt idx="689">
                  <c:v>10.813333333333333</c:v>
                </c:pt>
                <c:pt idx="690">
                  <c:v>10.83</c:v>
                </c:pt>
                <c:pt idx="691">
                  <c:v>10.846666666666668</c:v>
                </c:pt>
                <c:pt idx="692">
                  <c:v>10.863333333333333</c:v>
                </c:pt>
                <c:pt idx="693">
                  <c:v>10.88</c:v>
                </c:pt>
                <c:pt idx="694">
                  <c:v>10.896666666666667</c:v>
                </c:pt>
                <c:pt idx="695">
                  <c:v>10.913333333333334</c:v>
                </c:pt>
                <c:pt idx="696">
                  <c:v>10.93</c:v>
                </c:pt>
                <c:pt idx="697">
                  <c:v>10.946666666666667</c:v>
                </c:pt>
                <c:pt idx="698">
                  <c:v>10.963333333333333</c:v>
                </c:pt>
                <c:pt idx="699">
                  <c:v>10.98</c:v>
                </c:pt>
                <c:pt idx="700">
                  <c:v>10.996666666666666</c:v>
                </c:pt>
                <c:pt idx="701">
                  <c:v>11.013333333333334</c:v>
                </c:pt>
                <c:pt idx="702">
                  <c:v>11.03</c:v>
                </c:pt>
                <c:pt idx="703">
                  <c:v>11.046666666666667</c:v>
                </c:pt>
                <c:pt idx="704">
                  <c:v>11.063333333333333</c:v>
                </c:pt>
                <c:pt idx="705">
                  <c:v>11.08</c:v>
                </c:pt>
                <c:pt idx="706">
                  <c:v>11.096666666666668</c:v>
                </c:pt>
                <c:pt idx="707">
                  <c:v>11.113333333333333</c:v>
                </c:pt>
                <c:pt idx="708">
                  <c:v>11.13</c:v>
                </c:pt>
                <c:pt idx="709">
                  <c:v>11.146666666666667</c:v>
                </c:pt>
                <c:pt idx="710">
                  <c:v>11.163333333333334</c:v>
                </c:pt>
                <c:pt idx="711">
                  <c:v>11.18</c:v>
                </c:pt>
                <c:pt idx="712">
                  <c:v>11.196666666666667</c:v>
                </c:pt>
                <c:pt idx="713">
                  <c:v>11.213333333333333</c:v>
                </c:pt>
                <c:pt idx="714">
                  <c:v>11.23</c:v>
                </c:pt>
                <c:pt idx="715">
                  <c:v>11.246666666666666</c:v>
                </c:pt>
                <c:pt idx="716">
                  <c:v>11.263333333333334</c:v>
                </c:pt>
                <c:pt idx="717">
                  <c:v>11.28</c:v>
                </c:pt>
                <c:pt idx="718">
                  <c:v>11.296666666666667</c:v>
                </c:pt>
                <c:pt idx="719">
                  <c:v>11.313333333333333</c:v>
                </c:pt>
                <c:pt idx="720">
                  <c:v>11.33</c:v>
                </c:pt>
                <c:pt idx="721">
                  <c:v>11.346666666666668</c:v>
                </c:pt>
                <c:pt idx="722">
                  <c:v>11.363333333333333</c:v>
                </c:pt>
                <c:pt idx="723">
                  <c:v>11.38</c:v>
                </c:pt>
                <c:pt idx="724">
                  <c:v>11.396666666666667</c:v>
                </c:pt>
                <c:pt idx="725">
                  <c:v>11.413333333333334</c:v>
                </c:pt>
                <c:pt idx="726">
                  <c:v>11.43</c:v>
                </c:pt>
                <c:pt idx="727">
                  <c:v>11.446666666666667</c:v>
                </c:pt>
                <c:pt idx="728">
                  <c:v>11.463333333333333</c:v>
                </c:pt>
                <c:pt idx="729">
                  <c:v>11.48</c:v>
                </c:pt>
                <c:pt idx="730">
                  <c:v>11.496666666666666</c:v>
                </c:pt>
                <c:pt idx="731">
                  <c:v>11.513333333333334</c:v>
                </c:pt>
                <c:pt idx="732">
                  <c:v>11.53</c:v>
                </c:pt>
                <c:pt idx="733">
                  <c:v>11.546666666666667</c:v>
                </c:pt>
                <c:pt idx="734">
                  <c:v>11.563333333333333</c:v>
                </c:pt>
                <c:pt idx="735">
                  <c:v>11.58</c:v>
                </c:pt>
                <c:pt idx="736">
                  <c:v>11.596666666666668</c:v>
                </c:pt>
                <c:pt idx="737">
                  <c:v>11.613333333333333</c:v>
                </c:pt>
                <c:pt idx="738">
                  <c:v>11.63</c:v>
                </c:pt>
                <c:pt idx="739">
                  <c:v>11.646666666666667</c:v>
                </c:pt>
                <c:pt idx="740">
                  <c:v>11.663333333333334</c:v>
                </c:pt>
                <c:pt idx="741">
                  <c:v>11.68</c:v>
                </c:pt>
                <c:pt idx="742">
                  <c:v>11.696666666666667</c:v>
                </c:pt>
                <c:pt idx="743">
                  <c:v>11.713333333333333</c:v>
                </c:pt>
                <c:pt idx="744">
                  <c:v>11.73</c:v>
                </c:pt>
                <c:pt idx="745">
                  <c:v>11.746666666666666</c:v>
                </c:pt>
                <c:pt idx="746">
                  <c:v>11.763333333333334</c:v>
                </c:pt>
                <c:pt idx="747">
                  <c:v>11.78</c:v>
                </c:pt>
                <c:pt idx="748">
                  <c:v>11.796666666666667</c:v>
                </c:pt>
                <c:pt idx="749">
                  <c:v>11.813333333333333</c:v>
                </c:pt>
                <c:pt idx="750">
                  <c:v>11.83</c:v>
                </c:pt>
                <c:pt idx="751">
                  <c:v>11.846666666666668</c:v>
                </c:pt>
                <c:pt idx="752">
                  <c:v>11.863333333333333</c:v>
                </c:pt>
                <c:pt idx="753">
                  <c:v>11.88</c:v>
                </c:pt>
                <c:pt idx="754">
                  <c:v>11.896666666666667</c:v>
                </c:pt>
                <c:pt idx="755">
                  <c:v>11.913333333333334</c:v>
                </c:pt>
                <c:pt idx="756">
                  <c:v>11.93</c:v>
                </c:pt>
                <c:pt idx="757">
                  <c:v>11.946666666666667</c:v>
                </c:pt>
                <c:pt idx="758">
                  <c:v>11.963333333333333</c:v>
                </c:pt>
                <c:pt idx="759">
                  <c:v>11.98</c:v>
                </c:pt>
                <c:pt idx="760">
                  <c:v>11.996666666666666</c:v>
                </c:pt>
                <c:pt idx="761">
                  <c:v>12.013333333333334</c:v>
                </c:pt>
                <c:pt idx="762">
                  <c:v>12.03</c:v>
                </c:pt>
                <c:pt idx="763">
                  <c:v>12.046666666666667</c:v>
                </c:pt>
                <c:pt idx="764">
                  <c:v>12.063333333333333</c:v>
                </c:pt>
                <c:pt idx="765">
                  <c:v>12.08</c:v>
                </c:pt>
                <c:pt idx="766">
                  <c:v>12.096666666666668</c:v>
                </c:pt>
                <c:pt idx="767">
                  <c:v>12.113333333333333</c:v>
                </c:pt>
                <c:pt idx="768">
                  <c:v>12.13</c:v>
                </c:pt>
                <c:pt idx="769">
                  <c:v>12.146666666666667</c:v>
                </c:pt>
                <c:pt idx="770">
                  <c:v>12.163333333333334</c:v>
                </c:pt>
                <c:pt idx="771">
                  <c:v>12.18</c:v>
                </c:pt>
                <c:pt idx="772">
                  <c:v>12.196666666666667</c:v>
                </c:pt>
                <c:pt idx="773">
                  <c:v>12.213333333333333</c:v>
                </c:pt>
                <c:pt idx="774">
                  <c:v>12.23</c:v>
                </c:pt>
                <c:pt idx="775">
                  <c:v>12.246666666666666</c:v>
                </c:pt>
                <c:pt idx="776">
                  <c:v>12.263333333333334</c:v>
                </c:pt>
                <c:pt idx="777">
                  <c:v>12.28</c:v>
                </c:pt>
                <c:pt idx="778">
                  <c:v>12.296666666666667</c:v>
                </c:pt>
                <c:pt idx="779">
                  <c:v>12.313333333333333</c:v>
                </c:pt>
                <c:pt idx="780">
                  <c:v>12.33</c:v>
                </c:pt>
                <c:pt idx="781">
                  <c:v>12.346666666666668</c:v>
                </c:pt>
                <c:pt idx="782">
                  <c:v>12.363333333333333</c:v>
                </c:pt>
                <c:pt idx="783">
                  <c:v>12.38</c:v>
                </c:pt>
                <c:pt idx="784">
                  <c:v>12.396666666666667</c:v>
                </c:pt>
                <c:pt idx="785">
                  <c:v>12.413333333333334</c:v>
                </c:pt>
                <c:pt idx="786">
                  <c:v>12.43</c:v>
                </c:pt>
                <c:pt idx="787">
                  <c:v>12.446666666666667</c:v>
                </c:pt>
                <c:pt idx="788">
                  <c:v>12.463333333333333</c:v>
                </c:pt>
                <c:pt idx="789">
                  <c:v>12.48</c:v>
                </c:pt>
                <c:pt idx="790">
                  <c:v>12.496666666666666</c:v>
                </c:pt>
                <c:pt idx="791">
                  <c:v>12.513333333333334</c:v>
                </c:pt>
                <c:pt idx="792">
                  <c:v>12.53</c:v>
                </c:pt>
                <c:pt idx="793">
                  <c:v>12.546666666666667</c:v>
                </c:pt>
                <c:pt idx="794">
                  <c:v>12.563333333333333</c:v>
                </c:pt>
                <c:pt idx="795">
                  <c:v>12.58</c:v>
                </c:pt>
                <c:pt idx="796">
                  <c:v>12.596666666666668</c:v>
                </c:pt>
                <c:pt idx="797">
                  <c:v>12.613333333333333</c:v>
                </c:pt>
                <c:pt idx="798">
                  <c:v>12.63</c:v>
                </c:pt>
                <c:pt idx="799">
                  <c:v>12.646666666666667</c:v>
                </c:pt>
                <c:pt idx="800">
                  <c:v>12.663333333333334</c:v>
                </c:pt>
                <c:pt idx="801">
                  <c:v>12.68</c:v>
                </c:pt>
                <c:pt idx="802">
                  <c:v>12.696666666666667</c:v>
                </c:pt>
                <c:pt idx="803">
                  <c:v>12.713333333333333</c:v>
                </c:pt>
                <c:pt idx="804">
                  <c:v>12.73</c:v>
                </c:pt>
                <c:pt idx="805">
                  <c:v>12.746666666666666</c:v>
                </c:pt>
                <c:pt idx="806">
                  <c:v>12.763333333333334</c:v>
                </c:pt>
                <c:pt idx="807">
                  <c:v>12.78</c:v>
                </c:pt>
                <c:pt idx="808">
                  <c:v>12.796666666666667</c:v>
                </c:pt>
                <c:pt idx="809">
                  <c:v>12.813333333333333</c:v>
                </c:pt>
                <c:pt idx="810">
                  <c:v>12.83</c:v>
                </c:pt>
                <c:pt idx="811">
                  <c:v>12.846666666666668</c:v>
                </c:pt>
                <c:pt idx="812">
                  <c:v>12.863333333333333</c:v>
                </c:pt>
                <c:pt idx="813">
                  <c:v>12.88</c:v>
                </c:pt>
                <c:pt idx="814">
                  <c:v>12.896666666666667</c:v>
                </c:pt>
                <c:pt idx="815">
                  <c:v>12.913333333333334</c:v>
                </c:pt>
                <c:pt idx="816">
                  <c:v>12.93</c:v>
                </c:pt>
                <c:pt idx="817">
                  <c:v>12.946666666666667</c:v>
                </c:pt>
                <c:pt idx="818">
                  <c:v>12.963333333333333</c:v>
                </c:pt>
                <c:pt idx="819">
                  <c:v>12.98</c:v>
                </c:pt>
                <c:pt idx="820">
                  <c:v>12.996666666666666</c:v>
                </c:pt>
                <c:pt idx="821">
                  <c:v>13.013333333333334</c:v>
                </c:pt>
                <c:pt idx="822">
                  <c:v>13.03</c:v>
                </c:pt>
                <c:pt idx="823">
                  <c:v>13.046666666666667</c:v>
                </c:pt>
                <c:pt idx="824">
                  <c:v>13.063333333333333</c:v>
                </c:pt>
                <c:pt idx="825">
                  <c:v>13.08</c:v>
                </c:pt>
                <c:pt idx="826">
                  <c:v>13.096666666666668</c:v>
                </c:pt>
                <c:pt idx="827">
                  <c:v>13.113333333333333</c:v>
                </c:pt>
                <c:pt idx="828">
                  <c:v>13.13</c:v>
                </c:pt>
                <c:pt idx="829">
                  <c:v>13.146666666666667</c:v>
                </c:pt>
                <c:pt idx="830">
                  <c:v>13.163333333333334</c:v>
                </c:pt>
                <c:pt idx="831">
                  <c:v>13.18</c:v>
                </c:pt>
                <c:pt idx="832">
                  <c:v>13.196666666666667</c:v>
                </c:pt>
                <c:pt idx="833">
                  <c:v>13.213333333333333</c:v>
                </c:pt>
                <c:pt idx="834">
                  <c:v>13.23</c:v>
                </c:pt>
                <c:pt idx="835">
                  <c:v>13.246666666666666</c:v>
                </c:pt>
                <c:pt idx="836">
                  <c:v>13.263333333333334</c:v>
                </c:pt>
                <c:pt idx="837">
                  <c:v>13.28</c:v>
                </c:pt>
                <c:pt idx="838">
                  <c:v>13.296666666666667</c:v>
                </c:pt>
                <c:pt idx="839">
                  <c:v>13.313333333333333</c:v>
                </c:pt>
                <c:pt idx="840">
                  <c:v>13.33</c:v>
                </c:pt>
                <c:pt idx="841">
                  <c:v>13.346666666666668</c:v>
                </c:pt>
                <c:pt idx="842">
                  <c:v>13.363333333333333</c:v>
                </c:pt>
                <c:pt idx="843">
                  <c:v>13.38</c:v>
                </c:pt>
                <c:pt idx="844">
                  <c:v>13.396666666666667</c:v>
                </c:pt>
                <c:pt idx="845">
                  <c:v>13.413333333333334</c:v>
                </c:pt>
                <c:pt idx="846">
                  <c:v>13.43</c:v>
                </c:pt>
                <c:pt idx="847">
                  <c:v>13.446666666666667</c:v>
                </c:pt>
                <c:pt idx="848">
                  <c:v>13.463333333333333</c:v>
                </c:pt>
                <c:pt idx="849">
                  <c:v>13.48</c:v>
                </c:pt>
                <c:pt idx="850">
                  <c:v>13.496666666666666</c:v>
                </c:pt>
                <c:pt idx="851">
                  <c:v>13.513333333333334</c:v>
                </c:pt>
                <c:pt idx="852">
                  <c:v>13.53</c:v>
                </c:pt>
                <c:pt idx="853">
                  <c:v>13.546666666666667</c:v>
                </c:pt>
                <c:pt idx="854">
                  <c:v>13.563333333333333</c:v>
                </c:pt>
                <c:pt idx="855">
                  <c:v>13.58</c:v>
                </c:pt>
                <c:pt idx="856">
                  <c:v>13.596666666666668</c:v>
                </c:pt>
                <c:pt idx="857">
                  <c:v>13.613333333333333</c:v>
                </c:pt>
                <c:pt idx="858">
                  <c:v>13.63</c:v>
                </c:pt>
                <c:pt idx="859">
                  <c:v>13.646666666666667</c:v>
                </c:pt>
                <c:pt idx="860">
                  <c:v>13.663333333333334</c:v>
                </c:pt>
                <c:pt idx="861">
                  <c:v>13.68</c:v>
                </c:pt>
                <c:pt idx="862">
                  <c:v>13.696666666666667</c:v>
                </c:pt>
                <c:pt idx="863">
                  <c:v>13.713333333333333</c:v>
                </c:pt>
                <c:pt idx="864">
                  <c:v>13.73</c:v>
                </c:pt>
                <c:pt idx="865">
                  <c:v>13.746666666666666</c:v>
                </c:pt>
                <c:pt idx="866">
                  <c:v>13.763333333333334</c:v>
                </c:pt>
                <c:pt idx="867">
                  <c:v>13.78</c:v>
                </c:pt>
                <c:pt idx="868">
                  <c:v>13.796666666666667</c:v>
                </c:pt>
                <c:pt idx="869">
                  <c:v>13.813333333333333</c:v>
                </c:pt>
                <c:pt idx="870">
                  <c:v>13.83</c:v>
                </c:pt>
                <c:pt idx="871">
                  <c:v>13.846666666666668</c:v>
                </c:pt>
                <c:pt idx="872">
                  <c:v>13.863333333333333</c:v>
                </c:pt>
                <c:pt idx="873">
                  <c:v>13.88</c:v>
                </c:pt>
                <c:pt idx="874">
                  <c:v>13.896666666666667</c:v>
                </c:pt>
                <c:pt idx="875">
                  <c:v>13.913333333333334</c:v>
                </c:pt>
                <c:pt idx="876">
                  <c:v>13.93</c:v>
                </c:pt>
                <c:pt idx="877">
                  <c:v>13.946666666666667</c:v>
                </c:pt>
                <c:pt idx="878">
                  <c:v>13.963333333333333</c:v>
                </c:pt>
                <c:pt idx="879">
                  <c:v>13.98</c:v>
                </c:pt>
                <c:pt idx="880">
                  <c:v>13.996666666666666</c:v>
                </c:pt>
                <c:pt idx="881">
                  <c:v>14.013333333333334</c:v>
                </c:pt>
                <c:pt idx="882">
                  <c:v>14.03</c:v>
                </c:pt>
                <c:pt idx="883">
                  <c:v>14.046666666666667</c:v>
                </c:pt>
                <c:pt idx="884">
                  <c:v>14.063333333333333</c:v>
                </c:pt>
                <c:pt idx="885">
                  <c:v>14.08</c:v>
                </c:pt>
                <c:pt idx="886">
                  <c:v>14.096666666666668</c:v>
                </c:pt>
                <c:pt idx="887">
                  <c:v>14.113333333333333</c:v>
                </c:pt>
                <c:pt idx="888">
                  <c:v>14.13</c:v>
                </c:pt>
                <c:pt idx="889">
                  <c:v>14.146666666666667</c:v>
                </c:pt>
                <c:pt idx="890">
                  <c:v>14.163333333333334</c:v>
                </c:pt>
                <c:pt idx="891">
                  <c:v>14.18</c:v>
                </c:pt>
                <c:pt idx="892">
                  <c:v>14.196666666666667</c:v>
                </c:pt>
                <c:pt idx="893">
                  <c:v>14.213333333333333</c:v>
                </c:pt>
                <c:pt idx="894">
                  <c:v>14.23</c:v>
                </c:pt>
                <c:pt idx="895">
                  <c:v>14.246666666666666</c:v>
                </c:pt>
                <c:pt idx="896">
                  <c:v>14.263333333333334</c:v>
                </c:pt>
                <c:pt idx="897">
                  <c:v>14.28</c:v>
                </c:pt>
                <c:pt idx="898">
                  <c:v>14.296666666666667</c:v>
                </c:pt>
                <c:pt idx="899">
                  <c:v>14.313333333333333</c:v>
                </c:pt>
                <c:pt idx="900">
                  <c:v>14.33</c:v>
                </c:pt>
                <c:pt idx="901">
                  <c:v>14.346666666666668</c:v>
                </c:pt>
                <c:pt idx="902">
                  <c:v>14.363333333333333</c:v>
                </c:pt>
                <c:pt idx="903">
                  <c:v>14.38</c:v>
                </c:pt>
                <c:pt idx="904">
                  <c:v>14.396666666666667</c:v>
                </c:pt>
                <c:pt idx="905">
                  <c:v>14.413333333333334</c:v>
                </c:pt>
                <c:pt idx="906">
                  <c:v>14.43</c:v>
                </c:pt>
                <c:pt idx="907">
                  <c:v>14.446666666666667</c:v>
                </c:pt>
                <c:pt idx="908">
                  <c:v>14.463333333333333</c:v>
                </c:pt>
                <c:pt idx="909">
                  <c:v>14.48</c:v>
                </c:pt>
                <c:pt idx="910">
                  <c:v>14.496666666666666</c:v>
                </c:pt>
                <c:pt idx="911">
                  <c:v>14.513333333333334</c:v>
                </c:pt>
                <c:pt idx="912">
                  <c:v>14.53</c:v>
                </c:pt>
                <c:pt idx="913">
                  <c:v>14.546666666666667</c:v>
                </c:pt>
                <c:pt idx="914">
                  <c:v>14.563333333333333</c:v>
                </c:pt>
                <c:pt idx="915">
                  <c:v>14.58</c:v>
                </c:pt>
                <c:pt idx="916">
                  <c:v>14.596666666666668</c:v>
                </c:pt>
                <c:pt idx="917">
                  <c:v>14.613333333333333</c:v>
                </c:pt>
                <c:pt idx="918">
                  <c:v>14.63</c:v>
                </c:pt>
                <c:pt idx="919">
                  <c:v>14.646666666666667</c:v>
                </c:pt>
                <c:pt idx="920">
                  <c:v>14.663333333333334</c:v>
                </c:pt>
                <c:pt idx="921">
                  <c:v>14.68</c:v>
                </c:pt>
                <c:pt idx="922">
                  <c:v>14.696666666666667</c:v>
                </c:pt>
                <c:pt idx="923">
                  <c:v>14.713333333333333</c:v>
                </c:pt>
                <c:pt idx="924">
                  <c:v>14.73</c:v>
                </c:pt>
                <c:pt idx="925">
                  <c:v>14.746666666666666</c:v>
                </c:pt>
                <c:pt idx="926">
                  <c:v>14.763333333333334</c:v>
                </c:pt>
                <c:pt idx="927">
                  <c:v>14.78</c:v>
                </c:pt>
                <c:pt idx="928">
                  <c:v>14.796666666666667</c:v>
                </c:pt>
                <c:pt idx="929">
                  <c:v>14.813333333333333</c:v>
                </c:pt>
                <c:pt idx="930">
                  <c:v>14.83</c:v>
                </c:pt>
                <c:pt idx="931">
                  <c:v>14.846666666666668</c:v>
                </c:pt>
                <c:pt idx="932">
                  <c:v>14.863333333333333</c:v>
                </c:pt>
                <c:pt idx="933">
                  <c:v>14.88</c:v>
                </c:pt>
                <c:pt idx="934">
                  <c:v>14.896666666666667</c:v>
                </c:pt>
                <c:pt idx="935">
                  <c:v>14.913333333333334</c:v>
                </c:pt>
                <c:pt idx="936">
                  <c:v>14.93</c:v>
                </c:pt>
                <c:pt idx="937">
                  <c:v>14.946666666666667</c:v>
                </c:pt>
                <c:pt idx="938">
                  <c:v>14.963333333333333</c:v>
                </c:pt>
                <c:pt idx="939">
                  <c:v>14.98</c:v>
                </c:pt>
                <c:pt idx="940">
                  <c:v>14.996666666666666</c:v>
                </c:pt>
                <c:pt idx="941">
                  <c:v>15.013333333333334</c:v>
                </c:pt>
                <c:pt idx="942">
                  <c:v>15.03</c:v>
                </c:pt>
                <c:pt idx="943">
                  <c:v>15.046666666666667</c:v>
                </c:pt>
                <c:pt idx="944">
                  <c:v>15.063333333333333</c:v>
                </c:pt>
                <c:pt idx="945">
                  <c:v>15.08</c:v>
                </c:pt>
                <c:pt idx="946">
                  <c:v>15.096666666666668</c:v>
                </c:pt>
                <c:pt idx="947">
                  <c:v>15.113333333333333</c:v>
                </c:pt>
                <c:pt idx="948">
                  <c:v>15.13</c:v>
                </c:pt>
                <c:pt idx="949">
                  <c:v>15.146666666666667</c:v>
                </c:pt>
                <c:pt idx="950">
                  <c:v>15.163333333333334</c:v>
                </c:pt>
                <c:pt idx="951">
                  <c:v>15.18</c:v>
                </c:pt>
                <c:pt idx="952">
                  <c:v>15.196666666666667</c:v>
                </c:pt>
                <c:pt idx="953">
                  <c:v>15.213333333333333</c:v>
                </c:pt>
                <c:pt idx="954">
                  <c:v>15.23</c:v>
                </c:pt>
                <c:pt idx="955">
                  <c:v>15.246666666666666</c:v>
                </c:pt>
                <c:pt idx="956">
                  <c:v>15.263333333333334</c:v>
                </c:pt>
                <c:pt idx="957">
                  <c:v>15.28</c:v>
                </c:pt>
                <c:pt idx="958">
                  <c:v>15.296666666666667</c:v>
                </c:pt>
                <c:pt idx="959">
                  <c:v>15.313333333333333</c:v>
                </c:pt>
                <c:pt idx="960">
                  <c:v>15.33</c:v>
                </c:pt>
                <c:pt idx="961">
                  <c:v>15.346666666666666</c:v>
                </c:pt>
                <c:pt idx="962">
                  <c:v>15.363333333333335</c:v>
                </c:pt>
                <c:pt idx="963">
                  <c:v>15.38</c:v>
                </c:pt>
                <c:pt idx="964">
                  <c:v>15.396666666666667</c:v>
                </c:pt>
                <c:pt idx="965">
                  <c:v>15.413333333333332</c:v>
                </c:pt>
                <c:pt idx="966">
                  <c:v>15.430000000000001</c:v>
                </c:pt>
                <c:pt idx="967">
                  <c:v>15.446666666666667</c:v>
                </c:pt>
                <c:pt idx="968">
                  <c:v>15.463333333333333</c:v>
                </c:pt>
                <c:pt idx="969">
                  <c:v>15.479999999999999</c:v>
                </c:pt>
                <c:pt idx="970">
                  <c:v>15.496666666666668</c:v>
                </c:pt>
                <c:pt idx="971">
                  <c:v>15.513333333333334</c:v>
                </c:pt>
                <c:pt idx="972">
                  <c:v>15.53</c:v>
                </c:pt>
                <c:pt idx="973">
                  <c:v>15.546666666666665</c:v>
                </c:pt>
                <c:pt idx="974">
                  <c:v>15.563333333333334</c:v>
                </c:pt>
                <c:pt idx="975">
                  <c:v>15.58</c:v>
                </c:pt>
                <c:pt idx="976">
                  <c:v>15.596666666666666</c:v>
                </c:pt>
                <c:pt idx="977">
                  <c:v>15.613333333333335</c:v>
                </c:pt>
                <c:pt idx="978">
                  <c:v>15.63</c:v>
                </c:pt>
                <c:pt idx="979">
                  <c:v>15.646666666666667</c:v>
                </c:pt>
                <c:pt idx="980">
                  <c:v>15.663333333333332</c:v>
                </c:pt>
                <c:pt idx="981">
                  <c:v>15.680000000000001</c:v>
                </c:pt>
                <c:pt idx="982">
                  <c:v>15.696666666666667</c:v>
                </c:pt>
                <c:pt idx="983">
                  <c:v>15.713333333333333</c:v>
                </c:pt>
                <c:pt idx="984">
                  <c:v>15.729999999999999</c:v>
                </c:pt>
                <c:pt idx="985">
                  <c:v>15.746666666666668</c:v>
                </c:pt>
                <c:pt idx="986">
                  <c:v>15.763333333333334</c:v>
                </c:pt>
                <c:pt idx="987">
                  <c:v>15.78</c:v>
                </c:pt>
                <c:pt idx="988">
                  <c:v>15.796666666666665</c:v>
                </c:pt>
                <c:pt idx="989">
                  <c:v>15.813333333333334</c:v>
                </c:pt>
                <c:pt idx="990">
                  <c:v>15.83</c:v>
                </c:pt>
                <c:pt idx="991">
                  <c:v>15.846666666666666</c:v>
                </c:pt>
                <c:pt idx="992">
                  <c:v>15.863333333333335</c:v>
                </c:pt>
                <c:pt idx="993">
                  <c:v>15.88</c:v>
                </c:pt>
                <c:pt idx="994">
                  <c:v>15.896666666666667</c:v>
                </c:pt>
                <c:pt idx="995">
                  <c:v>15.913333333333332</c:v>
                </c:pt>
                <c:pt idx="996">
                  <c:v>15.930000000000001</c:v>
                </c:pt>
                <c:pt idx="997">
                  <c:v>15.946666666666667</c:v>
                </c:pt>
                <c:pt idx="998">
                  <c:v>15.963333333333333</c:v>
                </c:pt>
              </c:numCache>
            </c:numRef>
          </c:xVal>
          <c:yVal>
            <c:numRef>
              <c:f>'compare 600 C'!$Y$2:$Y$1000</c:f>
              <c:numCache>
                <c:formatCode>General</c:formatCode>
                <c:ptCount val="99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0.6</c:v>
                </c:pt>
                <c:pt idx="26">
                  <c:v>0.6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0.6</c:v>
                </c:pt>
                <c:pt idx="33">
                  <c:v>0.6</c:v>
                </c:pt>
                <c:pt idx="34">
                  <c:v>0.6</c:v>
                </c:pt>
                <c:pt idx="35">
                  <c:v>0.6</c:v>
                </c:pt>
                <c:pt idx="36">
                  <c:v>0.6</c:v>
                </c:pt>
                <c:pt idx="37">
                  <c:v>0.6</c:v>
                </c:pt>
                <c:pt idx="38">
                  <c:v>0.6</c:v>
                </c:pt>
                <c:pt idx="39">
                  <c:v>0.6</c:v>
                </c:pt>
                <c:pt idx="40">
                  <c:v>0.6</c:v>
                </c:pt>
                <c:pt idx="41">
                  <c:v>0.6</c:v>
                </c:pt>
                <c:pt idx="42">
                  <c:v>0.6</c:v>
                </c:pt>
                <c:pt idx="43">
                  <c:v>0.6</c:v>
                </c:pt>
                <c:pt idx="44">
                  <c:v>0.7</c:v>
                </c:pt>
                <c:pt idx="45">
                  <c:v>0.7</c:v>
                </c:pt>
                <c:pt idx="46">
                  <c:v>0.7</c:v>
                </c:pt>
                <c:pt idx="47">
                  <c:v>0.7</c:v>
                </c:pt>
                <c:pt idx="48">
                  <c:v>0.7</c:v>
                </c:pt>
                <c:pt idx="49">
                  <c:v>0.8</c:v>
                </c:pt>
                <c:pt idx="50">
                  <c:v>0.8</c:v>
                </c:pt>
                <c:pt idx="51">
                  <c:v>0.9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1.1000000000000001</c:v>
                </c:pt>
                <c:pt idx="57">
                  <c:v>1.2</c:v>
                </c:pt>
                <c:pt idx="58">
                  <c:v>1.3</c:v>
                </c:pt>
                <c:pt idx="59">
                  <c:v>1.3</c:v>
                </c:pt>
                <c:pt idx="60">
                  <c:v>1.5</c:v>
                </c:pt>
                <c:pt idx="61">
                  <c:v>1.6</c:v>
                </c:pt>
                <c:pt idx="62">
                  <c:v>1.8</c:v>
                </c:pt>
                <c:pt idx="63">
                  <c:v>2</c:v>
                </c:pt>
                <c:pt idx="64">
                  <c:v>2.2000000000000002</c:v>
                </c:pt>
                <c:pt idx="65">
                  <c:v>2.2999999999999998</c:v>
                </c:pt>
                <c:pt idx="66">
                  <c:v>2.5</c:v>
                </c:pt>
                <c:pt idx="67">
                  <c:v>2.8</c:v>
                </c:pt>
                <c:pt idx="68">
                  <c:v>3</c:v>
                </c:pt>
                <c:pt idx="69">
                  <c:v>3.2</c:v>
                </c:pt>
                <c:pt idx="70">
                  <c:v>3.5</c:v>
                </c:pt>
                <c:pt idx="71">
                  <c:v>3.8</c:v>
                </c:pt>
                <c:pt idx="72">
                  <c:v>4.2</c:v>
                </c:pt>
                <c:pt idx="73">
                  <c:v>4.5</c:v>
                </c:pt>
                <c:pt idx="74">
                  <c:v>4.9000000000000004</c:v>
                </c:pt>
                <c:pt idx="75">
                  <c:v>5.4</c:v>
                </c:pt>
                <c:pt idx="76">
                  <c:v>5.8</c:v>
                </c:pt>
                <c:pt idx="77">
                  <c:v>6.3</c:v>
                </c:pt>
                <c:pt idx="78">
                  <c:v>6.8</c:v>
                </c:pt>
                <c:pt idx="79">
                  <c:v>7.4</c:v>
                </c:pt>
                <c:pt idx="80">
                  <c:v>8</c:v>
                </c:pt>
                <c:pt idx="81">
                  <c:v>8.6</c:v>
                </c:pt>
                <c:pt idx="82">
                  <c:v>9.3000000000000007</c:v>
                </c:pt>
                <c:pt idx="83">
                  <c:v>10</c:v>
                </c:pt>
                <c:pt idx="84">
                  <c:v>10.7</c:v>
                </c:pt>
                <c:pt idx="85">
                  <c:v>11.5</c:v>
                </c:pt>
                <c:pt idx="86">
                  <c:v>12.3</c:v>
                </c:pt>
                <c:pt idx="87">
                  <c:v>13.1</c:v>
                </c:pt>
                <c:pt idx="88">
                  <c:v>13.9</c:v>
                </c:pt>
                <c:pt idx="89">
                  <c:v>14.7</c:v>
                </c:pt>
                <c:pt idx="90">
                  <c:v>15.6</c:v>
                </c:pt>
                <c:pt idx="91">
                  <c:v>16.5</c:v>
                </c:pt>
                <c:pt idx="92">
                  <c:v>17.399999999999999</c:v>
                </c:pt>
                <c:pt idx="93">
                  <c:v>18.399999999999999</c:v>
                </c:pt>
                <c:pt idx="94">
                  <c:v>19.399999999999999</c:v>
                </c:pt>
                <c:pt idx="95">
                  <c:v>20.5</c:v>
                </c:pt>
                <c:pt idx="96">
                  <c:v>21.6</c:v>
                </c:pt>
                <c:pt idx="97">
                  <c:v>22.7</c:v>
                </c:pt>
                <c:pt idx="98">
                  <c:v>23.7</c:v>
                </c:pt>
                <c:pt idx="99">
                  <c:v>24.9</c:v>
                </c:pt>
                <c:pt idx="100">
                  <c:v>26</c:v>
                </c:pt>
                <c:pt idx="101">
                  <c:v>27</c:v>
                </c:pt>
                <c:pt idx="102">
                  <c:v>28.2</c:v>
                </c:pt>
                <c:pt idx="103">
                  <c:v>29.3</c:v>
                </c:pt>
                <c:pt idx="104">
                  <c:v>30.4</c:v>
                </c:pt>
                <c:pt idx="105">
                  <c:v>31.6</c:v>
                </c:pt>
                <c:pt idx="106">
                  <c:v>32.799999999999997</c:v>
                </c:pt>
                <c:pt idx="107">
                  <c:v>34</c:v>
                </c:pt>
                <c:pt idx="108">
                  <c:v>35.1</c:v>
                </c:pt>
                <c:pt idx="109">
                  <c:v>36.200000000000003</c:v>
                </c:pt>
                <c:pt idx="110">
                  <c:v>37.299999999999997</c:v>
                </c:pt>
                <c:pt idx="111">
                  <c:v>38.5</c:v>
                </c:pt>
                <c:pt idx="112">
                  <c:v>39.6</c:v>
                </c:pt>
                <c:pt idx="113">
                  <c:v>40.799999999999997</c:v>
                </c:pt>
                <c:pt idx="114">
                  <c:v>42.7</c:v>
                </c:pt>
                <c:pt idx="115">
                  <c:v>43.8</c:v>
                </c:pt>
                <c:pt idx="116">
                  <c:v>44.9</c:v>
                </c:pt>
                <c:pt idx="117">
                  <c:v>45.5</c:v>
                </c:pt>
                <c:pt idx="118">
                  <c:v>46.5</c:v>
                </c:pt>
                <c:pt idx="119">
                  <c:v>48.8</c:v>
                </c:pt>
                <c:pt idx="120">
                  <c:v>50</c:v>
                </c:pt>
                <c:pt idx="121">
                  <c:v>51.6</c:v>
                </c:pt>
                <c:pt idx="122">
                  <c:v>52.6</c:v>
                </c:pt>
                <c:pt idx="123">
                  <c:v>54.2</c:v>
                </c:pt>
                <c:pt idx="124">
                  <c:v>55.3</c:v>
                </c:pt>
                <c:pt idx="125">
                  <c:v>56.3</c:v>
                </c:pt>
                <c:pt idx="126">
                  <c:v>56.1</c:v>
                </c:pt>
                <c:pt idx="127">
                  <c:v>56.1</c:v>
                </c:pt>
                <c:pt idx="128">
                  <c:v>57.1</c:v>
                </c:pt>
                <c:pt idx="129">
                  <c:v>58.7</c:v>
                </c:pt>
                <c:pt idx="130">
                  <c:v>59.7</c:v>
                </c:pt>
                <c:pt idx="131">
                  <c:v>61.2</c:v>
                </c:pt>
                <c:pt idx="132">
                  <c:v>62.2</c:v>
                </c:pt>
                <c:pt idx="133">
                  <c:v>63.7</c:v>
                </c:pt>
                <c:pt idx="134">
                  <c:v>65.099999999999994</c:v>
                </c:pt>
                <c:pt idx="135">
                  <c:v>66.099999999999994</c:v>
                </c:pt>
                <c:pt idx="136">
                  <c:v>66</c:v>
                </c:pt>
                <c:pt idx="137">
                  <c:v>65.900000000000006</c:v>
                </c:pt>
                <c:pt idx="138">
                  <c:v>66.8</c:v>
                </c:pt>
                <c:pt idx="139">
                  <c:v>67.8</c:v>
                </c:pt>
                <c:pt idx="140">
                  <c:v>68.599999999999994</c:v>
                </c:pt>
                <c:pt idx="141">
                  <c:v>69.599999999999994</c:v>
                </c:pt>
                <c:pt idx="142">
                  <c:v>71.5</c:v>
                </c:pt>
                <c:pt idx="143">
                  <c:v>72.400000000000006</c:v>
                </c:pt>
                <c:pt idx="144">
                  <c:v>73.2</c:v>
                </c:pt>
                <c:pt idx="145">
                  <c:v>74.099999999999994</c:v>
                </c:pt>
                <c:pt idx="146">
                  <c:v>75.3</c:v>
                </c:pt>
                <c:pt idx="147">
                  <c:v>75.7</c:v>
                </c:pt>
                <c:pt idx="148">
                  <c:v>75.599999999999994</c:v>
                </c:pt>
                <c:pt idx="149">
                  <c:v>76.5</c:v>
                </c:pt>
                <c:pt idx="150">
                  <c:v>77.3</c:v>
                </c:pt>
                <c:pt idx="151">
                  <c:v>78.099999999999994</c:v>
                </c:pt>
                <c:pt idx="152">
                  <c:v>79</c:v>
                </c:pt>
                <c:pt idx="153">
                  <c:v>79.7</c:v>
                </c:pt>
                <c:pt idx="154">
                  <c:v>81</c:v>
                </c:pt>
                <c:pt idx="155">
                  <c:v>81.8</c:v>
                </c:pt>
                <c:pt idx="156">
                  <c:v>82.6</c:v>
                </c:pt>
                <c:pt idx="157">
                  <c:v>83</c:v>
                </c:pt>
                <c:pt idx="158">
                  <c:v>83.9</c:v>
                </c:pt>
                <c:pt idx="159">
                  <c:v>85</c:v>
                </c:pt>
                <c:pt idx="160">
                  <c:v>85.8</c:v>
                </c:pt>
                <c:pt idx="161">
                  <c:v>86.1</c:v>
                </c:pt>
                <c:pt idx="162">
                  <c:v>87.2</c:v>
                </c:pt>
                <c:pt idx="163">
                  <c:v>88.4</c:v>
                </c:pt>
                <c:pt idx="164">
                  <c:v>88.7</c:v>
                </c:pt>
                <c:pt idx="165">
                  <c:v>89</c:v>
                </c:pt>
                <c:pt idx="166">
                  <c:v>89.8</c:v>
                </c:pt>
                <c:pt idx="167">
                  <c:v>90.5</c:v>
                </c:pt>
                <c:pt idx="168">
                  <c:v>91.1</c:v>
                </c:pt>
                <c:pt idx="169">
                  <c:v>91.8</c:v>
                </c:pt>
                <c:pt idx="170">
                  <c:v>92.5</c:v>
                </c:pt>
                <c:pt idx="171">
                  <c:v>93.3</c:v>
                </c:pt>
                <c:pt idx="172">
                  <c:v>94</c:v>
                </c:pt>
                <c:pt idx="173">
                  <c:v>94.7</c:v>
                </c:pt>
                <c:pt idx="174">
                  <c:v>95.8</c:v>
                </c:pt>
                <c:pt idx="175">
                  <c:v>96.2</c:v>
                </c:pt>
                <c:pt idx="176">
                  <c:v>96.9</c:v>
                </c:pt>
                <c:pt idx="177">
                  <c:v>97.6</c:v>
                </c:pt>
                <c:pt idx="178">
                  <c:v>98.3</c:v>
                </c:pt>
                <c:pt idx="179">
                  <c:v>99</c:v>
                </c:pt>
                <c:pt idx="180">
                  <c:v>99.8</c:v>
                </c:pt>
                <c:pt idx="181">
                  <c:v>100.5</c:v>
                </c:pt>
                <c:pt idx="182">
                  <c:v>101.1</c:v>
                </c:pt>
                <c:pt idx="183">
                  <c:v>101.9</c:v>
                </c:pt>
                <c:pt idx="184">
                  <c:v>102.5</c:v>
                </c:pt>
                <c:pt idx="185">
                  <c:v>103.2</c:v>
                </c:pt>
                <c:pt idx="186">
                  <c:v>103.9</c:v>
                </c:pt>
                <c:pt idx="187">
                  <c:v>104.7</c:v>
                </c:pt>
                <c:pt idx="188">
                  <c:v>105.4</c:v>
                </c:pt>
                <c:pt idx="189">
                  <c:v>106.5</c:v>
                </c:pt>
                <c:pt idx="190">
                  <c:v>106.9</c:v>
                </c:pt>
                <c:pt idx="191">
                  <c:v>107.6</c:v>
                </c:pt>
                <c:pt idx="192">
                  <c:v>108.3</c:v>
                </c:pt>
                <c:pt idx="193">
                  <c:v>109</c:v>
                </c:pt>
                <c:pt idx="194">
                  <c:v>109.7</c:v>
                </c:pt>
                <c:pt idx="195">
                  <c:v>110.9</c:v>
                </c:pt>
                <c:pt idx="196">
                  <c:v>111.2</c:v>
                </c:pt>
                <c:pt idx="197">
                  <c:v>112</c:v>
                </c:pt>
                <c:pt idx="198">
                  <c:v>112.6</c:v>
                </c:pt>
                <c:pt idx="199">
                  <c:v>114</c:v>
                </c:pt>
                <c:pt idx="200">
                  <c:v>114.6</c:v>
                </c:pt>
                <c:pt idx="201">
                  <c:v>114.6</c:v>
                </c:pt>
                <c:pt idx="202">
                  <c:v>115.3</c:v>
                </c:pt>
                <c:pt idx="203">
                  <c:v>116</c:v>
                </c:pt>
                <c:pt idx="204">
                  <c:v>116.7</c:v>
                </c:pt>
                <c:pt idx="205">
                  <c:v>117.7</c:v>
                </c:pt>
                <c:pt idx="206">
                  <c:v>118.7</c:v>
                </c:pt>
                <c:pt idx="207">
                  <c:v>120</c:v>
                </c:pt>
                <c:pt idx="208">
                  <c:v>121.3</c:v>
                </c:pt>
                <c:pt idx="209">
                  <c:v>121.9</c:v>
                </c:pt>
                <c:pt idx="210">
                  <c:v>122.5</c:v>
                </c:pt>
                <c:pt idx="211">
                  <c:v>122.8</c:v>
                </c:pt>
                <c:pt idx="212">
                  <c:v>123</c:v>
                </c:pt>
                <c:pt idx="213">
                  <c:v>124.2</c:v>
                </c:pt>
                <c:pt idx="214">
                  <c:v>124.7</c:v>
                </c:pt>
                <c:pt idx="215">
                  <c:v>125.2</c:v>
                </c:pt>
                <c:pt idx="216">
                  <c:v>125.7</c:v>
                </c:pt>
                <c:pt idx="217">
                  <c:v>126.2</c:v>
                </c:pt>
                <c:pt idx="218">
                  <c:v>126.7</c:v>
                </c:pt>
                <c:pt idx="219">
                  <c:v>127.2</c:v>
                </c:pt>
                <c:pt idx="220">
                  <c:v>127.6</c:v>
                </c:pt>
                <c:pt idx="221">
                  <c:v>128.1</c:v>
                </c:pt>
                <c:pt idx="222">
                  <c:v>128.6</c:v>
                </c:pt>
                <c:pt idx="223">
                  <c:v>129</c:v>
                </c:pt>
                <c:pt idx="224">
                  <c:v>129.5</c:v>
                </c:pt>
                <c:pt idx="225">
                  <c:v>129.9</c:v>
                </c:pt>
                <c:pt idx="226">
                  <c:v>130.19999999999999</c:v>
                </c:pt>
                <c:pt idx="227">
                  <c:v>130.5</c:v>
                </c:pt>
                <c:pt idx="228">
                  <c:v>130.80000000000001</c:v>
                </c:pt>
                <c:pt idx="229">
                  <c:v>131.1</c:v>
                </c:pt>
                <c:pt idx="230">
                  <c:v>131.30000000000001</c:v>
                </c:pt>
                <c:pt idx="231">
                  <c:v>131.6</c:v>
                </c:pt>
                <c:pt idx="232">
                  <c:v>131.80000000000001</c:v>
                </c:pt>
                <c:pt idx="233">
                  <c:v>132</c:v>
                </c:pt>
                <c:pt idx="234">
                  <c:v>132.19999999999999</c:v>
                </c:pt>
                <c:pt idx="235">
                  <c:v>132.4</c:v>
                </c:pt>
                <c:pt idx="236">
                  <c:v>132.5</c:v>
                </c:pt>
                <c:pt idx="237">
                  <c:v>132.69999999999999</c:v>
                </c:pt>
                <c:pt idx="238">
                  <c:v>132.80000000000001</c:v>
                </c:pt>
                <c:pt idx="239">
                  <c:v>132.80000000000001</c:v>
                </c:pt>
                <c:pt idx="240">
                  <c:v>132.9</c:v>
                </c:pt>
                <c:pt idx="241">
                  <c:v>132.9</c:v>
                </c:pt>
                <c:pt idx="242">
                  <c:v>132.9</c:v>
                </c:pt>
                <c:pt idx="243">
                  <c:v>132.9</c:v>
                </c:pt>
                <c:pt idx="244">
                  <c:v>132.9</c:v>
                </c:pt>
                <c:pt idx="245">
                  <c:v>132.9</c:v>
                </c:pt>
                <c:pt idx="246">
                  <c:v>132.9</c:v>
                </c:pt>
                <c:pt idx="247">
                  <c:v>132.9</c:v>
                </c:pt>
                <c:pt idx="248">
                  <c:v>132.80000000000001</c:v>
                </c:pt>
                <c:pt idx="249">
                  <c:v>132.69999999999999</c:v>
                </c:pt>
                <c:pt idx="250">
                  <c:v>132.5</c:v>
                </c:pt>
                <c:pt idx="251">
                  <c:v>132.4</c:v>
                </c:pt>
                <c:pt idx="252">
                  <c:v>132.19999999999999</c:v>
                </c:pt>
                <c:pt idx="253">
                  <c:v>132</c:v>
                </c:pt>
                <c:pt idx="254">
                  <c:v>131.69999999999999</c:v>
                </c:pt>
                <c:pt idx="255">
                  <c:v>131.5</c:v>
                </c:pt>
                <c:pt idx="256">
                  <c:v>131.19999999999999</c:v>
                </c:pt>
                <c:pt idx="257">
                  <c:v>130.9</c:v>
                </c:pt>
                <c:pt idx="258">
                  <c:v>130.6</c:v>
                </c:pt>
                <c:pt idx="259">
                  <c:v>130.30000000000001</c:v>
                </c:pt>
                <c:pt idx="260">
                  <c:v>129.9</c:v>
                </c:pt>
                <c:pt idx="261">
                  <c:v>129.5</c:v>
                </c:pt>
                <c:pt idx="262">
                  <c:v>129.1</c:v>
                </c:pt>
                <c:pt idx="263">
                  <c:v>128.80000000000001</c:v>
                </c:pt>
                <c:pt idx="264">
                  <c:v>128.30000000000001</c:v>
                </c:pt>
                <c:pt idx="265">
                  <c:v>127.8</c:v>
                </c:pt>
                <c:pt idx="266">
                  <c:v>127.4</c:v>
                </c:pt>
                <c:pt idx="267">
                  <c:v>126.8</c:v>
                </c:pt>
                <c:pt idx="268">
                  <c:v>126.3</c:v>
                </c:pt>
                <c:pt idx="269">
                  <c:v>125.7</c:v>
                </c:pt>
                <c:pt idx="270">
                  <c:v>125.2</c:v>
                </c:pt>
                <c:pt idx="271">
                  <c:v>124.7</c:v>
                </c:pt>
                <c:pt idx="272">
                  <c:v>124.1</c:v>
                </c:pt>
                <c:pt idx="273">
                  <c:v>123.5</c:v>
                </c:pt>
                <c:pt idx="274">
                  <c:v>122.8</c:v>
                </c:pt>
                <c:pt idx="275">
                  <c:v>122.1</c:v>
                </c:pt>
                <c:pt idx="276">
                  <c:v>121.4</c:v>
                </c:pt>
                <c:pt idx="277">
                  <c:v>120.7</c:v>
                </c:pt>
                <c:pt idx="278">
                  <c:v>119.9</c:v>
                </c:pt>
                <c:pt idx="279">
                  <c:v>119.2</c:v>
                </c:pt>
                <c:pt idx="280">
                  <c:v>118.4</c:v>
                </c:pt>
                <c:pt idx="281">
                  <c:v>117.7</c:v>
                </c:pt>
                <c:pt idx="282">
                  <c:v>116.9</c:v>
                </c:pt>
                <c:pt idx="283">
                  <c:v>116</c:v>
                </c:pt>
                <c:pt idx="284">
                  <c:v>115.2</c:v>
                </c:pt>
                <c:pt idx="285">
                  <c:v>114.4</c:v>
                </c:pt>
                <c:pt idx="286">
                  <c:v>113.5</c:v>
                </c:pt>
                <c:pt idx="287">
                  <c:v>112.5</c:v>
                </c:pt>
                <c:pt idx="288">
                  <c:v>111.6</c:v>
                </c:pt>
                <c:pt idx="289">
                  <c:v>110.8</c:v>
                </c:pt>
                <c:pt idx="290">
                  <c:v>109.7</c:v>
                </c:pt>
                <c:pt idx="291">
                  <c:v>108.8</c:v>
                </c:pt>
                <c:pt idx="292">
                  <c:v>107.8</c:v>
                </c:pt>
                <c:pt idx="293">
                  <c:v>106.8</c:v>
                </c:pt>
                <c:pt idx="294">
                  <c:v>105.8</c:v>
                </c:pt>
                <c:pt idx="295">
                  <c:v>104.7</c:v>
                </c:pt>
                <c:pt idx="296">
                  <c:v>103.7</c:v>
                </c:pt>
                <c:pt idx="297">
                  <c:v>102.7</c:v>
                </c:pt>
                <c:pt idx="298">
                  <c:v>101.6</c:v>
                </c:pt>
                <c:pt idx="299">
                  <c:v>100.5</c:v>
                </c:pt>
                <c:pt idx="300">
                  <c:v>99.4</c:v>
                </c:pt>
                <c:pt idx="301">
                  <c:v>98.3</c:v>
                </c:pt>
                <c:pt idx="302">
                  <c:v>97.2</c:v>
                </c:pt>
                <c:pt idx="303">
                  <c:v>96</c:v>
                </c:pt>
                <c:pt idx="304">
                  <c:v>94.8</c:v>
                </c:pt>
                <c:pt idx="305">
                  <c:v>93.7</c:v>
                </c:pt>
                <c:pt idx="306">
                  <c:v>92.5</c:v>
                </c:pt>
                <c:pt idx="307">
                  <c:v>91.3</c:v>
                </c:pt>
                <c:pt idx="308">
                  <c:v>90.1</c:v>
                </c:pt>
                <c:pt idx="309">
                  <c:v>89</c:v>
                </c:pt>
                <c:pt idx="310">
                  <c:v>87.9</c:v>
                </c:pt>
                <c:pt idx="311">
                  <c:v>86.7</c:v>
                </c:pt>
                <c:pt idx="312">
                  <c:v>85.5</c:v>
                </c:pt>
                <c:pt idx="313">
                  <c:v>84.2</c:v>
                </c:pt>
                <c:pt idx="314">
                  <c:v>83.1</c:v>
                </c:pt>
                <c:pt idx="315">
                  <c:v>82</c:v>
                </c:pt>
                <c:pt idx="316">
                  <c:v>80.8</c:v>
                </c:pt>
                <c:pt idx="317">
                  <c:v>79.5</c:v>
                </c:pt>
                <c:pt idx="318">
                  <c:v>78.400000000000006</c:v>
                </c:pt>
                <c:pt idx="319">
                  <c:v>77.3</c:v>
                </c:pt>
                <c:pt idx="320">
                  <c:v>76.099999999999994</c:v>
                </c:pt>
                <c:pt idx="321">
                  <c:v>74.900000000000006</c:v>
                </c:pt>
                <c:pt idx="322">
                  <c:v>73.099999999999994</c:v>
                </c:pt>
                <c:pt idx="323">
                  <c:v>71.400000000000006</c:v>
                </c:pt>
                <c:pt idx="324">
                  <c:v>71.5</c:v>
                </c:pt>
                <c:pt idx="325">
                  <c:v>70.400000000000006</c:v>
                </c:pt>
                <c:pt idx="326">
                  <c:v>68.7</c:v>
                </c:pt>
                <c:pt idx="327">
                  <c:v>66.900000000000006</c:v>
                </c:pt>
                <c:pt idx="328">
                  <c:v>65.3</c:v>
                </c:pt>
                <c:pt idx="329">
                  <c:v>63</c:v>
                </c:pt>
                <c:pt idx="330">
                  <c:v>61.4</c:v>
                </c:pt>
                <c:pt idx="331">
                  <c:v>60.4</c:v>
                </c:pt>
                <c:pt idx="332">
                  <c:v>59.4</c:v>
                </c:pt>
                <c:pt idx="333">
                  <c:v>58.4</c:v>
                </c:pt>
                <c:pt idx="334">
                  <c:v>57.4</c:v>
                </c:pt>
                <c:pt idx="335">
                  <c:v>56.5</c:v>
                </c:pt>
                <c:pt idx="336">
                  <c:v>55.5</c:v>
                </c:pt>
                <c:pt idx="337">
                  <c:v>54.6</c:v>
                </c:pt>
                <c:pt idx="338">
                  <c:v>53.7</c:v>
                </c:pt>
                <c:pt idx="339">
                  <c:v>52.8</c:v>
                </c:pt>
                <c:pt idx="340">
                  <c:v>52</c:v>
                </c:pt>
                <c:pt idx="341">
                  <c:v>51.1</c:v>
                </c:pt>
                <c:pt idx="342">
                  <c:v>50.3</c:v>
                </c:pt>
                <c:pt idx="343">
                  <c:v>49.6</c:v>
                </c:pt>
                <c:pt idx="344">
                  <c:v>48.8</c:v>
                </c:pt>
                <c:pt idx="345">
                  <c:v>48.1</c:v>
                </c:pt>
                <c:pt idx="346">
                  <c:v>47.3</c:v>
                </c:pt>
                <c:pt idx="347">
                  <c:v>46.7</c:v>
                </c:pt>
                <c:pt idx="348">
                  <c:v>46</c:v>
                </c:pt>
                <c:pt idx="349">
                  <c:v>45.4</c:v>
                </c:pt>
                <c:pt idx="350">
                  <c:v>44.7</c:v>
                </c:pt>
                <c:pt idx="351">
                  <c:v>44.2</c:v>
                </c:pt>
                <c:pt idx="352">
                  <c:v>43.6</c:v>
                </c:pt>
                <c:pt idx="353">
                  <c:v>43.1</c:v>
                </c:pt>
                <c:pt idx="354">
                  <c:v>42.6</c:v>
                </c:pt>
                <c:pt idx="355">
                  <c:v>42.1</c:v>
                </c:pt>
                <c:pt idx="356">
                  <c:v>41.6</c:v>
                </c:pt>
                <c:pt idx="357">
                  <c:v>41.2</c:v>
                </c:pt>
                <c:pt idx="358">
                  <c:v>40.799999999999997</c:v>
                </c:pt>
                <c:pt idx="359">
                  <c:v>40.299999999999997</c:v>
                </c:pt>
                <c:pt idx="360">
                  <c:v>39.9</c:v>
                </c:pt>
                <c:pt idx="361">
                  <c:v>39.5</c:v>
                </c:pt>
                <c:pt idx="362">
                  <c:v>39.200000000000003</c:v>
                </c:pt>
                <c:pt idx="363">
                  <c:v>39.1</c:v>
                </c:pt>
                <c:pt idx="364">
                  <c:v>39.1</c:v>
                </c:pt>
                <c:pt idx="365">
                  <c:v>39.1</c:v>
                </c:pt>
                <c:pt idx="366">
                  <c:v>38.9</c:v>
                </c:pt>
                <c:pt idx="367">
                  <c:v>38.5</c:v>
                </c:pt>
                <c:pt idx="368">
                  <c:v>38.1</c:v>
                </c:pt>
                <c:pt idx="369">
                  <c:v>37.700000000000003</c:v>
                </c:pt>
                <c:pt idx="370">
                  <c:v>37.299999999999997</c:v>
                </c:pt>
                <c:pt idx="371">
                  <c:v>36.9</c:v>
                </c:pt>
                <c:pt idx="372">
                  <c:v>36.6</c:v>
                </c:pt>
                <c:pt idx="373">
                  <c:v>36.200000000000003</c:v>
                </c:pt>
                <c:pt idx="374">
                  <c:v>35.700000000000003</c:v>
                </c:pt>
                <c:pt idx="375">
                  <c:v>35.299999999999997</c:v>
                </c:pt>
                <c:pt idx="376">
                  <c:v>35</c:v>
                </c:pt>
                <c:pt idx="377">
                  <c:v>34.5</c:v>
                </c:pt>
                <c:pt idx="378">
                  <c:v>34.1</c:v>
                </c:pt>
                <c:pt idx="379">
                  <c:v>33.700000000000003</c:v>
                </c:pt>
                <c:pt idx="380">
                  <c:v>33.299999999999997</c:v>
                </c:pt>
                <c:pt idx="381">
                  <c:v>32.799999999999997</c:v>
                </c:pt>
                <c:pt idx="382">
                  <c:v>32.4</c:v>
                </c:pt>
                <c:pt idx="383">
                  <c:v>31.9</c:v>
                </c:pt>
                <c:pt idx="384">
                  <c:v>31.5</c:v>
                </c:pt>
                <c:pt idx="385">
                  <c:v>31</c:v>
                </c:pt>
                <c:pt idx="386">
                  <c:v>30.6</c:v>
                </c:pt>
                <c:pt idx="387">
                  <c:v>29.8</c:v>
                </c:pt>
                <c:pt idx="388">
                  <c:v>29.3</c:v>
                </c:pt>
                <c:pt idx="389">
                  <c:v>28.9</c:v>
                </c:pt>
                <c:pt idx="390">
                  <c:v>28.3</c:v>
                </c:pt>
                <c:pt idx="391">
                  <c:v>27.6</c:v>
                </c:pt>
                <c:pt idx="392">
                  <c:v>27.1</c:v>
                </c:pt>
                <c:pt idx="393">
                  <c:v>26.3</c:v>
                </c:pt>
                <c:pt idx="394">
                  <c:v>25.4</c:v>
                </c:pt>
                <c:pt idx="395">
                  <c:v>24.7</c:v>
                </c:pt>
                <c:pt idx="396">
                  <c:v>24.2</c:v>
                </c:pt>
                <c:pt idx="397">
                  <c:v>23.8</c:v>
                </c:pt>
                <c:pt idx="398">
                  <c:v>23.4</c:v>
                </c:pt>
                <c:pt idx="399">
                  <c:v>22.9</c:v>
                </c:pt>
                <c:pt idx="400">
                  <c:v>22.7</c:v>
                </c:pt>
                <c:pt idx="401">
                  <c:v>22</c:v>
                </c:pt>
                <c:pt idx="402">
                  <c:v>21.6</c:v>
                </c:pt>
                <c:pt idx="403">
                  <c:v>21.2</c:v>
                </c:pt>
                <c:pt idx="404">
                  <c:v>21.3</c:v>
                </c:pt>
                <c:pt idx="405">
                  <c:v>21.1</c:v>
                </c:pt>
                <c:pt idx="406">
                  <c:v>20.3</c:v>
                </c:pt>
                <c:pt idx="407">
                  <c:v>19.899999999999999</c:v>
                </c:pt>
                <c:pt idx="408">
                  <c:v>19.399999999999999</c:v>
                </c:pt>
                <c:pt idx="409">
                  <c:v>19.100000000000001</c:v>
                </c:pt>
                <c:pt idx="410">
                  <c:v>18.7</c:v>
                </c:pt>
                <c:pt idx="411">
                  <c:v>18.399999999999999</c:v>
                </c:pt>
                <c:pt idx="412">
                  <c:v>18.100000000000001</c:v>
                </c:pt>
                <c:pt idx="413">
                  <c:v>17.8</c:v>
                </c:pt>
                <c:pt idx="414">
                  <c:v>17.399999999999999</c:v>
                </c:pt>
                <c:pt idx="415">
                  <c:v>17.3</c:v>
                </c:pt>
                <c:pt idx="416">
                  <c:v>17</c:v>
                </c:pt>
                <c:pt idx="417">
                  <c:v>16.600000000000001</c:v>
                </c:pt>
                <c:pt idx="418">
                  <c:v>16.3</c:v>
                </c:pt>
                <c:pt idx="419">
                  <c:v>16</c:v>
                </c:pt>
                <c:pt idx="420">
                  <c:v>15.8</c:v>
                </c:pt>
                <c:pt idx="421">
                  <c:v>15.5</c:v>
                </c:pt>
                <c:pt idx="422">
                  <c:v>15.3</c:v>
                </c:pt>
                <c:pt idx="423">
                  <c:v>15</c:v>
                </c:pt>
                <c:pt idx="424">
                  <c:v>14.8</c:v>
                </c:pt>
                <c:pt idx="425">
                  <c:v>14.6</c:v>
                </c:pt>
                <c:pt idx="426">
                  <c:v>14.4</c:v>
                </c:pt>
                <c:pt idx="427">
                  <c:v>14.2</c:v>
                </c:pt>
                <c:pt idx="428">
                  <c:v>14</c:v>
                </c:pt>
                <c:pt idx="429">
                  <c:v>13.8</c:v>
                </c:pt>
                <c:pt idx="430">
                  <c:v>13.6</c:v>
                </c:pt>
                <c:pt idx="431">
                  <c:v>13.4</c:v>
                </c:pt>
                <c:pt idx="432">
                  <c:v>13.3</c:v>
                </c:pt>
                <c:pt idx="433">
                  <c:v>13.1</c:v>
                </c:pt>
                <c:pt idx="434">
                  <c:v>13</c:v>
                </c:pt>
                <c:pt idx="435">
                  <c:v>12.8</c:v>
                </c:pt>
                <c:pt idx="436">
                  <c:v>12.6</c:v>
                </c:pt>
                <c:pt idx="437">
                  <c:v>12.4</c:v>
                </c:pt>
                <c:pt idx="438">
                  <c:v>12.3</c:v>
                </c:pt>
                <c:pt idx="439">
                  <c:v>12.1</c:v>
                </c:pt>
                <c:pt idx="440">
                  <c:v>12</c:v>
                </c:pt>
                <c:pt idx="441">
                  <c:v>11.9</c:v>
                </c:pt>
                <c:pt idx="442">
                  <c:v>11.8</c:v>
                </c:pt>
                <c:pt idx="443">
                  <c:v>11.7</c:v>
                </c:pt>
                <c:pt idx="444">
                  <c:v>11.7</c:v>
                </c:pt>
                <c:pt idx="445">
                  <c:v>11.6</c:v>
                </c:pt>
                <c:pt idx="446">
                  <c:v>11.3</c:v>
                </c:pt>
                <c:pt idx="447">
                  <c:v>11.2</c:v>
                </c:pt>
                <c:pt idx="448">
                  <c:v>11</c:v>
                </c:pt>
                <c:pt idx="449">
                  <c:v>10.9</c:v>
                </c:pt>
                <c:pt idx="450">
                  <c:v>10.8</c:v>
                </c:pt>
                <c:pt idx="451">
                  <c:v>10.8</c:v>
                </c:pt>
                <c:pt idx="452">
                  <c:v>10.7</c:v>
                </c:pt>
                <c:pt idx="453">
                  <c:v>10.6</c:v>
                </c:pt>
                <c:pt idx="454">
                  <c:v>10.5</c:v>
                </c:pt>
                <c:pt idx="455">
                  <c:v>10.5</c:v>
                </c:pt>
                <c:pt idx="456">
                  <c:v>10.4</c:v>
                </c:pt>
                <c:pt idx="457">
                  <c:v>10.3</c:v>
                </c:pt>
                <c:pt idx="458">
                  <c:v>10.3</c:v>
                </c:pt>
                <c:pt idx="459">
                  <c:v>10.199999999999999</c:v>
                </c:pt>
                <c:pt idx="460">
                  <c:v>10.1</c:v>
                </c:pt>
                <c:pt idx="461">
                  <c:v>10</c:v>
                </c:pt>
                <c:pt idx="462">
                  <c:v>10</c:v>
                </c:pt>
                <c:pt idx="463">
                  <c:v>9.9</c:v>
                </c:pt>
                <c:pt idx="464">
                  <c:v>9.6999999999999993</c:v>
                </c:pt>
                <c:pt idx="465">
                  <c:v>9.6</c:v>
                </c:pt>
                <c:pt idx="466">
                  <c:v>9.6</c:v>
                </c:pt>
                <c:pt idx="467">
                  <c:v>9.6</c:v>
                </c:pt>
                <c:pt idx="468">
                  <c:v>9.5</c:v>
                </c:pt>
                <c:pt idx="469">
                  <c:v>9.5</c:v>
                </c:pt>
                <c:pt idx="470">
                  <c:v>9.3000000000000007</c:v>
                </c:pt>
                <c:pt idx="471">
                  <c:v>9.1999999999999993</c:v>
                </c:pt>
                <c:pt idx="472">
                  <c:v>9.1999999999999993</c:v>
                </c:pt>
                <c:pt idx="473">
                  <c:v>9.1</c:v>
                </c:pt>
                <c:pt idx="474">
                  <c:v>9.1</c:v>
                </c:pt>
                <c:pt idx="475">
                  <c:v>9.1</c:v>
                </c:pt>
                <c:pt idx="476">
                  <c:v>9.1</c:v>
                </c:pt>
                <c:pt idx="477">
                  <c:v>9.1</c:v>
                </c:pt>
                <c:pt idx="478">
                  <c:v>9.1</c:v>
                </c:pt>
                <c:pt idx="479">
                  <c:v>8.9</c:v>
                </c:pt>
                <c:pt idx="480">
                  <c:v>8.9</c:v>
                </c:pt>
                <c:pt idx="481">
                  <c:v>8.9</c:v>
                </c:pt>
                <c:pt idx="482">
                  <c:v>8.8000000000000007</c:v>
                </c:pt>
                <c:pt idx="483">
                  <c:v>8.8000000000000007</c:v>
                </c:pt>
                <c:pt idx="484">
                  <c:v>8.8000000000000007</c:v>
                </c:pt>
                <c:pt idx="485">
                  <c:v>8.6999999999999993</c:v>
                </c:pt>
                <c:pt idx="486">
                  <c:v>8.6999999999999993</c:v>
                </c:pt>
                <c:pt idx="487">
                  <c:v>8.6</c:v>
                </c:pt>
                <c:pt idx="488">
                  <c:v>8.6999999999999993</c:v>
                </c:pt>
                <c:pt idx="489">
                  <c:v>8.6</c:v>
                </c:pt>
                <c:pt idx="490">
                  <c:v>8.6</c:v>
                </c:pt>
                <c:pt idx="491">
                  <c:v>8.6</c:v>
                </c:pt>
                <c:pt idx="492">
                  <c:v>8.5</c:v>
                </c:pt>
                <c:pt idx="493">
                  <c:v>8.5</c:v>
                </c:pt>
                <c:pt idx="494">
                  <c:v>8.4</c:v>
                </c:pt>
                <c:pt idx="495">
                  <c:v>8.4</c:v>
                </c:pt>
                <c:pt idx="496">
                  <c:v>8.3000000000000007</c:v>
                </c:pt>
                <c:pt idx="497">
                  <c:v>8.1</c:v>
                </c:pt>
                <c:pt idx="498">
                  <c:v>8.1</c:v>
                </c:pt>
                <c:pt idx="499">
                  <c:v>8.1</c:v>
                </c:pt>
                <c:pt idx="500">
                  <c:v>8</c:v>
                </c:pt>
                <c:pt idx="501">
                  <c:v>8</c:v>
                </c:pt>
                <c:pt idx="502">
                  <c:v>7.9</c:v>
                </c:pt>
                <c:pt idx="503">
                  <c:v>7.8</c:v>
                </c:pt>
                <c:pt idx="504">
                  <c:v>7.7</c:v>
                </c:pt>
                <c:pt idx="505">
                  <c:v>7.7</c:v>
                </c:pt>
                <c:pt idx="506">
                  <c:v>7.7</c:v>
                </c:pt>
                <c:pt idx="507">
                  <c:v>7.7</c:v>
                </c:pt>
                <c:pt idx="508">
                  <c:v>7.6</c:v>
                </c:pt>
                <c:pt idx="509">
                  <c:v>7.6</c:v>
                </c:pt>
                <c:pt idx="510">
                  <c:v>7.5</c:v>
                </c:pt>
                <c:pt idx="511">
                  <c:v>7.5</c:v>
                </c:pt>
                <c:pt idx="512">
                  <c:v>7.4</c:v>
                </c:pt>
                <c:pt idx="513">
                  <c:v>7.4</c:v>
                </c:pt>
                <c:pt idx="514">
                  <c:v>7.4</c:v>
                </c:pt>
                <c:pt idx="515">
                  <c:v>7.5</c:v>
                </c:pt>
                <c:pt idx="516">
                  <c:v>7.4</c:v>
                </c:pt>
                <c:pt idx="517">
                  <c:v>7.4</c:v>
                </c:pt>
                <c:pt idx="518">
                  <c:v>7.3</c:v>
                </c:pt>
                <c:pt idx="519">
                  <c:v>7.3</c:v>
                </c:pt>
                <c:pt idx="520">
                  <c:v>7.3</c:v>
                </c:pt>
                <c:pt idx="521">
                  <c:v>7.2</c:v>
                </c:pt>
                <c:pt idx="522">
                  <c:v>7.2</c:v>
                </c:pt>
                <c:pt idx="523">
                  <c:v>7.2</c:v>
                </c:pt>
                <c:pt idx="524">
                  <c:v>7.2</c:v>
                </c:pt>
                <c:pt idx="525">
                  <c:v>7.1</c:v>
                </c:pt>
                <c:pt idx="526">
                  <c:v>7.1</c:v>
                </c:pt>
                <c:pt idx="527">
                  <c:v>7</c:v>
                </c:pt>
                <c:pt idx="528">
                  <c:v>7</c:v>
                </c:pt>
                <c:pt idx="529">
                  <c:v>7</c:v>
                </c:pt>
                <c:pt idx="530">
                  <c:v>6.9</c:v>
                </c:pt>
                <c:pt idx="531">
                  <c:v>6.9</c:v>
                </c:pt>
                <c:pt idx="532">
                  <c:v>6.9</c:v>
                </c:pt>
                <c:pt idx="533">
                  <c:v>6.8</c:v>
                </c:pt>
                <c:pt idx="534">
                  <c:v>6.8</c:v>
                </c:pt>
                <c:pt idx="535">
                  <c:v>6.7</c:v>
                </c:pt>
                <c:pt idx="536">
                  <c:v>6.7</c:v>
                </c:pt>
                <c:pt idx="537">
                  <c:v>6.7</c:v>
                </c:pt>
                <c:pt idx="538">
                  <c:v>6.7</c:v>
                </c:pt>
                <c:pt idx="539">
                  <c:v>6.7</c:v>
                </c:pt>
                <c:pt idx="540">
                  <c:v>6.6</c:v>
                </c:pt>
                <c:pt idx="541">
                  <c:v>6.6</c:v>
                </c:pt>
                <c:pt idx="542">
                  <c:v>6.7</c:v>
                </c:pt>
                <c:pt idx="543">
                  <c:v>6.6</c:v>
                </c:pt>
                <c:pt idx="544">
                  <c:v>6.6</c:v>
                </c:pt>
                <c:pt idx="545">
                  <c:v>6.5</c:v>
                </c:pt>
                <c:pt idx="546">
                  <c:v>6.5</c:v>
                </c:pt>
                <c:pt idx="547">
                  <c:v>6.5</c:v>
                </c:pt>
                <c:pt idx="548">
                  <c:v>6.5</c:v>
                </c:pt>
                <c:pt idx="549">
                  <c:v>6.5</c:v>
                </c:pt>
                <c:pt idx="550">
                  <c:v>6.5</c:v>
                </c:pt>
                <c:pt idx="551">
                  <c:v>6.5</c:v>
                </c:pt>
                <c:pt idx="552">
                  <c:v>6.5</c:v>
                </c:pt>
                <c:pt idx="553">
                  <c:v>6.5</c:v>
                </c:pt>
                <c:pt idx="554">
                  <c:v>6.5</c:v>
                </c:pt>
                <c:pt idx="555">
                  <c:v>6.5</c:v>
                </c:pt>
                <c:pt idx="556">
                  <c:v>6.5</c:v>
                </c:pt>
                <c:pt idx="557">
                  <c:v>6.5</c:v>
                </c:pt>
                <c:pt idx="558">
                  <c:v>6.5</c:v>
                </c:pt>
                <c:pt idx="559">
                  <c:v>6.6</c:v>
                </c:pt>
                <c:pt idx="560">
                  <c:v>6.5</c:v>
                </c:pt>
                <c:pt idx="561">
                  <c:v>6.6</c:v>
                </c:pt>
                <c:pt idx="562">
                  <c:v>6.5</c:v>
                </c:pt>
                <c:pt idx="563">
                  <c:v>6.6</c:v>
                </c:pt>
                <c:pt idx="564">
                  <c:v>6.6</c:v>
                </c:pt>
                <c:pt idx="565">
                  <c:v>6.6</c:v>
                </c:pt>
                <c:pt idx="566">
                  <c:v>6.6</c:v>
                </c:pt>
                <c:pt idx="567">
                  <c:v>6.6</c:v>
                </c:pt>
                <c:pt idx="568">
                  <c:v>6.5</c:v>
                </c:pt>
                <c:pt idx="569">
                  <c:v>6.5</c:v>
                </c:pt>
                <c:pt idx="570">
                  <c:v>6.5</c:v>
                </c:pt>
                <c:pt idx="571">
                  <c:v>6.5</c:v>
                </c:pt>
                <c:pt idx="572">
                  <c:v>6.5</c:v>
                </c:pt>
                <c:pt idx="573">
                  <c:v>6.5</c:v>
                </c:pt>
                <c:pt idx="574">
                  <c:v>6.5</c:v>
                </c:pt>
                <c:pt idx="575">
                  <c:v>6.4</c:v>
                </c:pt>
                <c:pt idx="576">
                  <c:v>6.4</c:v>
                </c:pt>
                <c:pt idx="577">
                  <c:v>6.4</c:v>
                </c:pt>
                <c:pt idx="578">
                  <c:v>6.4</c:v>
                </c:pt>
                <c:pt idx="579">
                  <c:v>6.3</c:v>
                </c:pt>
                <c:pt idx="580">
                  <c:v>6.3</c:v>
                </c:pt>
                <c:pt idx="581">
                  <c:v>6.3</c:v>
                </c:pt>
                <c:pt idx="582">
                  <c:v>6.3</c:v>
                </c:pt>
                <c:pt idx="583">
                  <c:v>6.3</c:v>
                </c:pt>
                <c:pt idx="584">
                  <c:v>6.3</c:v>
                </c:pt>
                <c:pt idx="585">
                  <c:v>6.3</c:v>
                </c:pt>
                <c:pt idx="586">
                  <c:v>6.3</c:v>
                </c:pt>
                <c:pt idx="587">
                  <c:v>6.2</c:v>
                </c:pt>
                <c:pt idx="588">
                  <c:v>6.2</c:v>
                </c:pt>
                <c:pt idx="589">
                  <c:v>6.1</c:v>
                </c:pt>
                <c:pt idx="590">
                  <c:v>6.1</c:v>
                </c:pt>
                <c:pt idx="591">
                  <c:v>6.1</c:v>
                </c:pt>
                <c:pt idx="592">
                  <c:v>6.1</c:v>
                </c:pt>
                <c:pt idx="593">
                  <c:v>6</c:v>
                </c:pt>
                <c:pt idx="594">
                  <c:v>6</c:v>
                </c:pt>
                <c:pt idx="595">
                  <c:v>6</c:v>
                </c:pt>
                <c:pt idx="596">
                  <c:v>5.9</c:v>
                </c:pt>
                <c:pt idx="597">
                  <c:v>5.9</c:v>
                </c:pt>
                <c:pt idx="598">
                  <c:v>6</c:v>
                </c:pt>
                <c:pt idx="599">
                  <c:v>5.9</c:v>
                </c:pt>
                <c:pt idx="600">
                  <c:v>6</c:v>
                </c:pt>
                <c:pt idx="601">
                  <c:v>6</c:v>
                </c:pt>
                <c:pt idx="602">
                  <c:v>6</c:v>
                </c:pt>
                <c:pt idx="603">
                  <c:v>6</c:v>
                </c:pt>
                <c:pt idx="604">
                  <c:v>6</c:v>
                </c:pt>
                <c:pt idx="605">
                  <c:v>6</c:v>
                </c:pt>
                <c:pt idx="606">
                  <c:v>6</c:v>
                </c:pt>
                <c:pt idx="607">
                  <c:v>5.9</c:v>
                </c:pt>
                <c:pt idx="608">
                  <c:v>5.9</c:v>
                </c:pt>
                <c:pt idx="609">
                  <c:v>5.9</c:v>
                </c:pt>
                <c:pt idx="610">
                  <c:v>5.9</c:v>
                </c:pt>
                <c:pt idx="611">
                  <c:v>5.9</c:v>
                </c:pt>
                <c:pt idx="612">
                  <c:v>5.8</c:v>
                </c:pt>
                <c:pt idx="613">
                  <c:v>5.8</c:v>
                </c:pt>
                <c:pt idx="614">
                  <c:v>5.8</c:v>
                </c:pt>
                <c:pt idx="615">
                  <c:v>5.8</c:v>
                </c:pt>
                <c:pt idx="616">
                  <c:v>5.8</c:v>
                </c:pt>
                <c:pt idx="617">
                  <c:v>5.8</c:v>
                </c:pt>
                <c:pt idx="618">
                  <c:v>5.7</c:v>
                </c:pt>
                <c:pt idx="619">
                  <c:v>5.7</c:v>
                </c:pt>
                <c:pt idx="620">
                  <c:v>5.8</c:v>
                </c:pt>
                <c:pt idx="621">
                  <c:v>5.8</c:v>
                </c:pt>
                <c:pt idx="622">
                  <c:v>5.7</c:v>
                </c:pt>
                <c:pt idx="623">
                  <c:v>5.8</c:v>
                </c:pt>
                <c:pt idx="624">
                  <c:v>5.8</c:v>
                </c:pt>
                <c:pt idx="625">
                  <c:v>5.8</c:v>
                </c:pt>
                <c:pt idx="626">
                  <c:v>5.8</c:v>
                </c:pt>
                <c:pt idx="627">
                  <c:v>5.8</c:v>
                </c:pt>
                <c:pt idx="628">
                  <c:v>5.8</c:v>
                </c:pt>
                <c:pt idx="629">
                  <c:v>5.8</c:v>
                </c:pt>
                <c:pt idx="630">
                  <c:v>5.8</c:v>
                </c:pt>
                <c:pt idx="631">
                  <c:v>5.8</c:v>
                </c:pt>
                <c:pt idx="632">
                  <c:v>5.7</c:v>
                </c:pt>
                <c:pt idx="633">
                  <c:v>5.6</c:v>
                </c:pt>
                <c:pt idx="634">
                  <c:v>5.6</c:v>
                </c:pt>
                <c:pt idx="635">
                  <c:v>5.6</c:v>
                </c:pt>
                <c:pt idx="636">
                  <c:v>5.6</c:v>
                </c:pt>
                <c:pt idx="637">
                  <c:v>5.5</c:v>
                </c:pt>
                <c:pt idx="638">
                  <c:v>5.5</c:v>
                </c:pt>
                <c:pt idx="639">
                  <c:v>5.5</c:v>
                </c:pt>
                <c:pt idx="640">
                  <c:v>5.5</c:v>
                </c:pt>
                <c:pt idx="641">
                  <c:v>5.5</c:v>
                </c:pt>
                <c:pt idx="642">
                  <c:v>5.5</c:v>
                </c:pt>
                <c:pt idx="643">
                  <c:v>5.5</c:v>
                </c:pt>
                <c:pt idx="644">
                  <c:v>5.5</c:v>
                </c:pt>
                <c:pt idx="645">
                  <c:v>5.5</c:v>
                </c:pt>
                <c:pt idx="646">
                  <c:v>5.5</c:v>
                </c:pt>
                <c:pt idx="647">
                  <c:v>5.5</c:v>
                </c:pt>
                <c:pt idx="648">
                  <c:v>5.5</c:v>
                </c:pt>
                <c:pt idx="649">
                  <c:v>5.5</c:v>
                </c:pt>
                <c:pt idx="650">
                  <c:v>5.5</c:v>
                </c:pt>
                <c:pt idx="651">
                  <c:v>5.5</c:v>
                </c:pt>
                <c:pt idx="652">
                  <c:v>5.5</c:v>
                </c:pt>
                <c:pt idx="653">
                  <c:v>5.5</c:v>
                </c:pt>
                <c:pt idx="654">
                  <c:v>5.4</c:v>
                </c:pt>
                <c:pt idx="655">
                  <c:v>5.5</c:v>
                </c:pt>
                <c:pt idx="656">
                  <c:v>5.5</c:v>
                </c:pt>
                <c:pt idx="657">
                  <c:v>5.4</c:v>
                </c:pt>
                <c:pt idx="658">
                  <c:v>5.5</c:v>
                </c:pt>
                <c:pt idx="659">
                  <c:v>5.5</c:v>
                </c:pt>
                <c:pt idx="660">
                  <c:v>5.5</c:v>
                </c:pt>
                <c:pt idx="661">
                  <c:v>5.5</c:v>
                </c:pt>
                <c:pt idx="662">
                  <c:v>5.5</c:v>
                </c:pt>
                <c:pt idx="663">
                  <c:v>5.5</c:v>
                </c:pt>
                <c:pt idx="664">
                  <c:v>5.5</c:v>
                </c:pt>
                <c:pt idx="665">
                  <c:v>5.5</c:v>
                </c:pt>
                <c:pt idx="666">
                  <c:v>5.5</c:v>
                </c:pt>
                <c:pt idx="667">
                  <c:v>5.6</c:v>
                </c:pt>
                <c:pt idx="668">
                  <c:v>5.5</c:v>
                </c:pt>
                <c:pt idx="669">
                  <c:v>5.6</c:v>
                </c:pt>
                <c:pt idx="670">
                  <c:v>5.6</c:v>
                </c:pt>
                <c:pt idx="671">
                  <c:v>5.6</c:v>
                </c:pt>
                <c:pt idx="672">
                  <c:v>5.6</c:v>
                </c:pt>
                <c:pt idx="673">
                  <c:v>5.6</c:v>
                </c:pt>
                <c:pt idx="674">
                  <c:v>5.6</c:v>
                </c:pt>
                <c:pt idx="675">
                  <c:v>5.6</c:v>
                </c:pt>
                <c:pt idx="676">
                  <c:v>5.6</c:v>
                </c:pt>
                <c:pt idx="677">
                  <c:v>5.6</c:v>
                </c:pt>
                <c:pt idx="678">
                  <c:v>5.6</c:v>
                </c:pt>
                <c:pt idx="679">
                  <c:v>5.6</c:v>
                </c:pt>
                <c:pt idx="680">
                  <c:v>5.6</c:v>
                </c:pt>
                <c:pt idx="681">
                  <c:v>5.6</c:v>
                </c:pt>
                <c:pt idx="682">
                  <c:v>5.6</c:v>
                </c:pt>
                <c:pt idx="683">
                  <c:v>5.6</c:v>
                </c:pt>
                <c:pt idx="684">
                  <c:v>5.5</c:v>
                </c:pt>
                <c:pt idx="685">
                  <c:v>5.5</c:v>
                </c:pt>
                <c:pt idx="686">
                  <c:v>5.5</c:v>
                </c:pt>
                <c:pt idx="687">
                  <c:v>5.5</c:v>
                </c:pt>
                <c:pt idx="688">
                  <c:v>5.5</c:v>
                </c:pt>
                <c:pt idx="689">
                  <c:v>5.5</c:v>
                </c:pt>
                <c:pt idx="690">
                  <c:v>5.4</c:v>
                </c:pt>
                <c:pt idx="691">
                  <c:v>5.4</c:v>
                </c:pt>
                <c:pt idx="692">
                  <c:v>5.4</c:v>
                </c:pt>
                <c:pt idx="693">
                  <c:v>5.3</c:v>
                </c:pt>
                <c:pt idx="694">
                  <c:v>5.3</c:v>
                </c:pt>
                <c:pt idx="695">
                  <c:v>5.3</c:v>
                </c:pt>
                <c:pt idx="696">
                  <c:v>5.3</c:v>
                </c:pt>
                <c:pt idx="697">
                  <c:v>5.2</c:v>
                </c:pt>
                <c:pt idx="698">
                  <c:v>5.2</c:v>
                </c:pt>
                <c:pt idx="699">
                  <c:v>5.0999999999999996</c:v>
                </c:pt>
                <c:pt idx="700">
                  <c:v>5.0999999999999996</c:v>
                </c:pt>
                <c:pt idx="701">
                  <c:v>5.0999999999999996</c:v>
                </c:pt>
                <c:pt idx="702">
                  <c:v>5.0999999999999996</c:v>
                </c:pt>
                <c:pt idx="703">
                  <c:v>5.0999999999999996</c:v>
                </c:pt>
                <c:pt idx="704">
                  <c:v>5.0999999999999996</c:v>
                </c:pt>
                <c:pt idx="705">
                  <c:v>5.2</c:v>
                </c:pt>
                <c:pt idx="706">
                  <c:v>5.0999999999999996</c:v>
                </c:pt>
                <c:pt idx="707">
                  <c:v>5.0999999999999996</c:v>
                </c:pt>
                <c:pt idx="708">
                  <c:v>5.0999999999999996</c:v>
                </c:pt>
                <c:pt idx="709">
                  <c:v>5.0999999999999996</c:v>
                </c:pt>
                <c:pt idx="710">
                  <c:v>5.0999999999999996</c:v>
                </c:pt>
                <c:pt idx="711">
                  <c:v>5</c:v>
                </c:pt>
                <c:pt idx="712">
                  <c:v>5.0999999999999996</c:v>
                </c:pt>
                <c:pt idx="713">
                  <c:v>5.0999999999999996</c:v>
                </c:pt>
                <c:pt idx="714">
                  <c:v>5.0999999999999996</c:v>
                </c:pt>
                <c:pt idx="715">
                  <c:v>5.0999999999999996</c:v>
                </c:pt>
                <c:pt idx="716">
                  <c:v>5.0999999999999996</c:v>
                </c:pt>
                <c:pt idx="717">
                  <c:v>5.0999999999999996</c:v>
                </c:pt>
                <c:pt idx="718">
                  <c:v>5</c:v>
                </c:pt>
                <c:pt idx="719">
                  <c:v>5</c:v>
                </c:pt>
                <c:pt idx="720">
                  <c:v>5.0999999999999996</c:v>
                </c:pt>
                <c:pt idx="721">
                  <c:v>5.0999999999999996</c:v>
                </c:pt>
                <c:pt idx="722">
                  <c:v>5.0999999999999996</c:v>
                </c:pt>
                <c:pt idx="723">
                  <c:v>5.0999999999999996</c:v>
                </c:pt>
                <c:pt idx="724">
                  <c:v>5.0999999999999996</c:v>
                </c:pt>
                <c:pt idx="725">
                  <c:v>5.0999999999999996</c:v>
                </c:pt>
                <c:pt idx="726">
                  <c:v>5.0999999999999996</c:v>
                </c:pt>
                <c:pt idx="727">
                  <c:v>5.0999999999999996</c:v>
                </c:pt>
                <c:pt idx="728">
                  <c:v>5.0999999999999996</c:v>
                </c:pt>
                <c:pt idx="729">
                  <c:v>5.0999999999999996</c:v>
                </c:pt>
                <c:pt idx="730">
                  <c:v>5</c:v>
                </c:pt>
                <c:pt idx="731">
                  <c:v>5</c:v>
                </c:pt>
                <c:pt idx="732">
                  <c:v>5</c:v>
                </c:pt>
                <c:pt idx="733">
                  <c:v>5</c:v>
                </c:pt>
                <c:pt idx="734">
                  <c:v>5</c:v>
                </c:pt>
                <c:pt idx="735">
                  <c:v>5</c:v>
                </c:pt>
                <c:pt idx="736">
                  <c:v>5</c:v>
                </c:pt>
                <c:pt idx="737">
                  <c:v>4.9000000000000004</c:v>
                </c:pt>
                <c:pt idx="738">
                  <c:v>4.9000000000000004</c:v>
                </c:pt>
                <c:pt idx="739">
                  <c:v>4.9000000000000004</c:v>
                </c:pt>
                <c:pt idx="740">
                  <c:v>4.9000000000000004</c:v>
                </c:pt>
                <c:pt idx="741">
                  <c:v>4.8</c:v>
                </c:pt>
                <c:pt idx="742">
                  <c:v>4.9000000000000004</c:v>
                </c:pt>
                <c:pt idx="743">
                  <c:v>4.9000000000000004</c:v>
                </c:pt>
                <c:pt idx="744">
                  <c:v>4.8</c:v>
                </c:pt>
                <c:pt idx="745">
                  <c:v>4.9000000000000004</c:v>
                </c:pt>
                <c:pt idx="746">
                  <c:v>4.9000000000000004</c:v>
                </c:pt>
                <c:pt idx="747">
                  <c:v>4.9000000000000004</c:v>
                </c:pt>
                <c:pt idx="748">
                  <c:v>4.9000000000000004</c:v>
                </c:pt>
                <c:pt idx="749">
                  <c:v>5</c:v>
                </c:pt>
                <c:pt idx="750">
                  <c:v>5</c:v>
                </c:pt>
                <c:pt idx="751">
                  <c:v>5</c:v>
                </c:pt>
                <c:pt idx="752">
                  <c:v>4.9000000000000004</c:v>
                </c:pt>
                <c:pt idx="753">
                  <c:v>4.9000000000000004</c:v>
                </c:pt>
                <c:pt idx="754">
                  <c:v>4.9000000000000004</c:v>
                </c:pt>
                <c:pt idx="755">
                  <c:v>4.9000000000000004</c:v>
                </c:pt>
                <c:pt idx="756">
                  <c:v>4.9000000000000004</c:v>
                </c:pt>
                <c:pt idx="757">
                  <c:v>4.9000000000000004</c:v>
                </c:pt>
                <c:pt idx="758">
                  <c:v>4.9000000000000004</c:v>
                </c:pt>
                <c:pt idx="759">
                  <c:v>4.9000000000000004</c:v>
                </c:pt>
                <c:pt idx="760">
                  <c:v>4.9000000000000004</c:v>
                </c:pt>
                <c:pt idx="761">
                  <c:v>4.9000000000000004</c:v>
                </c:pt>
                <c:pt idx="762">
                  <c:v>4.9000000000000004</c:v>
                </c:pt>
                <c:pt idx="763">
                  <c:v>4.9000000000000004</c:v>
                </c:pt>
                <c:pt idx="764">
                  <c:v>4.9000000000000004</c:v>
                </c:pt>
                <c:pt idx="765">
                  <c:v>4.9000000000000004</c:v>
                </c:pt>
                <c:pt idx="766">
                  <c:v>4.9000000000000004</c:v>
                </c:pt>
                <c:pt idx="767">
                  <c:v>4.9000000000000004</c:v>
                </c:pt>
                <c:pt idx="768">
                  <c:v>4.9000000000000004</c:v>
                </c:pt>
                <c:pt idx="769">
                  <c:v>4.9000000000000004</c:v>
                </c:pt>
                <c:pt idx="770">
                  <c:v>4.9000000000000004</c:v>
                </c:pt>
                <c:pt idx="771">
                  <c:v>4.9000000000000004</c:v>
                </c:pt>
                <c:pt idx="772">
                  <c:v>4.9000000000000004</c:v>
                </c:pt>
                <c:pt idx="773">
                  <c:v>4.9000000000000004</c:v>
                </c:pt>
                <c:pt idx="774">
                  <c:v>4.8</c:v>
                </c:pt>
                <c:pt idx="775">
                  <c:v>4.8</c:v>
                </c:pt>
                <c:pt idx="776">
                  <c:v>4.8</c:v>
                </c:pt>
                <c:pt idx="777">
                  <c:v>4.8</c:v>
                </c:pt>
                <c:pt idx="778">
                  <c:v>4.8</c:v>
                </c:pt>
                <c:pt idx="779">
                  <c:v>4.5999999999999996</c:v>
                </c:pt>
                <c:pt idx="780">
                  <c:v>4.5999999999999996</c:v>
                </c:pt>
                <c:pt idx="781">
                  <c:v>4.5999999999999996</c:v>
                </c:pt>
                <c:pt idx="782">
                  <c:v>4.5999999999999996</c:v>
                </c:pt>
                <c:pt idx="783">
                  <c:v>4.5999999999999996</c:v>
                </c:pt>
                <c:pt idx="784">
                  <c:v>4.5999999999999996</c:v>
                </c:pt>
                <c:pt idx="785">
                  <c:v>4.5999999999999996</c:v>
                </c:pt>
                <c:pt idx="786">
                  <c:v>4.5999999999999996</c:v>
                </c:pt>
                <c:pt idx="787">
                  <c:v>4.7</c:v>
                </c:pt>
                <c:pt idx="788">
                  <c:v>4.5999999999999996</c:v>
                </c:pt>
                <c:pt idx="789">
                  <c:v>4.7</c:v>
                </c:pt>
                <c:pt idx="790">
                  <c:v>4.7</c:v>
                </c:pt>
                <c:pt idx="791">
                  <c:v>4.7</c:v>
                </c:pt>
                <c:pt idx="792">
                  <c:v>4.7</c:v>
                </c:pt>
                <c:pt idx="793">
                  <c:v>4.7</c:v>
                </c:pt>
                <c:pt idx="794">
                  <c:v>4.7</c:v>
                </c:pt>
                <c:pt idx="795">
                  <c:v>4.7</c:v>
                </c:pt>
                <c:pt idx="796">
                  <c:v>4.8</c:v>
                </c:pt>
                <c:pt idx="797">
                  <c:v>4.8</c:v>
                </c:pt>
                <c:pt idx="798">
                  <c:v>4.8</c:v>
                </c:pt>
                <c:pt idx="799">
                  <c:v>4.8</c:v>
                </c:pt>
                <c:pt idx="800">
                  <c:v>4.8</c:v>
                </c:pt>
                <c:pt idx="801">
                  <c:v>4.8</c:v>
                </c:pt>
                <c:pt idx="802">
                  <c:v>4.8</c:v>
                </c:pt>
                <c:pt idx="803">
                  <c:v>4.8</c:v>
                </c:pt>
                <c:pt idx="804">
                  <c:v>4.8</c:v>
                </c:pt>
                <c:pt idx="805">
                  <c:v>4.8</c:v>
                </c:pt>
                <c:pt idx="806">
                  <c:v>4.8</c:v>
                </c:pt>
                <c:pt idx="807">
                  <c:v>4.8</c:v>
                </c:pt>
                <c:pt idx="808">
                  <c:v>4.8</c:v>
                </c:pt>
                <c:pt idx="809">
                  <c:v>4.8</c:v>
                </c:pt>
                <c:pt idx="810">
                  <c:v>4.9000000000000004</c:v>
                </c:pt>
                <c:pt idx="811">
                  <c:v>4.9000000000000004</c:v>
                </c:pt>
                <c:pt idx="812">
                  <c:v>4.9000000000000004</c:v>
                </c:pt>
                <c:pt idx="813">
                  <c:v>4.9000000000000004</c:v>
                </c:pt>
                <c:pt idx="814">
                  <c:v>4.9000000000000004</c:v>
                </c:pt>
                <c:pt idx="815">
                  <c:v>4.9000000000000004</c:v>
                </c:pt>
                <c:pt idx="816">
                  <c:v>4.9000000000000004</c:v>
                </c:pt>
                <c:pt idx="817">
                  <c:v>4.9000000000000004</c:v>
                </c:pt>
                <c:pt idx="818">
                  <c:v>4.9000000000000004</c:v>
                </c:pt>
                <c:pt idx="819">
                  <c:v>4.9000000000000004</c:v>
                </c:pt>
                <c:pt idx="820">
                  <c:v>4.9000000000000004</c:v>
                </c:pt>
                <c:pt idx="821">
                  <c:v>4.8</c:v>
                </c:pt>
                <c:pt idx="822">
                  <c:v>4.8</c:v>
                </c:pt>
                <c:pt idx="823">
                  <c:v>4.8</c:v>
                </c:pt>
                <c:pt idx="824">
                  <c:v>4.8</c:v>
                </c:pt>
                <c:pt idx="825">
                  <c:v>4.8</c:v>
                </c:pt>
                <c:pt idx="826">
                  <c:v>4.8</c:v>
                </c:pt>
                <c:pt idx="827">
                  <c:v>4.8</c:v>
                </c:pt>
                <c:pt idx="828">
                  <c:v>4.8</c:v>
                </c:pt>
                <c:pt idx="829">
                  <c:v>4.8</c:v>
                </c:pt>
                <c:pt idx="830">
                  <c:v>4.8</c:v>
                </c:pt>
                <c:pt idx="831">
                  <c:v>4.8</c:v>
                </c:pt>
                <c:pt idx="832">
                  <c:v>4.7</c:v>
                </c:pt>
                <c:pt idx="833">
                  <c:v>4.8</c:v>
                </c:pt>
                <c:pt idx="834">
                  <c:v>4.8</c:v>
                </c:pt>
                <c:pt idx="835">
                  <c:v>4.7</c:v>
                </c:pt>
                <c:pt idx="836">
                  <c:v>4.7</c:v>
                </c:pt>
                <c:pt idx="837">
                  <c:v>4.7</c:v>
                </c:pt>
                <c:pt idx="838">
                  <c:v>4.5999999999999996</c:v>
                </c:pt>
                <c:pt idx="839">
                  <c:v>4.5999999999999996</c:v>
                </c:pt>
                <c:pt idx="840">
                  <c:v>4.5999999999999996</c:v>
                </c:pt>
                <c:pt idx="841">
                  <c:v>4.5999999999999996</c:v>
                </c:pt>
                <c:pt idx="842">
                  <c:v>4.5999999999999996</c:v>
                </c:pt>
                <c:pt idx="843">
                  <c:v>4.5</c:v>
                </c:pt>
                <c:pt idx="844">
                  <c:v>4.5</c:v>
                </c:pt>
                <c:pt idx="845">
                  <c:v>4.5</c:v>
                </c:pt>
                <c:pt idx="846">
                  <c:v>4.5</c:v>
                </c:pt>
                <c:pt idx="847">
                  <c:v>4.4000000000000004</c:v>
                </c:pt>
                <c:pt idx="848">
                  <c:v>4.4000000000000004</c:v>
                </c:pt>
                <c:pt idx="849">
                  <c:v>4.5</c:v>
                </c:pt>
                <c:pt idx="850">
                  <c:v>4.5</c:v>
                </c:pt>
                <c:pt idx="851">
                  <c:v>4.5</c:v>
                </c:pt>
                <c:pt idx="852">
                  <c:v>4.5</c:v>
                </c:pt>
                <c:pt idx="853">
                  <c:v>4.5999999999999996</c:v>
                </c:pt>
                <c:pt idx="854">
                  <c:v>4.5999999999999996</c:v>
                </c:pt>
                <c:pt idx="855">
                  <c:v>4.5</c:v>
                </c:pt>
                <c:pt idx="856">
                  <c:v>4.5</c:v>
                </c:pt>
                <c:pt idx="857">
                  <c:v>4.5</c:v>
                </c:pt>
                <c:pt idx="858">
                  <c:v>4.5</c:v>
                </c:pt>
                <c:pt idx="859">
                  <c:v>4.5</c:v>
                </c:pt>
                <c:pt idx="860">
                  <c:v>4.5</c:v>
                </c:pt>
                <c:pt idx="861">
                  <c:v>4.5999999999999996</c:v>
                </c:pt>
                <c:pt idx="862">
                  <c:v>4.5999999999999996</c:v>
                </c:pt>
                <c:pt idx="863">
                  <c:v>4.5</c:v>
                </c:pt>
                <c:pt idx="864">
                  <c:v>4.5999999999999996</c:v>
                </c:pt>
                <c:pt idx="865">
                  <c:v>4.5999999999999996</c:v>
                </c:pt>
                <c:pt idx="866">
                  <c:v>4.5999999999999996</c:v>
                </c:pt>
                <c:pt idx="867">
                  <c:v>4.5999999999999996</c:v>
                </c:pt>
                <c:pt idx="868">
                  <c:v>4.5999999999999996</c:v>
                </c:pt>
                <c:pt idx="869">
                  <c:v>4.5999999999999996</c:v>
                </c:pt>
                <c:pt idx="870">
                  <c:v>4.5999999999999996</c:v>
                </c:pt>
                <c:pt idx="871">
                  <c:v>4.5999999999999996</c:v>
                </c:pt>
                <c:pt idx="872">
                  <c:v>4.5999999999999996</c:v>
                </c:pt>
                <c:pt idx="873">
                  <c:v>4.5999999999999996</c:v>
                </c:pt>
                <c:pt idx="874">
                  <c:v>4.5999999999999996</c:v>
                </c:pt>
                <c:pt idx="875">
                  <c:v>4.5999999999999996</c:v>
                </c:pt>
                <c:pt idx="876">
                  <c:v>4.5999999999999996</c:v>
                </c:pt>
                <c:pt idx="877">
                  <c:v>4.5999999999999996</c:v>
                </c:pt>
                <c:pt idx="878">
                  <c:v>4.5</c:v>
                </c:pt>
                <c:pt idx="879">
                  <c:v>4.5</c:v>
                </c:pt>
                <c:pt idx="880">
                  <c:v>4.5</c:v>
                </c:pt>
                <c:pt idx="881">
                  <c:v>4.4000000000000004</c:v>
                </c:pt>
                <c:pt idx="882">
                  <c:v>4.5</c:v>
                </c:pt>
                <c:pt idx="883">
                  <c:v>4.4000000000000004</c:v>
                </c:pt>
                <c:pt idx="884">
                  <c:v>4.5</c:v>
                </c:pt>
                <c:pt idx="885">
                  <c:v>4.5</c:v>
                </c:pt>
                <c:pt idx="886">
                  <c:v>4.5</c:v>
                </c:pt>
                <c:pt idx="887">
                  <c:v>4.5</c:v>
                </c:pt>
                <c:pt idx="888">
                  <c:v>4.5999999999999996</c:v>
                </c:pt>
                <c:pt idx="889">
                  <c:v>4.5999999999999996</c:v>
                </c:pt>
                <c:pt idx="890">
                  <c:v>4.5999999999999996</c:v>
                </c:pt>
                <c:pt idx="891">
                  <c:v>4.5999999999999996</c:v>
                </c:pt>
                <c:pt idx="892">
                  <c:v>4.5</c:v>
                </c:pt>
                <c:pt idx="893">
                  <c:v>4.5</c:v>
                </c:pt>
                <c:pt idx="894">
                  <c:v>4.5</c:v>
                </c:pt>
                <c:pt idx="895">
                  <c:v>4.5</c:v>
                </c:pt>
                <c:pt idx="896">
                  <c:v>4.5</c:v>
                </c:pt>
                <c:pt idx="897">
                  <c:v>4.4000000000000004</c:v>
                </c:pt>
                <c:pt idx="898">
                  <c:v>4.4000000000000004</c:v>
                </c:pt>
                <c:pt idx="899">
                  <c:v>4.5</c:v>
                </c:pt>
                <c:pt idx="900">
                  <c:v>4.4000000000000004</c:v>
                </c:pt>
                <c:pt idx="901">
                  <c:v>4.5</c:v>
                </c:pt>
                <c:pt idx="902">
                  <c:v>4.5</c:v>
                </c:pt>
                <c:pt idx="903">
                  <c:v>4.5</c:v>
                </c:pt>
                <c:pt idx="904">
                  <c:v>4.5</c:v>
                </c:pt>
                <c:pt idx="905">
                  <c:v>4.4000000000000004</c:v>
                </c:pt>
                <c:pt idx="906">
                  <c:v>4.4000000000000004</c:v>
                </c:pt>
                <c:pt idx="907">
                  <c:v>4.4000000000000004</c:v>
                </c:pt>
                <c:pt idx="908">
                  <c:v>4.5</c:v>
                </c:pt>
                <c:pt idx="909">
                  <c:v>4.5</c:v>
                </c:pt>
                <c:pt idx="910">
                  <c:v>4.5999999999999996</c:v>
                </c:pt>
                <c:pt idx="911">
                  <c:v>4.5999999999999996</c:v>
                </c:pt>
                <c:pt idx="912">
                  <c:v>4.5999999999999996</c:v>
                </c:pt>
                <c:pt idx="913">
                  <c:v>4.5999999999999996</c:v>
                </c:pt>
                <c:pt idx="914">
                  <c:v>4.5999999999999996</c:v>
                </c:pt>
                <c:pt idx="915">
                  <c:v>4.5999999999999996</c:v>
                </c:pt>
                <c:pt idx="916">
                  <c:v>4.5</c:v>
                </c:pt>
                <c:pt idx="917">
                  <c:v>4.5999999999999996</c:v>
                </c:pt>
                <c:pt idx="918">
                  <c:v>4.5</c:v>
                </c:pt>
                <c:pt idx="919">
                  <c:v>4.5</c:v>
                </c:pt>
                <c:pt idx="920">
                  <c:v>4.5</c:v>
                </c:pt>
                <c:pt idx="921">
                  <c:v>4.5</c:v>
                </c:pt>
                <c:pt idx="922">
                  <c:v>4.4000000000000004</c:v>
                </c:pt>
                <c:pt idx="923">
                  <c:v>4.4000000000000004</c:v>
                </c:pt>
                <c:pt idx="924">
                  <c:v>4.5</c:v>
                </c:pt>
                <c:pt idx="925">
                  <c:v>4.4000000000000004</c:v>
                </c:pt>
                <c:pt idx="926">
                  <c:v>4.5</c:v>
                </c:pt>
                <c:pt idx="927">
                  <c:v>4.5</c:v>
                </c:pt>
                <c:pt idx="928">
                  <c:v>4.5</c:v>
                </c:pt>
                <c:pt idx="929">
                  <c:v>4.4000000000000004</c:v>
                </c:pt>
                <c:pt idx="930">
                  <c:v>4.4000000000000004</c:v>
                </c:pt>
                <c:pt idx="931">
                  <c:v>4.4000000000000004</c:v>
                </c:pt>
                <c:pt idx="932">
                  <c:v>4.4000000000000004</c:v>
                </c:pt>
                <c:pt idx="933">
                  <c:v>4.4000000000000004</c:v>
                </c:pt>
                <c:pt idx="934">
                  <c:v>4.4000000000000004</c:v>
                </c:pt>
                <c:pt idx="935">
                  <c:v>4.4000000000000004</c:v>
                </c:pt>
                <c:pt idx="936">
                  <c:v>4.4000000000000004</c:v>
                </c:pt>
                <c:pt idx="937">
                  <c:v>4.4000000000000004</c:v>
                </c:pt>
                <c:pt idx="938">
                  <c:v>4.4000000000000004</c:v>
                </c:pt>
                <c:pt idx="939">
                  <c:v>4.4000000000000004</c:v>
                </c:pt>
                <c:pt idx="940">
                  <c:v>4.4000000000000004</c:v>
                </c:pt>
                <c:pt idx="941">
                  <c:v>4.4000000000000004</c:v>
                </c:pt>
                <c:pt idx="942">
                  <c:v>4.4000000000000004</c:v>
                </c:pt>
                <c:pt idx="943">
                  <c:v>4.4000000000000004</c:v>
                </c:pt>
                <c:pt idx="944">
                  <c:v>4.4000000000000004</c:v>
                </c:pt>
                <c:pt idx="945">
                  <c:v>4.4000000000000004</c:v>
                </c:pt>
                <c:pt idx="946">
                  <c:v>4.4000000000000004</c:v>
                </c:pt>
                <c:pt idx="947">
                  <c:v>4.3</c:v>
                </c:pt>
                <c:pt idx="948">
                  <c:v>4.3</c:v>
                </c:pt>
                <c:pt idx="949">
                  <c:v>4.3</c:v>
                </c:pt>
                <c:pt idx="950">
                  <c:v>4.3</c:v>
                </c:pt>
                <c:pt idx="951">
                  <c:v>4.3</c:v>
                </c:pt>
                <c:pt idx="952">
                  <c:v>4.4000000000000004</c:v>
                </c:pt>
                <c:pt idx="953">
                  <c:v>4.4000000000000004</c:v>
                </c:pt>
                <c:pt idx="954">
                  <c:v>4.4000000000000004</c:v>
                </c:pt>
                <c:pt idx="955">
                  <c:v>4.4000000000000004</c:v>
                </c:pt>
                <c:pt idx="956">
                  <c:v>4.4000000000000004</c:v>
                </c:pt>
                <c:pt idx="957">
                  <c:v>4.5</c:v>
                </c:pt>
                <c:pt idx="958">
                  <c:v>4.5</c:v>
                </c:pt>
                <c:pt idx="959">
                  <c:v>4.5</c:v>
                </c:pt>
                <c:pt idx="960">
                  <c:v>4.5</c:v>
                </c:pt>
                <c:pt idx="961">
                  <c:v>4.5999999999999996</c:v>
                </c:pt>
                <c:pt idx="962">
                  <c:v>4.5</c:v>
                </c:pt>
                <c:pt idx="963">
                  <c:v>4.5</c:v>
                </c:pt>
                <c:pt idx="964">
                  <c:v>4.5</c:v>
                </c:pt>
                <c:pt idx="965">
                  <c:v>4.5</c:v>
                </c:pt>
                <c:pt idx="966">
                  <c:v>4.5</c:v>
                </c:pt>
                <c:pt idx="967">
                  <c:v>4.5</c:v>
                </c:pt>
                <c:pt idx="968">
                  <c:v>4.5</c:v>
                </c:pt>
                <c:pt idx="969">
                  <c:v>4.5</c:v>
                </c:pt>
                <c:pt idx="970">
                  <c:v>4.5</c:v>
                </c:pt>
                <c:pt idx="971">
                  <c:v>4.5</c:v>
                </c:pt>
                <c:pt idx="972">
                  <c:v>4.5</c:v>
                </c:pt>
                <c:pt idx="973">
                  <c:v>4.5</c:v>
                </c:pt>
                <c:pt idx="974">
                  <c:v>4.5</c:v>
                </c:pt>
                <c:pt idx="975">
                  <c:v>4.5</c:v>
                </c:pt>
                <c:pt idx="976">
                  <c:v>4.5</c:v>
                </c:pt>
                <c:pt idx="977">
                  <c:v>4.5</c:v>
                </c:pt>
                <c:pt idx="978">
                  <c:v>4.5</c:v>
                </c:pt>
                <c:pt idx="979">
                  <c:v>4.5</c:v>
                </c:pt>
                <c:pt idx="980">
                  <c:v>4.5</c:v>
                </c:pt>
                <c:pt idx="981">
                  <c:v>4.5</c:v>
                </c:pt>
                <c:pt idx="982">
                  <c:v>4.5999999999999996</c:v>
                </c:pt>
                <c:pt idx="983">
                  <c:v>4.5</c:v>
                </c:pt>
                <c:pt idx="984">
                  <c:v>4.5</c:v>
                </c:pt>
                <c:pt idx="985">
                  <c:v>4.5</c:v>
                </c:pt>
                <c:pt idx="986">
                  <c:v>4.5</c:v>
                </c:pt>
                <c:pt idx="987">
                  <c:v>4.5</c:v>
                </c:pt>
                <c:pt idx="988">
                  <c:v>4.4000000000000004</c:v>
                </c:pt>
                <c:pt idx="989">
                  <c:v>4.5</c:v>
                </c:pt>
                <c:pt idx="990">
                  <c:v>4.5</c:v>
                </c:pt>
                <c:pt idx="991">
                  <c:v>4.4000000000000004</c:v>
                </c:pt>
                <c:pt idx="992">
                  <c:v>4.5</c:v>
                </c:pt>
                <c:pt idx="993">
                  <c:v>4.5</c:v>
                </c:pt>
                <c:pt idx="994">
                  <c:v>4.5</c:v>
                </c:pt>
                <c:pt idx="995">
                  <c:v>4.5</c:v>
                </c:pt>
                <c:pt idx="996">
                  <c:v>4.5</c:v>
                </c:pt>
                <c:pt idx="997">
                  <c:v>4.5</c:v>
                </c:pt>
                <c:pt idx="998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881-4502-864B-852F63E51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67232"/>
        <c:axId val="245169152"/>
      </c:scatterChart>
      <c:valAx>
        <c:axId val="245167232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TIME, min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5169152"/>
        <c:crosses val="autoZero"/>
        <c:crossBetween val="midCat"/>
      </c:valAx>
      <c:valAx>
        <c:axId val="245169152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MOLE FRACTION CO, ppm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51672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0.67708</cdr:x>
      <cdr:y>0.28754</cdr:y>
    </cdr:from>
    <cdr:to>
      <cdr:x>0.81953</cdr:x>
      <cdr:y>0.39413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613492"/>
          <a:ext cx="1042051" cy="227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PARALLEL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0.18338</cdr:x>
      <cdr:y>0.46376</cdr:y>
    </cdr:from>
    <cdr:to>
      <cdr:x>0.32583</cdr:x>
      <cdr:y>0.57035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85588" y="1574783"/>
          <a:ext cx="998632" cy="361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solidFill>
                <a:srgbClr val="FF0000"/>
              </a:solidFill>
            </a:rPr>
            <a:t>CROSS</a:t>
          </a:r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0.52279</cdr:x>
      <cdr:y>0.12202</cdr:y>
    </cdr:from>
    <cdr:to>
      <cdr:x>0.66524</cdr:x>
      <cdr:y>0.22861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656" y="414342"/>
          <a:ext cx="952499" cy="361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PARALLEL</a:t>
          </a: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0.16572</cdr:x>
      <cdr:y>0.29546</cdr:y>
    </cdr:from>
    <cdr:to>
      <cdr:x>0.30817</cdr:x>
      <cdr:y>0.40205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08088" y="1003296"/>
          <a:ext cx="952499" cy="361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solidFill>
                <a:srgbClr val="FF0000"/>
              </a:solidFill>
            </a:rPr>
            <a:t>CROSS</a:t>
          </a:r>
        </a:p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0.49485</cdr:x>
      <cdr:y>0.12383</cdr:y>
    </cdr:from>
    <cdr:to>
      <cdr:x>0.6373</cdr:x>
      <cdr:y>0.23042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0" y="271975"/>
          <a:ext cx="1052905" cy="234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PARALLEL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0.16287</cdr:x>
      <cdr:y>0.06545</cdr:y>
    </cdr:from>
    <cdr:to>
      <cdr:x>0.30532</cdr:x>
      <cdr:y>0.17204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89025" y="222250"/>
          <a:ext cx="9525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>
              <a:solidFill>
                <a:srgbClr val="FF0000"/>
              </a:solidFill>
            </a:rPr>
            <a:t>CROSS</a:t>
          </a:r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575" cy="51117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40" y="3"/>
            <a:ext cx="3076575" cy="51117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86011BA-88C6-4562-8E8F-FB3C006F5B15}" type="datetimeFigureOut">
              <a:rPr lang="fr-FR" smtClean="0"/>
              <a:t>23/05/2018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5" y="4860925"/>
            <a:ext cx="5680075" cy="4605338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852"/>
            <a:ext cx="3076575" cy="51117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40" y="9721852"/>
            <a:ext cx="3076575" cy="51117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6FA3CB53-0080-4C44-9972-93628E19A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1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3CB53-0080-4C44-9972-93628E19A1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83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6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19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jpg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17" Type="http://schemas.openxmlformats.org/officeDocument/2006/relationships/image" Target="http://upload.wikimedia.org/wikipedia/commons/thumb/4/49/Hydroxymethylfurfural.png/200px-Hydroxymethylfurfural.png" TargetMode="External"/><Relationship Id="rId25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5.jpg"/><Relationship Id="rId29" Type="http://schemas.openxmlformats.org/officeDocument/2006/relationships/chart" Target="../charts/char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emf"/><Relationship Id="rId5" Type="http://schemas.openxmlformats.org/officeDocument/2006/relationships/image" Target="../media/image2.png"/><Relationship Id="rId15" Type="http://schemas.openxmlformats.org/officeDocument/2006/relationships/hyperlink" Target="http://en.wikipedia.org/wiki/File:Hydroxymethylfurfural.png" TargetMode="External"/><Relationship Id="rId23" Type="http://schemas.openxmlformats.org/officeDocument/2006/relationships/chart" Target="../charts/chart2.xml"/><Relationship Id="rId28" Type="http://schemas.openxmlformats.org/officeDocument/2006/relationships/image" Target="../media/image21.jpe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31" Type="http://schemas.openxmlformats.org/officeDocument/2006/relationships/chart" Target="../charts/chart5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chart" Target="../charts/chart1.xml"/><Relationship Id="rId27" Type="http://schemas.openxmlformats.org/officeDocument/2006/relationships/image" Target="../media/image20.jpeg"/><Relationship Id="rId30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2576" y="1151155"/>
            <a:ext cx="34985393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algn="ctr">
              <a:tabLst>
                <a:tab pos="800100" algn="l"/>
              </a:tabLst>
            </a:pPr>
            <a:r>
              <a:rPr lang="en-US" sz="3600" dirty="0">
                <a:cs typeface="Arial" pitchFamily="34" charset="0"/>
              </a:rPr>
              <a:t>Hayat Bennadji</a:t>
            </a:r>
            <a:r>
              <a:rPr lang="en-US" sz="3600" baseline="30000" dirty="0">
                <a:cs typeface="Arial" pitchFamily="34" charset="0"/>
              </a:rPr>
              <a:t> a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smtClean="0">
                <a:cs typeface="Arial" pitchFamily="34" charset="0"/>
              </a:rPr>
              <a:t>Krystle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smtClean="0">
                <a:cs typeface="Arial" pitchFamily="34" charset="0"/>
              </a:rPr>
              <a:t>Smith </a:t>
            </a:r>
            <a:r>
              <a:rPr lang="en-US" sz="3600" baseline="30000" dirty="0">
                <a:cs typeface="Arial" pitchFamily="34" charset="0"/>
              </a:rPr>
              <a:t>a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err="1">
                <a:cs typeface="Arial" pitchFamily="34" charset="0"/>
              </a:rPr>
              <a:t>Shaka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Shabangu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baseline="30000" dirty="0" err="1">
                <a:cs typeface="Arial" pitchFamily="34" charset="0"/>
              </a:rPr>
              <a:t>a,b</a:t>
            </a:r>
            <a:r>
              <a:rPr lang="en-US" sz="3600" dirty="0" smtClean="0">
                <a:cs typeface="Arial" pitchFamily="34" charset="0"/>
              </a:rPr>
              <a:t>, </a:t>
            </a:r>
            <a:r>
              <a:rPr lang="en-US" sz="3600" dirty="0" err="1" smtClean="0">
                <a:cs typeface="Arial" pitchFamily="34" charset="0"/>
              </a:rPr>
              <a:t>Mishal</a:t>
            </a:r>
            <a:r>
              <a:rPr lang="en-US" sz="3600" dirty="0" smtClean="0">
                <a:cs typeface="Arial" pitchFamily="34" charset="0"/>
              </a:rPr>
              <a:t> Sha</a:t>
            </a:r>
            <a:r>
              <a:rPr lang="en-US" sz="3600" dirty="0" smtClean="0">
                <a:cs typeface="Arial" pitchFamily="34" charset="0"/>
              </a:rPr>
              <a:t>h</a:t>
            </a:r>
            <a:r>
              <a:rPr lang="en-US" sz="3600" baseline="30000" dirty="0">
                <a:cs typeface="Arial" pitchFamily="34" charset="0"/>
              </a:rPr>
              <a:t> a</a:t>
            </a:r>
            <a:r>
              <a:rPr lang="en-US" sz="3600" dirty="0" smtClean="0">
                <a:cs typeface="Arial" pitchFamily="34" charset="0"/>
              </a:rPr>
              <a:t>, Lei Deng</a:t>
            </a:r>
            <a:r>
              <a:rPr lang="en-US" sz="3600" baseline="30000" dirty="0">
                <a:cs typeface="Arial" pitchFamily="34" charset="0"/>
              </a:rPr>
              <a:t> </a:t>
            </a:r>
            <a:r>
              <a:rPr lang="en-US" sz="3600" baseline="30000" dirty="0" err="1" smtClean="0">
                <a:cs typeface="Arial" pitchFamily="34" charset="0"/>
              </a:rPr>
              <a:t>a,c</a:t>
            </a:r>
            <a:r>
              <a:rPr lang="en-US" sz="3600" dirty="0" smtClean="0">
                <a:cs typeface="Arial" pitchFamily="34" charset="0"/>
              </a:rPr>
              <a:t>,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smtClean="0">
                <a:cs typeface="Arial" pitchFamily="34" charset="0"/>
              </a:rPr>
              <a:t>and Elizabeth </a:t>
            </a:r>
            <a:r>
              <a:rPr lang="en-US" sz="3600" dirty="0">
                <a:cs typeface="Arial" pitchFamily="34" charset="0"/>
              </a:rPr>
              <a:t>M. </a:t>
            </a:r>
            <a:r>
              <a:rPr lang="en-US" sz="3600" dirty="0" smtClean="0">
                <a:cs typeface="Arial" pitchFamily="34" charset="0"/>
              </a:rPr>
              <a:t>Fisher</a:t>
            </a:r>
            <a:r>
              <a:rPr lang="en-US" sz="3600" baseline="30000" dirty="0">
                <a:cs typeface="Arial" pitchFamily="34" charset="0"/>
              </a:rPr>
              <a:t> </a:t>
            </a:r>
            <a:r>
              <a:rPr lang="en-US" sz="3600" baseline="30000" dirty="0" smtClean="0">
                <a:cs typeface="Arial" pitchFamily="34" charset="0"/>
              </a:rPr>
              <a:t>a</a:t>
            </a:r>
          </a:p>
          <a:p>
            <a:pPr algn="ctr">
              <a:tabLst>
                <a:tab pos="800100" algn="l"/>
              </a:tabLst>
            </a:pPr>
            <a:endParaRPr lang="en-GB" sz="3600" dirty="0" smtClean="0">
              <a:cs typeface="Arial" pitchFamily="34" charset="0"/>
            </a:endParaRPr>
          </a:p>
          <a:p>
            <a:pPr algn="ctr"/>
            <a:r>
              <a:rPr lang="en-US" sz="3200" baseline="30000" dirty="0" smtClean="0">
                <a:cs typeface="Arial" pitchFamily="34" charset="0"/>
              </a:rPr>
              <a:t>a </a:t>
            </a:r>
            <a:r>
              <a:rPr lang="en-US" sz="3200" dirty="0">
                <a:cs typeface="Arial" pitchFamily="34" charset="0"/>
              </a:rPr>
              <a:t>Sibley School of Mechanical and Aerospace Engineering, </a:t>
            </a:r>
            <a:r>
              <a:rPr lang="en-US" sz="3200" baseline="30000" dirty="0" err="1" smtClean="0">
                <a:cs typeface="Arial" pitchFamily="34" charset="0"/>
              </a:rPr>
              <a:t>b</a:t>
            </a:r>
            <a:r>
              <a:rPr lang="en-US" sz="3200" dirty="0" err="1" smtClean="0">
                <a:cs typeface="Arial" pitchFamily="34" charset="0"/>
              </a:rPr>
              <a:t>Department</a:t>
            </a:r>
            <a:r>
              <a:rPr lang="en-US" sz="3200" dirty="0" smtClean="0">
                <a:cs typeface="Arial" pitchFamily="34" charset="0"/>
              </a:rPr>
              <a:t> of Soil and Crop Sciences, Cornell </a:t>
            </a:r>
            <a:r>
              <a:rPr lang="en-US" sz="3200" dirty="0">
                <a:cs typeface="Arial" pitchFamily="34" charset="0"/>
              </a:rPr>
              <a:t>University, Ithaca, NY, USA</a:t>
            </a:r>
            <a:endParaRPr lang="fr-FR" sz="3200" dirty="0">
              <a:cs typeface="Arial" pitchFamily="34" charset="0"/>
            </a:endParaRPr>
          </a:p>
          <a:p>
            <a:pPr algn="ctr"/>
            <a:r>
              <a:rPr lang="en-US" sz="3200" baseline="30000" dirty="0" smtClean="0">
                <a:cs typeface="Arial" pitchFamily="34" charset="0"/>
              </a:rPr>
              <a:t>c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smtClean="0">
                <a:cs typeface="Arial" pitchFamily="34" charset="0"/>
              </a:rPr>
              <a:t>Xi’an </a:t>
            </a:r>
            <a:r>
              <a:rPr lang="en-US" sz="3200" dirty="0" err="1" smtClean="0">
                <a:cs typeface="Arial" pitchFamily="34" charset="0"/>
              </a:rPr>
              <a:t>Jiaotong</a:t>
            </a:r>
            <a:r>
              <a:rPr lang="en-US" sz="3200" dirty="0" smtClean="0">
                <a:cs typeface="Arial" pitchFamily="34" charset="0"/>
              </a:rPr>
              <a:t> University. Xi’an, 710049,China</a:t>
            </a:r>
            <a:endParaRPr lang="fr-FR" sz="3200" i="1" dirty="0"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082" y="59605"/>
            <a:ext cx="7501856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4617"/>
            <a:ext cx="433214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Woody Biomass Pyrolysis: Bench-Scale Experiments and Modeling</a:t>
            </a:r>
            <a:endParaRPr lang="en-US" sz="60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42091" y="30117816"/>
            <a:ext cx="2767237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CONCLUSIONS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Important gaseous and light volatile species have been identified and quantified, and the timing and of their production during pyrolysis has been determined</a:t>
            </a:r>
            <a:r>
              <a:rPr lang="en-US" sz="3200" dirty="0" smtClean="0"/>
              <a:t>.  Heating conditions and particle sizes are similar to those in pyrolysis kiln.</a:t>
            </a:r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fr-FR" sz="3200" dirty="0" err="1" smtClean="0"/>
              <a:t>Detailed</a:t>
            </a:r>
            <a:r>
              <a:rPr lang="fr-FR" sz="3200" dirty="0" smtClean="0"/>
              <a:t> </a:t>
            </a:r>
            <a:r>
              <a:rPr lang="fr-FR" sz="3200" dirty="0" err="1" smtClean="0"/>
              <a:t>kinetic</a:t>
            </a:r>
            <a:r>
              <a:rPr lang="fr-FR" sz="3200" dirty="0" smtClean="0"/>
              <a:t> model has been </a:t>
            </a:r>
            <a:r>
              <a:rPr lang="fr-FR" sz="3200" dirty="0" err="1" smtClean="0"/>
              <a:t>refined</a:t>
            </a:r>
            <a:r>
              <a:rPr lang="fr-FR" sz="3200" dirty="0" smtClean="0"/>
              <a:t> to </a:t>
            </a:r>
            <a:r>
              <a:rPr lang="fr-FR" sz="3200" dirty="0" err="1" smtClean="0"/>
              <a:t>reflect</a:t>
            </a:r>
            <a:r>
              <a:rPr lang="fr-FR" sz="3200" dirty="0"/>
              <a:t> </a:t>
            </a:r>
            <a:r>
              <a:rPr lang="fr-FR" sz="3200" dirty="0" err="1" smtClean="0"/>
              <a:t>our</a:t>
            </a:r>
            <a:r>
              <a:rPr lang="fr-FR" sz="3200" dirty="0" smtClean="0"/>
              <a:t> </a:t>
            </a:r>
            <a:r>
              <a:rPr lang="fr-FR" sz="3200" dirty="0" err="1" smtClean="0"/>
              <a:t>reaction</a:t>
            </a:r>
            <a:r>
              <a:rPr lang="fr-FR" sz="3200" dirty="0" smtClean="0"/>
              <a:t> </a:t>
            </a:r>
            <a:r>
              <a:rPr lang="fr-FR" sz="3200" dirty="0" err="1" smtClean="0"/>
              <a:t>thermochemistry</a:t>
            </a:r>
            <a:r>
              <a:rPr lang="fr-FR" sz="3200" dirty="0" smtClean="0"/>
              <a:t> </a:t>
            </a:r>
            <a:r>
              <a:rPr lang="fr-FR" sz="3200" dirty="0" err="1" smtClean="0"/>
              <a:t>findings</a:t>
            </a:r>
            <a:r>
              <a:rPr lang="fr-FR" sz="3200" dirty="0" smtClean="0"/>
              <a:t>.</a:t>
            </a:r>
            <a:endParaRPr lang="fr-FR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fr-FR" sz="3200" dirty="0" err="1" smtClean="0"/>
              <a:t>Mineral</a:t>
            </a:r>
            <a:r>
              <a:rPr lang="fr-FR" sz="3200" dirty="0" smtClean="0"/>
              <a:t> content of </a:t>
            </a:r>
            <a:r>
              <a:rPr lang="fr-FR" sz="3200" dirty="0" err="1" smtClean="0"/>
              <a:t>biomass</a:t>
            </a:r>
            <a:r>
              <a:rPr lang="fr-FR" sz="3200" dirty="0" smtClean="0"/>
              <a:t> </a:t>
            </a:r>
            <a:r>
              <a:rPr lang="fr-FR" sz="3200" dirty="0" err="1" smtClean="0"/>
              <a:t>strongly</a:t>
            </a:r>
            <a:r>
              <a:rPr lang="fr-FR" sz="3200" dirty="0" smtClean="0"/>
              <a:t> affects </a:t>
            </a:r>
            <a:r>
              <a:rPr lang="fr-FR" sz="3200" dirty="0" err="1" smtClean="0"/>
              <a:t>processing</a:t>
            </a:r>
            <a:r>
              <a:rPr lang="fr-FR" sz="3200" dirty="0" smtClean="0"/>
              <a:t> time and </a:t>
            </a:r>
            <a:r>
              <a:rPr lang="fr-FR" sz="3200" dirty="0" err="1" smtClean="0"/>
              <a:t>pyrolysis</a:t>
            </a:r>
            <a:r>
              <a:rPr lang="fr-FR" sz="3200" dirty="0" smtClean="0"/>
              <a:t> conditions</a:t>
            </a:r>
            <a:endParaRPr lang="en-US" sz="3200" dirty="0" smtClean="0"/>
          </a:p>
        </p:txBody>
      </p:sp>
      <p:sp>
        <p:nvSpPr>
          <p:cNvPr id="15" name="Text Box 2749"/>
          <p:cNvSpPr txBox="1">
            <a:spLocks noChangeArrowheads="1"/>
          </p:cNvSpPr>
          <p:nvPr/>
        </p:nvSpPr>
        <p:spPr bwMode="auto">
          <a:xfrm>
            <a:off x="26060400" y="11983507"/>
            <a:ext cx="179516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 dirty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COMPARISON BETWEEN EXPERIMENTAL AND SIMULATED </a:t>
            </a:r>
            <a:r>
              <a:rPr lang="fr-FR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TEMPERATURE HISTORIES</a:t>
            </a:r>
            <a:endParaRPr lang="fr-FR" sz="3600" b="1" dirty="0">
              <a:solidFill>
                <a:srgbClr val="FF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 Box 2749"/>
          <p:cNvSpPr txBox="1">
            <a:spLocks noChangeArrowheads="1"/>
          </p:cNvSpPr>
          <p:nvPr/>
        </p:nvSpPr>
        <p:spPr bwMode="auto">
          <a:xfrm>
            <a:off x="29495955" y="17912542"/>
            <a:ext cx="164495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EFFECT OF WOOD GRAIN DIRECTION</a:t>
            </a:r>
            <a:endParaRPr lang="fr-FR" sz="3600" b="1" dirty="0">
              <a:solidFill>
                <a:srgbClr val="FF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1429" y="56148"/>
            <a:ext cx="3602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cs typeface="Arial" pitchFamily="34" charset="0"/>
              </a:rPr>
              <a:t>05/23/2018</a:t>
            </a:r>
            <a:endParaRPr lang="fr-FR" sz="4400" b="1" dirty="0"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848245" y="6172200"/>
            <a:ext cx="23739262" cy="6130446"/>
            <a:chOff x="20121451" y="5900248"/>
            <a:chExt cx="23739262" cy="6130446"/>
          </a:xfrm>
        </p:grpSpPr>
        <p:sp>
          <p:nvSpPr>
            <p:cNvPr id="14" name="Rectangle 2858"/>
            <p:cNvSpPr>
              <a:spLocks noChangeArrowheads="1"/>
            </p:cNvSpPr>
            <p:nvPr/>
          </p:nvSpPr>
          <p:spPr bwMode="auto">
            <a:xfrm>
              <a:off x="20121451" y="6749825"/>
              <a:ext cx="22348162" cy="3539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3200" dirty="0" smtClean="0">
                  <a:cs typeface="Arial" pitchFamily="34" charset="0"/>
                </a:rPr>
                <a:t>One-dimensional,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3200" dirty="0" smtClean="0">
                  <a:cs typeface="Arial" pitchFamily="34" charset="0"/>
                </a:rPr>
                <a:t>Pressure-driven convection described by Darcy’s law,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3200" dirty="0" smtClean="0">
                  <a:cs typeface="Arial" pitchFamily="34" charset="0"/>
                </a:rPr>
                <a:t>Diffusion neglected,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3200" dirty="0" smtClean="0">
                  <a:cs typeface="Arial" pitchFamily="34" charset="0"/>
                </a:rPr>
                <a:t>Effective thermal conductivity includes radiation through pores,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3200" dirty="0" smtClean="0">
                  <a:cs typeface="Arial" pitchFamily="34" charset="0"/>
                </a:rPr>
                <a:t>Two kinetic mechanisms: </a:t>
              </a:r>
              <a:endParaRPr lang="en-US" sz="3200" dirty="0" smtClean="0">
                <a:cs typeface="Arial" pitchFamily="34" charset="0"/>
              </a:endParaRPr>
            </a:p>
            <a:p>
              <a:pPr marL="2651760" lvl="1" indent="-457200">
                <a:buFont typeface="Wingdings" pitchFamily="2" charset="2"/>
                <a:buChar char="ü"/>
              </a:pPr>
              <a:r>
                <a:rPr lang="en-US" sz="3200" dirty="0" smtClean="0"/>
                <a:t>4-species Park* mechanism</a:t>
              </a:r>
              <a:endParaRPr lang="en-US" sz="3200" dirty="0"/>
            </a:p>
            <a:p>
              <a:pPr marL="2651760" lvl="1" indent="-457200">
                <a:buFont typeface="Wingdings" pitchFamily="2" charset="2"/>
                <a:buChar char="ü"/>
              </a:pPr>
              <a:r>
                <a:rPr lang="en-US" sz="3200" dirty="0" smtClean="0"/>
                <a:t>~30-species </a:t>
              </a:r>
              <a:r>
                <a:rPr lang="en-US" sz="3200" dirty="0" err="1" smtClean="0"/>
                <a:t>Corbetta</a:t>
              </a:r>
              <a:r>
                <a:rPr lang="en-US" sz="3200" dirty="0" smtClean="0"/>
                <a:t> mechanism</a:t>
              </a:r>
              <a:endParaRPr lang="en-US" sz="3200" dirty="0" smtClean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727867" y="10214812"/>
              <a:ext cx="2213284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/>
                <a:t>*W.C </a:t>
              </a:r>
              <a:r>
                <a:rPr lang="en-US" sz="2800" i="1" dirty="0" smtClean="0"/>
                <a:t>. Park, A. </a:t>
              </a:r>
              <a:r>
                <a:rPr lang="en-US" sz="2800" i="1" dirty="0" err="1" smtClean="0"/>
                <a:t>Atreya</a:t>
              </a:r>
              <a:r>
                <a:rPr lang="en-US" sz="2800" i="1" dirty="0"/>
                <a:t>, </a:t>
              </a:r>
              <a:r>
                <a:rPr lang="en-US" sz="2800" i="1" dirty="0" smtClean="0"/>
                <a:t> H.R. Baum.  </a:t>
              </a:r>
              <a:r>
                <a:rPr lang="en-US" sz="2800" i="1" dirty="0"/>
                <a:t>“Experimental and theoretical investigation of heat and mass transfer processes during wood pyrolysis.” </a:t>
              </a:r>
              <a:r>
                <a:rPr lang="en-US" sz="2800" i="1" dirty="0" smtClean="0"/>
                <a:t> Combustion &amp; Flame 157 (2010) 481-494</a:t>
              </a:r>
              <a:r>
                <a:rPr lang="en-US" sz="2800" i="1" dirty="0" smtClean="0"/>
                <a:t>.</a:t>
              </a:r>
            </a:p>
            <a:p>
              <a:r>
                <a:rPr lang="en-US" sz="2800" i="1" dirty="0" smtClean="0"/>
                <a:t>**</a:t>
              </a:r>
              <a:r>
                <a:rPr lang="en-US" sz="2800" i="1" dirty="0" err="1" smtClean="0"/>
                <a:t>Corbetta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Frassoldati</a:t>
              </a:r>
              <a:r>
                <a:rPr lang="en-US" sz="2800" i="1" dirty="0" smtClean="0"/>
                <a:t> et al., “</a:t>
              </a:r>
              <a:r>
                <a:rPr lang="en-US" sz="2800" i="1" dirty="0" err="1" smtClean="0"/>
                <a:t>Pyrolyisis</a:t>
              </a:r>
              <a:r>
                <a:rPr lang="en-US" sz="2800" i="1" dirty="0" smtClean="0"/>
                <a:t> of centimeter-scale woody biomass particles: kinetic modeling and experimental validation, Energy and Fuels 48(11) 6492-6499, 2014</a:t>
              </a:r>
              <a:endParaRPr lang="en-US" sz="2800" i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092232" y="5900248"/>
              <a:ext cx="10538774" cy="3761145"/>
              <a:chOff x="7547828" y="13157122"/>
              <a:chExt cx="15560680" cy="604840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547828" y="15655497"/>
                <a:ext cx="2168307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cs typeface="Arial" pitchFamily="34" charset="0"/>
                  </a:rPr>
                  <a:t>W</a:t>
                </a:r>
                <a:r>
                  <a:rPr lang="en-US" sz="4000" b="1" dirty="0" smtClean="0">
                    <a:cs typeface="Arial" pitchFamily="34" charset="0"/>
                  </a:rPr>
                  <a:t>ood</a:t>
                </a:r>
                <a:endParaRPr lang="fr-FR" sz="4000" b="1" dirty="0">
                  <a:cs typeface="Arial" pitchFamily="34" charset="0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9916282" y="14023185"/>
                <a:ext cx="3214295" cy="15505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3868401" y="15600839"/>
                <a:ext cx="1243219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cs typeface="Arial" pitchFamily="34" charset="0"/>
                  </a:rPr>
                  <a:t>Tar</a:t>
                </a:r>
                <a:endParaRPr lang="fr-FR" sz="4000" b="1" dirty="0"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3272695" y="13157122"/>
                <a:ext cx="1444137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cs typeface="Arial" pitchFamily="34" charset="0"/>
                  </a:rPr>
                  <a:t>Gas</a:t>
                </a:r>
                <a:endParaRPr lang="fr-FR" sz="4000" b="1" dirty="0">
                  <a:cs typeface="Arial" pitchFamily="34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V="1">
                <a:off x="9867900" y="16002000"/>
                <a:ext cx="3739684" cy="461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9867900" y="16655772"/>
                <a:ext cx="2999874" cy="16252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3011807" y="17683339"/>
                <a:ext cx="6081126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cs typeface="Arial" pitchFamily="34" charset="0"/>
                  </a:rPr>
                  <a:t>Intermediate solid</a:t>
                </a:r>
                <a:endParaRPr lang="fr-FR" sz="4000" b="1" dirty="0">
                  <a:cs typeface="Arial" pitchFamily="34" charset="0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19237044" y="18202533"/>
                <a:ext cx="207129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1370866" y="17400352"/>
                <a:ext cx="1737642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cs typeface="Arial" pitchFamily="34" charset="0"/>
                  </a:rPr>
                  <a:t>Char</a:t>
                </a:r>
                <a:endParaRPr lang="fr-FR" sz="4000" b="1" dirty="0">
                  <a:cs typeface="Arial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4107660" y="14257600"/>
                <a:ext cx="1" cy="13716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15421042" y="16178717"/>
                <a:ext cx="5629560" cy="16349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 rot="1001974">
                <a:off x="17964801" y="15812594"/>
                <a:ext cx="1950599" cy="100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 smtClean="0">
                    <a:cs typeface="Arial" pitchFamily="34" charset="0"/>
                  </a:rPr>
                  <a:t>k</a:t>
                </a:r>
                <a:r>
                  <a:rPr lang="en-US" sz="4000" b="1" i="1" baseline="-25000" dirty="0" smtClean="0">
                    <a:cs typeface="Arial" pitchFamily="34" charset="0"/>
                  </a:rPr>
                  <a:t>c2</a:t>
                </a:r>
                <a:endParaRPr lang="fr-FR" sz="4000" b="1" i="1" baseline="-25000" dirty="0"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4220170" y="14503668"/>
                <a:ext cx="1149965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 smtClean="0">
                    <a:cs typeface="Arial" pitchFamily="34" charset="0"/>
                  </a:rPr>
                  <a:t>k</a:t>
                </a:r>
                <a:r>
                  <a:rPr lang="en-US" sz="4000" b="1" i="1" baseline="-25000" dirty="0" smtClean="0">
                    <a:cs typeface="Arial" pitchFamily="34" charset="0"/>
                  </a:rPr>
                  <a:t>g2</a:t>
                </a:r>
                <a:endParaRPr lang="fr-FR" sz="4000" b="1" i="1" baseline="-25000" dirty="0"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733190" y="18202533"/>
                <a:ext cx="830404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 err="1" smtClean="0">
                    <a:cs typeface="Arial" pitchFamily="34" charset="0"/>
                  </a:rPr>
                  <a:t>k</a:t>
                </a:r>
                <a:r>
                  <a:rPr lang="en-US" sz="4000" b="1" i="1" baseline="-25000" dirty="0" err="1" smtClean="0">
                    <a:cs typeface="Arial" pitchFamily="34" charset="0"/>
                  </a:rPr>
                  <a:t>c</a:t>
                </a:r>
                <a:endParaRPr lang="fr-FR" sz="4000" b="1" i="1" baseline="-25000" dirty="0"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1537218" y="14816575"/>
                <a:ext cx="815226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 err="1" smtClean="0">
                    <a:cs typeface="Arial" pitchFamily="34" charset="0"/>
                  </a:rPr>
                  <a:t>k</a:t>
                </a:r>
                <a:r>
                  <a:rPr lang="en-US" sz="4000" b="1" i="1" baseline="-25000" dirty="0" err="1" smtClean="0">
                    <a:cs typeface="Arial" pitchFamily="34" charset="0"/>
                  </a:rPr>
                  <a:t>t</a:t>
                </a:r>
                <a:endParaRPr lang="fr-FR" sz="4000" b="1" i="1" baseline="-25000" dirty="0"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9878690">
                <a:off x="10468608" y="13707811"/>
                <a:ext cx="1188711" cy="100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 smtClean="0">
                    <a:cs typeface="Arial" pitchFamily="34" charset="0"/>
                  </a:rPr>
                  <a:t>k</a:t>
                </a:r>
                <a:r>
                  <a:rPr lang="en-US" sz="4000" b="1" i="1" baseline="-25000" dirty="0">
                    <a:cs typeface="Arial" pitchFamily="34" charset="0"/>
                  </a:rPr>
                  <a:t>g</a:t>
                </a:r>
                <a:endParaRPr lang="fr-FR" sz="4000" b="1" i="1" baseline="-25000" dirty="0">
                  <a:cs typeface="Arial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951642">
                <a:off x="10194698" y="17177159"/>
                <a:ext cx="966894" cy="100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 err="1" smtClean="0">
                    <a:cs typeface="Arial" pitchFamily="34" charset="0"/>
                  </a:rPr>
                  <a:t>k</a:t>
                </a:r>
                <a:r>
                  <a:rPr lang="en-US" sz="4000" b="1" i="1" baseline="-25000" dirty="0" err="1" smtClean="0">
                    <a:cs typeface="Arial" pitchFamily="34" charset="0"/>
                  </a:rPr>
                  <a:t>is</a:t>
                </a:r>
                <a:endParaRPr lang="fr-FR" sz="4000" b="1" i="1" baseline="-25000" dirty="0">
                  <a:cs typeface="Arial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283724" y="21432480"/>
            <a:ext cx="10972800" cy="2878016"/>
            <a:chOff x="65962" y="25112665"/>
            <a:chExt cx="11175146" cy="2878016"/>
          </a:xfrm>
        </p:grpSpPr>
        <p:sp>
          <p:nvSpPr>
            <p:cNvPr id="78" name="Rectangle 77"/>
            <p:cNvSpPr/>
            <p:nvPr/>
          </p:nvSpPr>
          <p:spPr>
            <a:xfrm>
              <a:off x="2028172" y="27436683"/>
              <a:ext cx="710564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smtClean="0"/>
                <a:t>Tars from poplar pyrolysis at </a:t>
              </a:r>
              <a:r>
                <a:rPr lang="en-US" sz="3000" b="1" dirty="0" err="1" smtClean="0"/>
                <a:t>T</a:t>
              </a:r>
              <a:r>
                <a:rPr lang="en-US" sz="3000" b="1" baseline="-25000" dirty="0" err="1" smtClean="0"/>
                <a:t>gas</a:t>
              </a:r>
              <a:r>
                <a:rPr lang="en-US" sz="3000" b="1" dirty="0" smtClean="0"/>
                <a:t> = 375 </a:t>
              </a:r>
              <a:r>
                <a:rPr lang="en-US" sz="3000" b="1" dirty="0"/>
                <a:t>°C </a:t>
              </a:r>
              <a:endParaRPr lang="fr-FR" sz="30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962" y="25767743"/>
              <a:ext cx="1117514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The GC/MS tar analysis indicates the </a:t>
              </a:r>
              <a:r>
                <a:rPr lang="en-US" sz="3200" dirty="0"/>
                <a:t>presence of large quantities </a:t>
              </a:r>
              <a:r>
                <a:rPr lang="en-US" sz="3200" dirty="0" smtClean="0"/>
                <a:t> of </a:t>
              </a:r>
              <a:r>
                <a:rPr lang="en-US" sz="3200" dirty="0"/>
                <a:t>oxygenated aromatic compounds (~</a:t>
              </a:r>
              <a:r>
                <a:rPr lang="en-US" sz="3200" dirty="0" smtClean="0"/>
                <a:t>30) such </a:t>
              </a:r>
              <a:r>
                <a:rPr lang="en-US" sz="3200" dirty="0"/>
                <a:t>as phenols </a:t>
              </a:r>
              <a:r>
                <a:rPr lang="en-US" sz="3200" dirty="0" smtClean="0"/>
                <a:t>, </a:t>
              </a:r>
              <a:r>
                <a:rPr lang="en-US" sz="3200" dirty="0" err="1" smtClean="0"/>
                <a:t>methoxybenzenes</a:t>
              </a:r>
              <a:r>
                <a:rPr lang="en-US" sz="3200" dirty="0" smtClean="0"/>
                <a:t> and </a:t>
              </a:r>
              <a:r>
                <a:rPr lang="en-US" sz="3200" dirty="0" err="1" smtClean="0"/>
                <a:t>levoglucosan</a:t>
              </a:r>
              <a:r>
                <a:rPr lang="en-US" sz="3200" dirty="0" smtClean="0"/>
                <a:t>.</a:t>
              </a:r>
              <a:endParaRPr lang="fr-FR" sz="3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1111" y="25112665"/>
              <a:ext cx="6178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solidFill>
                    <a:srgbClr val="FF0000"/>
                  </a:solidFill>
                  <a:ea typeface="Arial Unicode MS" pitchFamily="34" charset="-128"/>
                  <a:cs typeface="Arial" pitchFamily="34" charset="0"/>
                </a:rPr>
                <a:t>CHEMICAL COMPOSITION OF TARS</a:t>
              </a:r>
              <a:endParaRPr lang="en-GB" sz="3200" b="1" dirty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endParaRPr>
            </a:p>
          </p:txBody>
        </p:sp>
      </p:grpSp>
      <p:grpSp>
        <p:nvGrpSpPr>
          <p:cNvPr id="103" name="Group 136"/>
          <p:cNvGrpSpPr>
            <a:grpSpLocks/>
          </p:cNvGrpSpPr>
          <p:nvPr/>
        </p:nvGrpSpPr>
        <p:grpSpPr bwMode="auto">
          <a:xfrm>
            <a:off x="284407" y="851318"/>
            <a:ext cx="11879729" cy="3002317"/>
            <a:chOff x="-4162636" y="968159"/>
            <a:chExt cx="11205131" cy="3985135"/>
          </a:xfrm>
        </p:grpSpPr>
        <p:sp>
          <p:nvSpPr>
            <p:cNvPr id="104" name="Freeform 103"/>
            <p:cNvSpPr/>
            <p:nvPr/>
          </p:nvSpPr>
          <p:spPr>
            <a:xfrm>
              <a:off x="1202030" y="1906796"/>
              <a:ext cx="3876649" cy="2897363"/>
            </a:xfrm>
            <a:custGeom>
              <a:avLst/>
              <a:gdLst>
                <a:gd name="connsiteX0" fmla="*/ 132202 w 2093401"/>
                <a:gd name="connsiteY0" fmla="*/ 914400 h 2005070"/>
                <a:gd name="connsiteX1" fmla="*/ 165253 w 2093401"/>
                <a:gd name="connsiteY1" fmla="*/ 749147 h 2005070"/>
                <a:gd name="connsiteX2" fmla="*/ 187287 w 2093401"/>
                <a:gd name="connsiteY2" fmla="*/ 683046 h 2005070"/>
                <a:gd name="connsiteX3" fmla="*/ 253388 w 2093401"/>
                <a:gd name="connsiteY3" fmla="*/ 627961 h 2005070"/>
                <a:gd name="connsiteX4" fmla="*/ 286439 w 2093401"/>
                <a:gd name="connsiteY4" fmla="*/ 517793 h 2005070"/>
                <a:gd name="connsiteX5" fmla="*/ 330506 w 2093401"/>
                <a:gd name="connsiteY5" fmla="*/ 451691 h 2005070"/>
                <a:gd name="connsiteX6" fmla="*/ 341523 w 2093401"/>
                <a:gd name="connsiteY6" fmla="*/ 385590 h 2005070"/>
                <a:gd name="connsiteX7" fmla="*/ 385590 w 2093401"/>
                <a:gd name="connsiteY7" fmla="*/ 352540 h 2005070"/>
                <a:gd name="connsiteX8" fmla="*/ 462708 w 2093401"/>
                <a:gd name="connsiteY8" fmla="*/ 319489 h 2005070"/>
                <a:gd name="connsiteX9" fmla="*/ 495759 w 2093401"/>
                <a:gd name="connsiteY9" fmla="*/ 286438 h 2005070"/>
                <a:gd name="connsiteX10" fmla="*/ 528810 w 2093401"/>
                <a:gd name="connsiteY10" fmla="*/ 275421 h 2005070"/>
                <a:gd name="connsiteX11" fmla="*/ 561860 w 2093401"/>
                <a:gd name="connsiteY11" fmla="*/ 253388 h 2005070"/>
                <a:gd name="connsiteX12" fmla="*/ 605928 w 2093401"/>
                <a:gd name="connsiteY12" fmla="*/ 220337 h 2005070"/>
                <a:gd name="connsiteX13" fmla="*/ 705080 w 2093401"/>
                <a:gd name="connsiteY13" fmla="*/ 198303 h 2005070"/>
                <a:gd name="connsiteX14" fmla="*/ 782198 w 2093401"/>
                <a:gd name="connsiteY14" fmla="*/ 176270 h 2005070"/>
                <a:gd name="connsiteX15" fmla="*/ 815248 w 2093401"/>
                <a:gd name="connsiteY15" fmla="*/ 154236 h 2005070"/>
                <a:gd name="connsiteX16" fmla="*/ 1024569 w 2093401"/>
                <a:gd name="connsiteY16" fmla="*/ 165253 h 2005070"/>
                <a:gd name="connsiteX17" fmla="*/ 1200839 w 2093401"/>
                <a:gd name="connsiteY17" fmla="*/ 143219 h 2005070"/>
                <a:gd name="connsiteX18" fmla="*/ 1266940 w 2093401"/>
                <a:gd name="connsiteY18" fmla="*/ 110168 h 2005070"/>
                <a:gd name="connsiteX19" fmla="*/ 1377108 w 2093401"/>
                <a:gd name="connsiteY19" fmla="*/ 77118 h 2005070"/>
                <a:gd name="connsiteX20" fmla="*/ 1476260 w 2093401"/>
                <a:gd name="connsiteY20" fmla="*/ 33050 h 2005070"/>
                <a:gd name="connsiteX21" fmla="*/ 1509311 w 2093401"/>
                <a:gd name="connsiteY21" fmla="*/ 11017 h 2005070"/>
                <a:gd name="connsiteX22" fmla="*/ 1542362 w 2093401"/>
                <a:gd name="connsiteY22" fmla="*/ 0 h 2005070"/>
                <a:gd name="connsiteX23" fmla="*/ 1663547 w 2093401"/>
                <a:gd name="connsiteY23" fmla="*/ 22034 h 2005070"/>
                <a:gd name="connsiteX24" fmla="*/ 1707615 w 2093401"/>
                <a:gd name="connsiteY24" fmla="*/ 44067 h 2005070"/>
                <a:gd name="connsiteX25" fmla="*/ 1773716 w 2093401"/>
                <a:gd name="connsiteY25" fmla="*/ 88135 h 2005070"/>
                <a:gd name="connsiteX26" fmla="*/ 1795749 w 2093401"/>
                <a:gd name="connsiteY26" fmla="*/ 121185 h 2005070"/>
                <a:gd name="connsiteX27" fmla="*/ 1828800 w 2093401"/>
                <a:gd name="connsiteY27" fmla="*/ 132202 h 2005070"/>
                <a:gd name="connsiteX28" fmla="*/ 1894901 w 2093401"/>
                <a:gd name="connsiteY28" fmla="*/ 187287 h 2005070"/>
                <a:gd name="connsiteX29" fmla="*/ 1916935 w 2093401"/>
                <a:gd name="connsiteY29" fmla="*/ 275421 h 2005070"/>
                <a:gd name="connsiteX30" fmla="*/ 1927952 w 2093401"/>
                <a:gd name="connsiteY30" fmla="*/ 308472 h 2005070"/>
                <a:gd name="connsiteX31" fmla="*/ 1961002 w 2093401"/>
                <a:gd name="connsiteY31" fmla="*/ 319489 h 2005070"/>
                <a:gd name="connsiteX32" fmla="*/ 1994053 w 2093401"/>
                <a:gd name="connsiteY32" fmla="*/ 352540 h 2005070"/>
                <a:gd name="connsiteX33" fmla="*/ 2027104 w 2093401"/>
                <a:gd name="connsiteY33" fmla="*/ 363556 h 2005070"/>
                <a:gd name="connsiteX34" fmla="*/ 2060154 w 2093401"/>
                <a:gd name="connsiteY34" fmla="*/ 385590 h 2005070"/>
                <a:gd name="connsiteX35" fmla="*/ 2071171 w 2093401"/>
                <a:gd name="connsiteY35" fmla="*/ 418641 h 2005070"/>
                <a:gd name="connsiteX36" fmla="*/ 2093205 w 2093401"/>
                <a:gd name="connsiteY36" fmla="*/ 451691 h 2005070"/>
                <a:gd name="connsiteX37" fmla="*/ 2071171 w 2093401"/>
                <a:gd name="connsiteY37" fmla="*/ 661012 h 2005070"/>
                <a:gd name="connsiteX38" fmla="*/ 2049137 w 2093401"/>
                <a:gd name="connsiteY38" fmla="*/ 694062 h 2005070"/>
                <a:gd name="connsiteX39" fmla="*/ 2027104 w 2093401"/>
                <a:gd name="connsiteY39" fmla="*/ 771181 h 2005070"/>
                <a:gd name="connsiteX40" fmla="*/ 2005070 w 2093401"/>
                <a:gd name="connsiteY40" fmla="*/ 804231 h 2005070"/>
                <a:gd name="connsiteX41" fmla="*/ 1983036 w 2093401"/>
                <a:gd name="connsiteY41" fmla="*/ 1035585 h 2005070"/>
                <a:gd name="connsiteX42" fmla="*/ 1961002 w 2093401"/>
                <a:gd name="connsiteY42" fmla="*/ 1068636 h 2005070"/>
                <a:gd name="connsiteX43" fmla="*/ 1927952 w 2093401"/>
                <a:gd name="connsiteY43" fmla="*/ 1079653 h 2005070"/>
                <a:gd name="connsiteX44" fmla="*/ 1850834 w 2093401"/>
                <a:gd name="connsiteY44" fmla="*/ 1167788 h 2005070"/>
                <a:gd name="connsiteX45" fmla="*/ 1806766 w 2093401"/>
                <a:gd name="connsiteY45" fmla="*/ 1233889 h 2005070"/>
                <a:gd name="connsiteX46" fmla="*/ 1707615 w 2093401"/>
                <a:gd name="connsiteY46" fmla="*/ 1344058 h 2005070"/>
                <a:gd name="connsiteX47" fmla="*/ 1696598 w 2093401"/>
                <a:gd name="connsiteY47" fmla="*/ 1377108 h 2005070"/>
                <a:gd name="connsiteX48" fmla="*/ 1652530 w 2093401"/>
                <a:gd name="connsiteY48" fmla="*/ 1443209 h 2005070"/>
                <a:gd name="connsiteX49" fmla="*/ 1630496 w 2093401"/>
                <a:gd name="connsiteY49" fmla="*/ 1476260 h 2005070"/>
                <a:gd name="connsiteX50" fmla="*/ 1597446 w 2093401"/>
                <a:gd name="connsiteY50" fmla="*/ 1487277 h 2005070"/>
                <a:gd name="connsiteX51" fmla="*/ 1531345 w 2093401"/>
                <a:gd name="connsiteY51" fmla="*/ 1542361 h 2005070"/>
                <a:gd name="connsiteX52" fmla="*/ 1465243 w 2093401"/>
                <a:gd name="connsiteY52" fmla="*/ 1564395 h 2005070"/>
                <a:gd name="connsiteX53" fmla="*/ 1399142 w 2093401"/>
                <a:gd name="connsiteY53" fmla="*/ 1674564 h 2005070"/>
                <a:gd name="connsiteX54" fmla="*/ 1333041 w 2093401"/>
                <a:gd name="connsiteY54" fmla="*/ 1762699 h 2005070"/>
                <a:gd name="connsiteX55" fmla="*/ 1311007 w 2093401"/>
                <a:gd name="connsiteY55" fmla="*/ 1828800 h 2005070"/>
                <a:gd name="connsiteX56" fmla="*/ 1244906 w 2093401"/>
                <a:gd name="connsiteY56" fmla="*/ 1861850 h 2005070"/>
                <a:gd name="connsiteX57" fmla="*/ 1178805 w 2093401"/>
                <a:gd name="connsiteY57" fmla="*/ 1883884 h 2005070"/>
                <a:gd name="connsiteX58" fmla="*/ 1112704 w 2093401"/>
                <a:gd name="connsiteY58" fmla="*/ 1905918 h 2005070"/>
                <a:gd name="connsiteX59" fmla="*/ 1079653 w 2093401"/>
                <a:gd name="connsiteY59" fmla="*/ 1927952 h 2005070"/>
                <a:gd name="connsiteX60" fmla="*/ 1035586 w 2093401"/>
                <a:gd name="connsiteY60" fmla="*/ 1938968 h 2005070"/>
                <a:gd name="connsiteX61" fmla="*/ 1002535 w 2093401"/>
                <a:gd name="connsiteY61" fmla="*/ 1949985 h 2005070"/>
                <a:gd name="connsiteX62" fmla="*/ 925417 w 2093401"/>
                <a:gd name="connsiteY62" fmla="*/ 1994053 h 2005070"/>
                <a:gd name="connsiteX63" fmla="*/ 804231 w 2093401"/>
                <a:gd name="connsiteY63" fmla="*/ 2005070 h 2005070"/>
                <a:gd name="connsiteX64" fmla="*/ 616945 w 2093401"/>
                <a:gd name="connsiteY64" fmla="*/ 1983036 h 2005070"/>
                <a:gd name="connsiteX65" fmla="*/ 583894 w 2093401"/>
                <a:gd name="connsiteY65" fmla="*/ 1961002 h 2005070"/>
                <a:gd name="connsiteX66" fmla="*/ 506776 w 2093401"/>
                <a:gd name="connsiteY66" fmla="*/ 1938968 h 2005070"/>
                <a:gd name="connsiteX67" fmla="*/ 473725 w 2093401"/>
                <a:gd name="connsiteY67" fmla="*/ 1916935 h 2005070"/>
                <a:gd name="connsiteX68" fmla="*/ 407624 w 2093401"/>
                <a:gd name="connsiteY68" fmla="*/ 1894901 h 2005070"/>
                <a:gd name="connsiteX69" fmla="*/ 308472 w 2093401"/>
                <a:gd name="connsiteY69" fmla="*/ 1872867 h 2005070"/>
                <a:gd name="connsiteX70" fmla="*/ 231354 w 2093401"/>
                <a:gd name="connsiteY70" fmla="*/ 1828800 h 2005070"/>
                <a:gd name="connsiteX71" fmla="*/ 154236 w 2093401"/>
                <a:gd name="connsiteY71" fmla="*/ 1729648 h 2005070"/>
                <a:gd name="connsiteX72" fmla="*/ 110169 w 2093401"/>
                <a:gd name="connsiteY72" fmla="*/ 1663547 h 2005070"/>
                <a:gd name="connsiteX73" fmla="*/ 99152 w 2093401"/>
                <a:gd name="connsiteY73" fmla="*/ 1630496 h 2005070"/>
                <a:gd name="connsiteX74" fmla="*/ 66101 w 2093401"/>
                <a:gd name="connsiteY74" fmla="*/ 1597446 h 2005070"/>
                <a:gd name="connsiteX75" fmla="*/ 22034 w 2093401"/>
                <a:gd name="connsiteY75" fmla="*/ 1531344 h 2005070"/>
                <a:gd name="connsiteX76" fmla="*/ 0 w 2093401"/>
                <a:gd name="connsiteY76" fmla="*/ 1498294 h 2005070"/>
                <a:gd name="connsiteX77" fmla="*/ 11017 w 2093401"/>
                <a:gd name="connsiteY77" fmla="*/ 1410159 h 2005070"/>
                <a:gd name="connsiteX78" fmla="*/ 33051 w 2093401"/>
                <a:gd name="connsiteY78" fmla="*/ 1377108 h 2005070"/>
                <a:gd name="connsiteX79" fmla="*/ 77118 w 2093401"/>
                <a:gd name="connsiteY79" fmla="*/ 1277956 h 2005070"/>
                <a:gd name="connsiteX80" fmla="*/ 88135 w 2093401"/>
                <a:gd name="connsiteY80" fmla="*/ 1068636 h 2005070"/>
                <a:gd name="connsiteX81" fmla="*/ 121186 w 2093401"/>
                <a:gd name="connsiteY81" fmla="*/ 1046602 h 2005070"/>
                <a:gd name="connsiteX82" fmla="*/ 143219 w 2093401"/>
                <a:gd name="connsiteY82" fmla="*/ 980501 h 2005070"/>
                <a:gd name="connsiteX83" fmla="*/ 132202 w 2093401"/>
                <a:gd name="connsiteY83" fmla="*/ 914400 h 20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093401" h="2005070">
                  <a:moveTo>
                    <a:pt x="132202" y="914400"/>
                  </a:moveTo>
                  <a:cubicBezTo>
                    <a:pt x="135874" y="875841"/>
                    <a:pt x="128280" y="850822"/>
                    <a:pt x="165253" y="749147"/>
                  </a:cubicBezTo>
                  <a:cubicBezTo>
                    <a:pt x="173190" y="727320"/>
                    <a:pt x="170864" y="699469"/>
                    <a:pt x="187287" y="683046"/>
                  </a:cubicBezTo>
                  <a:cubicBezTo>
                    <a:pt x="229700" y="640632"/>
                    <a:pt x="207374" y="658637"/>
                    <a:pt x="253388" y="627961"/>
                  </a:cubicBezTo>
                  <a:cubicBezTo>
                    <a:pt x="279040" y="448398"/>
                    <a:pt x="243493" y="618002"/>
                    <a:pt x="286439" y="517793"/>
                  </a:cubicBezTo>
                  <a:cubicBezTo>
                    <a:pt x="314896" y="451393"/>
                    <a:pt x="272413" y="490420"/>
                    <a:pt x="330506" y="451691"/>
                  </a:cubicBezTo>
                  <a:cubicBezTo>
                    <a:pt x="334178" y="429657"/>
                    <a:pt x="330675" y="405117"/>
                    <a:pt x="341523" y="385590"/>
                  </a:cubicBezTo>
                  <a:cubicBezTo>
                    <a:pt x="350440" y="369539"/>
                    <a:pt x="370649" y="363212"/>
                    <a:pt x="385590" y="352540"/>
                  </a:cubicBezTo>
                  <a:cubicBezTo>
                    <a:pt x="426557" y="323278"/>
                    <a:pt x="411149" y="332379"/>
                    <a:pt x="462708" y="319489"/>
                  </a:cubicBezTo>
                  <a:cubicBezTo>
                    <a:pt x="473725" y="308472"/>
                    <a:pt x="482795" y="295080"/>
                    <a:pt x="495759" y="286438"/>
                  </a:cubicBezTo>
                  <a:cubicBezTo>
                    <a:pt x="505422" y="279996"/>
                    <a:pt x="518423" y="280614"/>
                    <a:pt x="528810" y="275421"/>
                  </a:cubicBezTo>
                  <a:cubicBezTo>
                    <a:pt x="540653" y="269500"/>
                    <a:pt x="551086" y="261084"/>
                    <a:pt x="561860" y="253388"/>
                  </a:cubicBezTo>
                  <a:cubicBezTo>
                    <a:pt x="576802" y="242716"/>
                    <a:pt x="589505" y="228549"/>
                    <a:pt x="605928" y="220337"/>
                  </a:cubicBezTo>
                  <a:cubicBezTo>
                    <a:pt x="616676" y="214963"/>
                    <a:pt x="698821" y="199694"/>
                    <a:pt x="705080" y="198303"/>
                  </a:cubicBezTo>
                  <a:cubicBezTo>
                    <a:pt x="746585" y="189080"/>
                    <a:pt x="745389" y="188540"/>
                    <a:pt x="782198" y="176270"/>
                  </a:cubicBezTo>
                  <a:cubicBezTo>
                    <a:pt x="793215" y="168925"/>
                    <a:pt x="803078" y="159452"/>
                    <a:pt x="815248" y="154236"/>
                  </a:cubicBezTo>
                  <a:cubicBezTo>
                    <a:pt x="882090" y="125589"/>
                    <a:pt x="958591" y="156456"/>
                    <a:pt x="1024569" y="165253"/>
                  </a:cubicBezTo>
                  <a:cubicBezTo>
                    <a:pt x="1083326" y="157908"/>
                    <a:pt x="1142350" y="152454"/>
                    <a:pt x="1200839" y="143219"/>
                  </a:cubicBezTo>
                  <a:cubicBezTo>
                    <a:pt x="1249839" y="135482"/>
                    <a:pt x="1220363" y="130129"/>
                    <a:pt x="1266940" y="110168"/>
                  </a:cubicBezTo>
                  <a:cubicBezTo>
                    <a:pt x="1310055" y="91691"/>
                    <a:pt x="1332667" y="106745"/>
                    <a:pt x="1377108" y="77118"/>
                  </a:cubicBezTo>
                  <a:cubicBezTo>
                    <a:pt x="1429484" y="42201"/>
                    <a:pt x="1397598" y="59271"/>
                    <a:pt x="1476260" y="33050"/>
                  </a:cubicBezTo>
                  <a:cubicBezTo>
                    <a:pt x="1488821" y="28863"/>
                    <a:pt x="1497468" y="16938"/>
                    <a:pt x="1509311" y="11017"/>
                  </a:cubicBezTo>
                  <a:cubicBezTo>
                    <a:pt x="1519698" y="5824"/>
                    <a:pt x="1531345" y="3672"/>
                    <a:pt x="1542362" y="0"/>
                  </a:cubicBezTo>
                  <a:cubicBezTo>
                    <a:pt x="1570515" y="4022"/>
                    <a:pt x="1631579" y="10046"/>
                    <a:pt x="1663547" y="22034"/>
                  </a:cubicBezTo>
                  <a:cubicBezTo>
                    <a:pt x="1678924" y="27800"/>
                    <a:pt x="1693532" y="35617"/>
                    <a:pt x="1707615" y="44067"/>
                  </a:cubicBezTo>
                  <a:cubicBezTo>
                    <a:pt x="1730323" y="57691"/>
                    <a:pt x="1773716" y="88135"/>
                    <a:pt x="1773716" y="88135"/>
                  </a:cubicBezTo>
                  <a:cubicBezTo>
                    <a:pt x="1781060" y="99152"/>
                    <a:pt x="1785410" y="112914"/>
                    <a:pt x="1795749" y="121185"/>
                  </a:cubicBezTo>
                  <a:cubicBezTo>
                    <a:pt x="1804817" y="128440"/>
                    <a:pt x="1818413" y="127009"/>
                    <a:pt x="1828800" y="132202"/>
                  </a:cubicBezTo>
                  <a:cubicBezTo>
                    <a:pt x="1859477" y="147541"/>
                    <a:pt x="1870535" y="162921"/>
                    <a:pt x="1894901" y="187287"/>
                  </a:cubicBezTo>
                  <a:lnTo>
                    <a:pt x="1916935" y="275421"/>
                  </a:lnTo>
                  <a:cubicBezTo>
                    <a:pt x="1919752" y="286687"/>
                    <a:pt x="1919741" y="300260"/>
                    <a:pt x="1927952" y="308472"/>
                  </a:cubicBezTo>
                  <a:cubicBezTo>
                    <a:pt x="1936163" y="316683"/>
                    <a:pt x="1949985" y="315817"/>
                    <a:pt x="1961002" y="319489"/>
                  </a:cubicBezTo>
                  <a:cubicBezTo>
                    <a:pt x="1972019" y="330506"/>
                    <a:pt x="1981089" y="343898"/>
                    <a:pt x="1994053" y="352540"/>
                  </a:cubicBezTo>
                  <a:cubicBezTo>
                    <a:pt x="2003716" y="358982"/>
                    <a:pt x="2016717" y="358363"/>
                    <a:pt x="2027104" y="363556"/>
                  </a:cubicBezTo>
                  <a:cubicBezTo>
                    <a:pt x="2038947" y="369477"/>
                    <a:pt x="2049137" y="378245"/>
                    <a:pt x="2060154" y="385590"/>
                  </a:cubicBezTo>
                  <a:cubicBezTo>
                    <a:pt x="2063826" y="396607"/>
                    <a:pt x="2065977" y="408254"/>
                    <a:pt x="2071171" y="418641"/>
                  </a:cubicBezTo>
                  <a:cubicBezTo>
                    <a:pt x="2077092" y="430484"/>
                    <a:pt x="2092471" y="438471"/>
                    <a:pt x="2093205" y="451691"/>
                  </a:cubicBezTo>
                  <a:cubicBezTo>
                    <a:pt x="2093401" y="455222"/>
                    <a:pt x="2092226" y="611885"/>
                    <a:pt x="2071171" y="661012"/>
                  </a:cubicBezTo>
                  <a:cubicBezTo>
                    <a:pt x="2065955" y="673182"/>
                    <a:pt x="2056482" y="683045"/>
                    <a:pt x="2049137" y="694062"/>
                  </a:cubicBezTo>
                  <a:cubicBezTo>
                    <a:pt x="2045607" y="708185"/>
                    <a:pt x="2035008" y="755373"/>
                    <a:pt x="2027104" y="771181"/>
                  </a:cubicBezTo>
                  <a:cubicBezTo>
                    <a:pt x="2021183" y="783024"/>
                    <a:pt x="2012415" y="793214"/>
                    <a:pt x="2005070" y="804231"/>
                  </a:cubicBezTo>
                  <a:cubicBezTo>
                    <a:pt x="2004793" y="809209"/>
                    <a:pt x="2012992" y="975674"/>
                    <a:pt x="1983036" y="1035585"/>
                  </a:cubicBezTo>
                  <a:cubicBezTo>
                    <a:pt x="1977114" y="1047428"/>
                    <a:pt x="1971341" y="1060364"/>
                    <a:pt x="1961002" y="1068636"/>
                  </a:cubicBezTo>
                  <a:cubicBezTo>
                    <a:pt x="1951934" y="1075890"/>
                    <a:pt x="1938969" y="1075981"/>
                    <a:pt x="1927952" y="1079653"/>
                  </a:cubicBezTo>
                  <a:cubicBezTo>
                    <a:pt x="1876539" y="1156771"/>
                    <a:pt x="1905918" y="1131065"/>
                    <a:pt x="1850834" y="1167788"/>
                  </a:cubicBezTo>
                  <a:lnTo>
                    <a:pt x="1806766" y="1233889"/>
                  </a:lnTo>
                  <a:cubicBezTo>
                    <a:pt x="1749657" y="1319552"/>
                    <a:pt x="1739115" y="1281056"/>
                    <a:pt x="1707615" y="1344058"/>
                  </a:cubicBezTo>
                  <a:cubicBezTo>
                    <a:pt x="1702422" y="1354445"/>
                    <a:pt x="1702238" y="1366957"/>
                    <a:pt x="1696598" y="1377108"/>
                  </a:cubicBezTo>
                  <a:cubicBezTo>
                    <a:pt x="1683737" y="1400257"/>
                    <a:pt x="1667219" y="1421175"/>
                    <a:pt x="1652530" y="1443209"/>
                  </a:cubicBezTo>
                  <a:lnTo>
                    <a:pt x="1630496" y="1476260"/>
                  </a:lnTo>
                  <a:cubicBezTo>
                    <a:pt x="1624054" y="1485922"/>
                    <a:pt x="1608463" y="1483605"/>
                    <a:pt x="1597446" y="1487277"/>
                  </a:cubicBezTo>
                  <a:cubicBezTo>
                    <a:pt x="1576690" y="1508033"/>
                    <a:pt x="1558954" y="1530091"/>
                    <a:pt x="1531345" y="1542361"/>
                  </a:cubicBezTo>
                  <a:cubicBezTo>
                    <a:pt x="1510121" y="1551794"/>
                    <a:pt x="1465243" y="1564395"/>
                    <a:pt x="1465243" y="1564395"/>
                  </a:cubicBezTo>
                  <a:cubicBezTo>
                    <a:pt x="1414877" y="1665129"/>
                    <a:pt x="1478910" y="1541616"/>
                    <a:pt x="1399142" y="1674564"/>
                  </a:cubicBezTo>
                  <a:cubicBezTo>
                    <a:pt x="1358076" y="1743008"/>
                    <a:pt x="1381233" y="1714507"/>
                    <a:pt x="1333041" y="1762699"/>
                  </a:cubicBezTo>
                  <a:cubicBezTo>
                    <a:pt x="1325696" y="1784733"/>
                    <a:pt x="1333041" y="1821455"/>
                    <a:pt x="1311007" y="1828800"/>
                  </a:cubicBezTo>
                  <a:cubicBezTo>
                    <a:pt x="1190470" y="1868980"/>
                    <a:pt x="1373049" y="1804898"/>
                    <a:pt x="1244906" y="1861850"/>
                  </a:cubicBezTo>
                  <a:cubicBezTo>
                    <a:pt x="1223682" y="1871283"/>
                    <a:pt x="1200839" y="1876539"/>
                    <a:pt x="1178805" y="1883884"/>
                  </a:cubicBezTo>
                  <a:lnTo>
                    <a:pt x="1112704" y="1905918"/>
                  </a:lnTo>
                  <a:cubicBezTo>
                    <a:pt x="1100143" y="1910105"/>
                    <a:pt x="1091823" y="1922736"/>
                    <a:pt x="1079653" y="1927952"/>
                  </a:cubicBezTo>
                  <a:cubicBezTo>
                    <a:pt x="1065736" y="1933916"/>
                    <a:pt x="1050144" y="1934809"/>
                    <a:pt x="1035586" y="1938968"/>
                  </a:cubicBezTo>
                  <a:cubicBezTo>
                    <a:pt x="1024420" y="1942158"/>
                    <a:pt x="1013552" y="1946313"/>
                    <a:pt x="1002535" y="1949985"/>
                  </a:cubicBezTo>
                  <a:cubicBezTo>
                    <a:pt x="984798" y="1961809"/>
                    <a:pt x="945384" y="1990060"/>
                    <a:pt x="925417" y="1994053"/>
                  </a:cubicBezTo>
                  <a:cubicBezTo>
                    <a:pt x="885643" y="2002008"/>
                    <a:pt x="844626" y="2001398"/>
                    <a:pt x="804231" y="2005070"/>
                  </a:cubicBezTo>
                  <a:cubicBezTo>
                    <a:pt x="791273" y="2004073"/>
                    <a:pt x="661497" y="2002130"/>
                    <a:pt x="616945" y="1983036"/>
                  </a:cubicBezTo>
                  <a:cubicBezTo>
                    <a:pt x="604775" y="1977820"/>
                    <a:pt x="596064" y="1966218"/>
                    <a:pt x="583894" y="1961002"/>
                  </a:cubicBezTo>
                  <a:cubicBezTo>
                    <a:pt x="534464" y="1939818"/>
                    <a:pt x="549663" y="1960411"/>
                    <a:pt x="506776" y="1938968"/>
                  </a:cubicBezTo>
                  <a:cubicBezTo>
                    <a:pt x="494933" y="1933047"/>
                    <a:pt x="485824" y="1922312"/>
                    <a:pt x="473725" y="1916935"/>
                  </a:cubicBezTo>
                  <a:cubicBezTo>
                    <a:pt x="452501" y="1907502"/>
                    <a:pt x="429658" y="1902246"/>
                    <a:pt x="407624" y="1894901"/>
                  </a:cubicBezTo>
                  <a:cubicBezTo>
                    <a:pt x="353381" y="1876820"/>
                    <a:pt x="386031" y="1885793"/>
                    <a:pt x="308472" y="1872867"/>
                  </a:cubicBezTo>
                  <a:cubicBezTo>
                    <a:pt x="281533" y="1859398"/>
                    <a:pt x="254712" y="1848265"/>
                    <a:pt x="231354" y="1828800"/>
                  </a:cubicBezTo>
                  <a:cubicBezTo>
                    <a:pt x="192525" y="1796442"/>
                    <a:pt x="184942" y="1775707"/>
                    <a:pt x="154236" y="1729648"/>
                  </a:cubicBezTo>
                  <a:lnTo>
                    <a:pt x="110169" y="1663547"/>
                  </a:lnTo>
                  <a:cubicBezTo>
                    <a:pt x="103727" y="1653884"/>
                    <a:pt x="105594" y="1640159"/>
                    <a:pt x="99152" y="1630496"/>
                  </a:cubicBezTo>
                  <a:cubicBezTo>
                    <a:pt x="90510" y="1617533"/>
                    <a:pt x="75666" y="1609744"/>
                    <a:pt x="66101" y="1597446"/>
                  </a:cubicBezTo>
                  <a:cubicBezTo>
                    <a:pt x="49843" y="1576543"/>
                    <a:pt x="36723" y="1553378"/>
                    <a:pt x="22034" y="1531344"/>
                  </a:cubicBezTo>
                  <a:lnTo>
                    <a:pt x="0" y="1498294"/>
                  </a:lnTo>
                  <a:cubicBezTo>
                    <a:pt x="3672" y="1468916"/>
                    <a:pt x="3227" y="1438723"/>
                    <a:pt x="11017" y="1410159"/>
                  </a:cubicBezTo>
                  <a:cubicBezTo>
                    <a:pt x="14501" y="1397385"/>
                    <a:pt x="26482" y="1388604"/>
                    <a:pt x="33051" y="1377108"/>
                  </a:cubicBezTo>
                  <a:cubicBezTo>
                    <a:pt x="53634" y="1341087"/>
                    <a:pt x="61380" y="1317300"/>
                    <a:pt x="77118" y="1277956"/>
                  </a:cubicBezTo>
                  <a:cubicBezTo>
                    <a:pt x="80790" y="1208183"/>
                    <a:pt x="75061" y="1137272"/>
                    <a:pt x="88135" y="1068636"/>
                  </a:cubicBezTo>
                  <a:cubicBezTo>
                    <a:pt x="90613" y="1055629"/>
                    <a:pt x="114168" y="1057830"/>
                    <a:pt x="121186" y="1046602"/>
                  </a:cubicBezTo>
                  <a:cubicBezTo>
                    <a:pt x="133495" y="1026907"/>
                    <a:pt x="143219" y="980501"/>
                    <a:pt x="143219" y="980501"/>
                  </a:cubicBezTo>
                  <a:cubicBezTo>
                    <a:pt x="118589" y="906610"/>
                    <a:pt x="128530" y="952959"/>
                    <a:pt x="132202" y="914400"/>
                  </a:cubicBezTo>
                  <a:close/>
                </a:path>
              </a:pathLst>
            </a:custGeom>
            <a:solidFill>
              <a:srgbClr val="B88C00">
                <a:alpha val="65000"/>
              </a:srgbClr>
            </a:solidFill>
            <a:ln>
              <a:solidFill>
                <a:srgbClr val="B8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091226" y="1752973"/>
              <a:ext cx="4153659" cy="3118616"/>
            </a:xfrm>
            <a:custGeom>
              <a:avLst/>
              <a:gdLst>
                <a:gd name="connsiteX0" fmla="*/ 2214390 w 2335576"/>
                <a:gd name="connsiteY0" fmla="*/ 1223339 h 2258924"/>
                <a:gd name="connsiteX1" fmla="*/ 2225407 w 2335576"/>
                <a:gd name="connsiteY1" fmla="*/ 1102153 h 2258924"/>
                <a:gd name="connsiteX2" fmla="*/ 2247441 w 2335576"/>
                <a:gd name="connsiteY2" fmla="*/ 1069103 h 2258924"/>
                <a:gd name="connsiteX3" fmla="*/ 2258458 w 2335576"/>
                <a:gd name="connsiteY3" fmla="*/ 925883 h 2258924"/>
                <a:gd name="connsiteX4" fmla="*/ 2291508 w 2335576"/>
                <a:gd name="connsiteY4" fmla="*/ 859782 h 2258924"/>
                <a:gd name="connsiteX5" fmla="*/ 2302525 w 2335576"/>
                <a:gd name="connsiteY5" fmla="*/ 826731 h 2258924"/>
                <a:gd name="connsiteX6" fmla="*/ 2313542 w 2335576"/>
                <a:gd name="connsiteY6" fmla="*/ 705546 h 2258924"/>
                <a:gd name="connsiteX7" fmla="*/ 2335576 w 2335576"/>
                <a:gd name="connsiteY7" fmla="*/ 639445 h 2258924"/>
                <a:gd name="connsiteX8" fmla="*/ 2324559 w 2335576"/>
                <a:gd name="connsiteY8" fmla="*/ 573343 h 2258924"/>
                <a:gd name="connsiteX9" fmla="*/ 2313542 w 2335576"/>
                <a:gd name="connsiteY9" fmla="*/ 540293 h 2258924"/>
                <a:gd name="connsiteX10" fmla="*/ 2302525 w 2335576"/>
                <a:gd name="connsiteY10" fmla="*/ 485209 h 2258924"/>
                <a:gd name="connsiteX11" fmla="*/ 2258458 w 2335576"/>
                <a:gd name="connsiteY11" fmla="*/ 419107 h 2258924"/>
                <a:gd name="connsiteX12" fmla="*/ 2192356 w 2335576"/>
                <a:gd name="connsiteY12" fmla="*/ 386057 h 2258924"/>
                <a:gd name="connsiteX13" fmla="*/ 2159306 w 2335576"/>
                <a:gd name="connsiteY13" fmla="*/ 319956 h 2258924"/>
                <a:gd name="connsiteX14" fmla="*/ 2115238 w 2335576"/>
                <a:gd name="connsiteY14" fmla="*/ 220804 h 2258924"/>
                <a:gd name="connsiteX15" fmla="*/ 2082188 w 2335576"/>
                <a:gd name="connsiteY15" fmla="*/ 209787 h 2258924"/>
                <a:gd name="connsiteX16" fmla="*/ 2060154 w 2335576"/>
                <a:gd name="connsiteY16" fmla="*/ 176736 h 2258924"/>
                <a:gd name="connsiteX17" fmla="*/ 2027103 w 2335576"/>
                <a:gd name="connsiteY17" fmla="*/ 154703 h 2258924"/>
                <a:gd name="connsiteX18" fmla="*/ 1983036 w 2335576"/>
                <a:gd name="connsiteY18" fmla="*/ 110635 h 2258924"/>
                <a:gd name="connsiteX19" fmla="*/ 1949985 w 2335576"/>
                <a:gd name="connsiteY19" fmla="*/ 88601 h 2258924"/>
                <a:gd name="connsiteX20" fmla="*/ 1883884 w 2335576"/>
                <a:gd name="connsiteY20" fmla="*/ 66568 h 2258924"/>
                <a:gd name="connsiteX21" fmla="*/ 1696597 w 2335576"/>
                <a:gd name="connsiteY21" fmla="*/ 11483 h 2258924"/>
                <a:gd name="connsiteX22" fmla="*/ 1575412 w 2335576"/>
                <a:gd name="connsiteY22" fmla="*/ 22500 h 2258924"/>
                <a:gd name="connsiteX23" fmla="*/ 1509311 w 2335576"/>
                <a:gd name="connsiteY23" fmla="*/ 77584 h 2258924"/>
                <a:gd name="connsiteX24" fmla="*/ 1443209 w 2335576"/>
                <a:gd name="connsiteY24" fmla="*/ 99618 h 2258924"/>
                <a:gd name="connsiteX25" fmla="*/ 1344058 w 2335576"/>
                <a:gd name="connsiteY25" fmla="*/ 132669 h 2258924"/>
                <a:gd name="connsiteX26" fmla="*/ 1311007 w 2335576"/>
                <a:gd name="connsiteY26" fmla="*/ 143686 h 2258924"/>
                <a:gd name="connsiteX27" fmla="*/ 1299990 w 2335576"/>
                <a:gd name="connsiteY27" fmla="*/ 176736 h 2258924"/>
                <a:gd name="connsiteX28" fmla="*/ 1112703 w 2335576"/>
                <a:gd name="connsiteY28" fmla="*/ 187753 h 2258924"/>
                <a:gd name="connsiteX29" fmla="*/ 914400 w 2335576"/>
                <a:gd name="connsiteY29" fmla="*/ 198770 h 2258924"/>
                <a:gd name="connsiteX30" fmla="*/ 881349 w 2335576"/>
                <a:gd name="connsiteY30" fmla="*/ 220804 h 2258924"/>
                <a:gd name="connsiteX31" fmla="*/ 815248 w 2335576"/>
                <a:gd name="connsiteY31" fmla="*/ 242837 h 2258924"/>
                <a:gd name="connsiteX32" fmla="*/ 782197 w 2335576"/>
                <a:gd name="connsiteY32" fmla="*/ 253854 h 2258924"/>
                <a:gd name="connsiteX33" fmla="*/ 649995 w 2335576"/>
                <a:gd name="connsiteY33" fmla="*/ 297922 h 2258924"/>
                <a:gd name="connsiteX34" fmla="*/ 583894 w 2335576"/>
                <a:gd name="connsiteY34" fmla="*/ 341989 h 2258924"/>
                <a:gd name="connsiteX35" fmla="*/ 539826 w 2335576"/>
                <a:gd name="connsiteY35" fmla="*/ 353006 h 2258924"/>
                <a:gd name="connsiteX36" fmla="*/ 473725 w 2335576"/>
                <a:gd name="connsiteY36" fmla="*/ 375040 h 2258924"/>
                <a:gd name="connsiteX37" fmla="*/ 418641 w 2335576"/>
                <a:gd name="connsiteY37" fmla="*/ 419107 h 2258924"/>
                <a:gd name="connsiteX38" fmla="*/ 363556 w 2335576"/>
                <a:gd name="connsiteY38" fmla="*/ 463175 h 2258924"/>
                <a:gd name="connsiteX39" fmla="*/ 308472 w 2335576"/>
                <a:gd name="connsiteY39" fmla="*/ 551310 h 2258924"/>
                <a:gd name="connsiteX40" fmla="*/ 286438 w 2335576"/>
                <a:gd name="connsiteY40" fmla="*/ 617411 h 2258924"/>
                <a:gd name="connsiteX41" fmla="*/ 275421 w 2335576"/>
                <a:gd name="connsiteY41" fmla="*/ 716563 h 2258924"/>
                <a:gd name="connsiteX42" fmla="*/ 264405 w 2335576"/>
                <a:gd name="connsiteY42" fmla="*/ 749613 h 2258924"/>
                <a:gd name="connsiteX43" fmla="*/ 231354 w 2335576"/>
                <a:gd name="connsiteY43" fmla="*/ 782664 h 2258924"/>
                <a:gd name="connsiteX44" fmla="*/ 209320 w 2335576"/>
                <a:gd name="connsiteY44" fmla="*/ 859782 h 2258924"/>
                <a:gd name="connsiteX45" fmla="*/ 187287 w 2335576"/>
                <a:gd name="connsiteY45" fmla="*/ 892833 h 2258924"/>
                <a:gd name="connsiteX46" fmla="*/ 154236 w 2335576"/>
                <a:gd name="connsiteY46" fmla="*/ 958934 h 2258924"/>
                <a:gd name="connsiteX47" fmla="*/ 110168 w 2335576"/>
                <a:gd name="connsiteY47" fmla="*/ 1201305 h 2258924"/>
                <a:gd name="connsiteX48" fmla="*/ 88135 w 2335576"/>
                <a:gd name="connsiteY48" fmla="*/ 1267406 h 2258924"/>
                <a:gd name="connsiteX49" fmla="*/ 77118 w 2335576"/>
                <a:gd name="connsiteY49" fmla="*/ 1399609 h 2258924"/>
                <a:gd name="connsiteX50" fmla="*/ 33050 w 2335576"/>
                <a:gd name="connsiteY50" fmla="*/ 1476727 h 2258924"/>
                <a:gd name="connsiteX51" fmla="*/ 11017 w 2335576"/>
                <a:gd name="connsiteY51" fmla="*/ 1553845 h 2258924"/>
                <a:gd name="connsiteX52" fmla="*/ 0 w 2335576"/>
                <a:gd name="connsiteY52" fmla="*/ 1586895 h 2258924"/>
                <a:gd name="connsiteX53" fmla="*/ 11017 w 2335576"/>
                <a:gd name="connsiteY53" fmla="*/ 1741131 h 2258924"/>
                <a:gd name="connsiteX54" fmla="*/ 22034 w 2335576"/>
                <a:gd name="connsiteY54" fmla="*/ 1785199 h 2258924"/>
                <a:gd name="connsiteX55" fmla="*/ 66101 w 2335576"/>
                <a:gd name="connsiteY55" fmla="*/ 1796216 h 2258924"/>
                <a:gd name="connsiteX56" fmla="*/ 99152 w 2335576"/>
                <a:gd name="connsiteY56" fmla="*/ 1895368 h 2258924"/>
                <a:gd name="connsiteX57" fmla="*/ 132202 w 2335576"/>
                <a:gd name="connsiteY57" fmla="*/ 1917401 h 2258924"/>
                <a:gd name="connsiteX58" fmla="*/ 154236 w 2335576"/>
                <a:gd name="connsiteY58" fmla="*/ 1983503 h 2258924"/>
                <a:gd name="connsiteX59" fmla="*/ 220337 w 2335576"/>
                <a:gd name="connsiteY59" fmla="*/ 2005536 h 2258924"/>
                <a:gd name="connsiteX60" fmla="*/ 242371 w 2335576"/>
                <a:gd name="connsiteY60" fmla="*/ 2038587 h 2258924"/>
                <a:gd name="connsiteX61" fmla="*/ 308472 w 2335576"/>
                <a:gd name="connsiteY61" fmla="*/ 2060621 h 2258924"/>
                <a:gd name="connsiteX62" fmla="*/ 341523 w 2335576"/>
                <a:gd name="connsiteY62" fmla="*/ 2082654 h 2258924"/>
                <a:gd name="connsiteX63" fmla="*/ 352540 w 2335576"/>
                <a:gd name="connsiteY63" fmla="*/ 2126722 h 2258924"/>
                <a:gd name="connsiteX64" fmla="*/ 462708 w 2335576"/>
                <a:gd name="connsiteY64" fmla="*/ 2159772 h 2258924"/>
                <a:gd name="connsiteX65" fmla="*/ 572877 w 2335576"/>
                <a:gd name="connsiteY65" fmla="*/ 2192823 h 2258924"/>
                <a:gd name="connsiteX66" fmla="*/ 638978 w 2335576"/>
                <a:gd name="connsiteY66" fmla="*/ 2214857 h 2258924"/>
                <a:gd name="connsiteX67" fmla="*/ 672029 w 2335576"/>
                <a:gd name="connsiteY67" fmla="*/ 2225874 h 2258924"/>
                <a:gd name="connsiteX68" fmla="*/ 705079 w 2335576"/>
                <a:gd name="connsiteY68" fmla="*/ 2247907 h 2258924"/>
                <a:gd name="connsiteX69" fmla="*/ 892366 w 2335576"/>
                <a:gd name="connsiteY69" fmla="*/ 2258924 h 2258924"/>
                <a:gd name="connsiteX70" fmla="*/ 1123720 w 2335576"/>
                <a:gd name="connsiteY70" fmla="*/ 2247907 h 2258924"/>
                <a:gd name="connsiteX71" fmla="*/ 1200838 w 2335576"/>
                <a:gd name="connsiteY71" fmla="*/ 2236890 h 2258924"/>
                <a:gd name="connsiteX72" fmla="*/ 1233889 w 2335576"/>
                <a:gd name="connsiteY72" fmla="*/ 2203840 h 2258924"/>
                <a:gd name="connsiteX73" fmla="*/ 1277956 w 2335576"/>
                <a:gd name="connsiteY73" fmla="*/ 2192823 h 2258924"/>
                <a:gd name="connsiteX74" fmla="*/ 1344058 w 2335576"/>
                <a:gd name="connsiteY74" fmla="*/ 2170789 h 2258924"/>
                <a:gd name="connsiteX75" fmla="*/ 1377108 w 2335576"/>
                <a:gd name="connsiteY75" fmla="*/ 2159772 h 2258924"/>
                <a:gd name="connsiteX76" fmla="*/ 1476260 w 2335576"/>
                <a:gd name="connsiteY76" fmla="*/ 2104688 h 2258924"/>
                <a:gd name="connsiteX77" fmla="*/ 1509311 w 2335576"/>
                <a:gd name="connsiteY77" fmla="*/ 2082654 h 2258924"/>
                <a:gd name="connsiteX78" fmla="*/ 1542361 w 2335576"/>
                <a:gd name="connsiteY78" fmla="*/ 2071637 h 2258924"/>
                <a:gd name="connsiteX79" fmla="*/ 1564395 w 2335576"/>
                <a:gd name="connsiteY79" fmla="*/ 2038587 h 2258924"/>
                <a:gd name="connsiteX80" fmla="*/ 1619479 w 2335576"/>
                <a:gd name="connsiteY80" fmla="*/ 1961469 h 2258924"/>
                <a:gd name="connsiteX81" fmla="*/ 1652530 w 2335576"/>
                <a:gd name="connsiteY81" fmla="*/ 1939435 h 2258924"/>
                <a:gd name="connsiteX82" fmla="*/ 1674564 w 2335576"/>
                <a:gd name="connsiteY82" fmla="*/ 1906384 h 2258924"/>
                <a:gd name="connsiteX83" fmla="*/ 1707614 w 2335576"/>
                <a:gd name="connsiteY83" fmla="*/ 1884351 h 2258924"/>
                <a:gd name="connsiteX84" fmla="*/ 1718631 w 2335576"/>
                <a:gd name="connsiteY84" fmla="*/ 1851300 h 2258924"/>
                <a:gd name="connsiteX85" fmla="*/ 1773715 w 2335576"/>
                <a:gd name="connsiteY85" fmla="*/ 1796216 h 2258924"/>
                <a:gd name="connsiteX86" fmla="*/ 1828800 w 2335576"/>
                <a:gd name="connsiteY86" fmla="*/ 1741131 h 2258924"/>
                <a:gd name="connsiteX87" fmla="*/ 1894901 w 2335576"/>
                <a:gd name="connsiteY87" fmla="*/ 1686047 h 2258924"/>
                <a:gd name="connsiteX88" fmla="*/ 1916935 w 2335576"/>
                <a:gd name="connsiteY88" fmla="*/ 1652997 h 2258924"/>
                <a:gd name="connsiteX89" fmla="*/ 1949985 w 2335576"/>
                <a:gd name="connsiteY89" fmla="*/ 1586895 h 2258924"/>
                <a:gd name="connsiteX90" fmla="*/ 1983036 w 2335576"/>
                <a:gd name="connsiteY90" fmla="*/ 1564862 h 2258924"/>
                <a:gd name="connsiteX91" fmla="*/ 2060154 w 2335576"/>
                <a:gd name="connsiteY91" fmla="*/ 1487743 h 2258924"/>
                <a:gd name="connsiteX92" fmla="*/ 2082188 w 2335576"/>
                <a:gd name="connsiteY92" fmla="*/ 1454693 h 2258924"/>
                <a:gd name="connsiteX93" fmla="*/ 2115238 w 2335576"/>
                <a:gd name="connsiteY93" fmla="*/ 1432659 h 2258924"/>
                <a:gd name="connsiteX94" fmla="*/ 2137272 w 2335576"/>
                <a:gd name="connsiteY94" fmla="*/ 1344524 h 2258924"/>
                <a:gd name="connsiteX95" fmla="*/ 2181340 w 2335576"/>
                <a:gd name="connsiteY95" fmla="*/ 1300457 h 225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335576" h="2258924">
                  <a:moveTo>
                    <a:pt x="2214390" y="1223339"/>
                  </a:moveTo>
                  <a:cubicBezTo>
                    <a:pt x="2218062" y="1182944"/>
                    <a:pt x="2216908" y="1141815"/>
                    <a:pt x="2225407" y="1102153"/>
                  </a:cubicBezTo>
                  <a:cubicBezTo>
                    <a:pt x="2228181" y="1089206"/>
                    <a:pt x="2245001" y="1082117"/>
                    <a:pt x="2247441" y="1069103"/>
                  </a:cubicBezTo>
                  <a:cubicBezTo>
                    <a:pt x="2256265" y="1022042"/>
                    <a:pt x="2252519" y="973394"/>
                    <a:pt x="2258458" y="925883"/>
                  </a:cubicBezTo>
                  <a:cubicBezTo>
                    <a:pt x="2263073" y="888960"/>
                    <a:pt x="2275105" y="892588"/>
                    <a:pt x="2291508" y="859782"/>
                  </a:cubicBezTo>
                  <a:cubicBezTo>
                    <a:pt x="2296701" y="849395"/>
                    <a:pt x="2298853" y="837748"/>
                    <a:pt x="2302525" y="826731"/>
                  </a:cubicBezTo>
                  <a:cubicBezTo>
                    <a:pt x="2306197" y="786336"/>
                    <a:pt x="2306493" y="745490"/>
                    <a:pt x="2313542" y="705546"/>
                  </a:cubicBezTo>
                  <a:cubicBezTo>
                    <a:pt x="2317578" y="682674"/>
                    <a:pt x="2335576" y="639445"/>
                    <a:pt x="2335576" y="639445"/>
                  </a:cubicBezTo>
                  <a:cubicBezTo>
                    <a:pt x="2331904" y="617411"/>
                    <a:pt x="2329405" y="595149"/>
                    <a:pt x="2324559" y="573343"/>
                  </a:cubicBezTo>
                  <a:cubicBezTo>
                    <a:pt x="2322040" y="562007"/>
                    <a:pt x="2316359" y="551559"/>
                    <a:pt x="2313542" y="540293"/>
                  </a:cubicBezTo>
                  <a:cubicBezTo>
                    <a:pt x="2309000" y="522127"/>
                    <a:pt x="2310273" y="502256"/>
                    <a:pt x="2302525" y="485209"/>
                  </a:cubicBezTo>
                  <a:cubicBezTo>
                    <a:pt x="2291567" y="461101"/>
                    <a:pt x="2273147" y="441141"/>
                    <a:pt x="2258458" y="419107"/>
                  </a:cubicBezTo>
                  <a:cubicBezTo>
                    <a:pt x="2246256" y="400803"/>
                    <a:pt x="2211208" y="392341"/>
                    <a:pt x="2192356" y="386057"/>
                  </a:cubicBezTo>
                  <a:cubicBezTo>
                    <a:pt x="2152187" y="265540"/>
                    <a:pt x="2216247" y="448072"/>
                    <a:pt x="2159306" y="319956"/>
                  </a:cubicBezTo>
                  <a:cubicBezTo>
                    <a:pt x="2149090" y="296970"/>
                    <a:pt x="2141032" y="241439"/>
                    <a:pt x="2115238" y="220804"/>
                  </a:cubicBezTo>
                  <a:cubicBezTo>
                    <a:pt x="2106170" y="213550"/>
                    <a:pt x="2093205" y="213459"/>
                    <a:pt x="2082188" y="209787"/>
                  </a:cubicBezTo>
                  <a:cubicBezTo>
                    <a:pt x="2074843" y="198770"/>
                    <a:pt x="2069517" y="186099"/>
                    <a:pt x="2060154" y="176736"/>
                  </a:cubicBezTo>
                  <a:cubicBezTo>
                    <a:pt x="2050791" y="167374"/>
                    <a:pt x="2035374" y="165042"/>
                    <a:pt x="2027103" y="154703"/>
                  </a:cubicBezTo>
                  <a:cubicBezTo>
                    <a:pt x="1984370" y="101287"/>
                    <a:pt x="2055149" y="134673"/>
                    <a:pt x="1983036" y="110635"/>
                  </a:cubicBezTo>
                  <a:cubicBezTo>
                    <a:pt x="1972019" y="103290"/>
                    <a:pt x="1962085" y="93979"/>
                    <a:pt x="1949985" y="88601"/>
                  </a:cubicBezTo>
                  <a:cubicBezTo>
                    <a:pt x="1928761" y="79168"/>
                    <a:pt x="1883884" y="66568"/>
                    <a:pt x="1883884" y="66568"/>
                  </a:cubicBezTo>
                  <a:cubicBezTo>
                    <a:pt x="1784034" y="0"/>
                    <a:pt x="1844156" y="24898"/>
                    <a:pt x="1696597" y="11483"/>
                  </a:cubicBezTo>
                  <a:cubicBezTo>
                    <a:pt x="1656202" y="15155"/>
                    <a:pt x="1615186" y="14545"/>
                    <a:pt x="1575412" y="22500"/>
                  </a:cubicBezTo>
                  <a:cubicBezTo>
                    <a:pt x="1479433" y="41696"/>
                    <a:pt x="1572757" y="37931"/>
                    <a:pt x="1509311" y="77584"/>
                  </a:cubicBezTo>
                  <a:cubicBezTo>
                    <a:pt x="1489615" y="89894"/>
                    <a:pt x="1465243" y="92273"/>
                    <a:pt x="1443209" y="99618"/>
                  </a:cubicBezTo>
                  <a:lnTo>
                    <a:pt x="1344058" y="132669"/>
                  </a:lnTo>
                  <a:lnTo>
                    <a:pt x="1311007" y="143686"/>
                  </a:lnTo>
                  <a:cubicBezTo>
                    <a:pt x="1307335" y="154703"/>
                    <a:pt x="1307244" y="167668"/>
                    <a:pt x="1299990" y="176736"/>
                  </a:cubicBezTo>
                  <a:cubicBezTo>
                    <a:pt x="1257574" y="229756"/>
                    <a:pt x="1149657" y="190393"/>
                    <a:pt x="1112703" y="187753"/>
                  </a:cubicBezTo>
                  <a:cubicBezTo>
                    <a:pt x="1046602" y="191425"/>
                    <a:pt x="979938" y="189407"/>
                    <a:pt x="914400" y="198770"/>
                  </a:cubicBezTo>
                  <a:cubicBezTo>
                    <a:pt x="901292" y="200643"/>
                    <a:pt x="893449" y="215426"/>
                    <a:pt x="881349" y="220804"/>
                  </a:cubicBezTo>
                  <a:cubicBezTo>
                    <a:pt x="860125" y="230237"/>
                    <a:pt x="837282" y="235493"/>
                    <a:pt x="815248" y="242837"/>
                  </a:cubicBezTo>
                  <a:lnTo>
                    <a:pt x="782197" y="253854"/>
                  </a:lnTo>
                  <a:cubicBezTo>
                    <a:pt x="755501" y="333948"/>
                    <a:pt x="792714" y="255946"/>
                    <a:pt x="649995" y="297922"/>
                  </a:cubicBezTo>
                  <a:cubicBezTo>
                    <a:pt x="624590" y="305394"/>
                    <a:pt x="609584" y="335566"/>
                    <a:pt x="583894" y="341989"/>
                  </a:cubicBezTo>
                  <a:cubicBezTo>
                    <a:pt x="569205" y="345661"/>
                    <a:pt x="554329" y="348655"/>
                    <a:pt x="539826" y="353006"/>
                  </a:cubicBezTo>
                  <a:cubicBezTo>
                    <a:pt x="517580" y="359680"/>
                    <a:pt x="473725" y="375040"/>
                    <a:pt x="473725" y="375040"/>
                  </a:cubicBezTo>
                  <a:cubicBezTo>
                    <a:pt x="410576" y="469760"/>
                    <a:pt x="494662" y="358289"/>
                    <a:pt x="418641" y="419107"/>
                  </a:cubicBezTo>
                  <a:cubicBezTo>
                    <a:pt x="347454" y="476058"/>
                    <a:pt x="446629" y="435484"/>
                    <a:pt x="363556" y="463175"/>
                  </a:cubicBezTo>
                  <a:cubicBezTo>
                    <a:pt x="337336" y="541837"/>
                    <a:pt x="360848" y="516393"/>
                    <a:pt x="308472" y="551310"/>
                  </a:cubicBezTo>
                  <a:cubicBezTo>
                    <a:pt x="301127" y="573344"/>
                    <a:pt x="289003" y="594327"/>
                    <a:pt x="286438" y="617411"/>
                  </a:cubicBezTo>
                  <a:cubicBezTo>
                    <a:pt x="282766" y="650462"/>
                    <a:pt x="280888" y="683761"/>
                    <a:pt x="275421" y="716563"/>
                  </a:cubicBezTo>
                  <a:cubicBezTo>
                    <a:pt x="273512" y="728018"/>
                    <a:pt x="270846" y="739951"/>
                    <a:pt x="264405" y="749613"/>
                  </a:cubicBezTo>
                  <a:cubicBezTo>
                    <a:pt x="255763" y="762577"/>
                    <a:pt x="242371" y="771647"/>
                    <a:pt x="231354" y="782664"/>
                  </a:cubicBezTo>
                  <a:cubicBezTo>
                    <a:pt x="227824" y="796784"/>
                    <a:pt x="217222" y="843977"/>
                    <a:pt x="209320" y="859782"/>
                  </a:cubicBezTo>
                  <a:cubicBezTo>
                    <a:pt x="203399" y="871625"/>
                    <a:pt x="193208" y="880990"/>
                    <a:pt x="187287" y="892833"/>
                  </a:cubicBezTo>
                  <a:cubicBezTo>
                    <a:pt x="141680" y="984049"/>
                    <a:pt x="217377" y="864222"/>
                    <a:pt x="154236" y="958934"/>
                  </a:cubicBezTo>
                  <a:cubicBezTo>
                    <a:pt x="138699" y="1114301"/>
                    <a:pt x="152170" y="1033299"/>
                    <a:pt x="110168" y="1201305"/>
                  </a:cubicBezTo>
                  <a:cubicBezTo>
                    <a:pt x="104535" y="1223837"/>
                    <a:pt x="88135" y="1267406"/>
                    <a:pt x="88135" y="1267406"/>
                  </a:cubicBezTo>
                  <a:cubicBezTo>
                    <a:pt x="84463" y="1311474"/>
                    <a:pt x="85267" y="1356146"/>
                    <a:pt x="77118" y="1399609"/>
                  </a:cubicBezTo>
                  <a:cubicBezTo>
                    <a:pt x="73472" y="1419055"/>
                    <a:pt x="44595" y="1459410"/>
                    <a:pt x="33050" y="1476727"/>
                  </a:cubicBezTo>
                  <a:cubicBezTo>
                    <a:pt x="6631" y="1555989"/>
                    <a:pt x="38691" y="1456986"/>
                    <a:pt x="11017" y="1553845"/>
                  </a:cubicBezTo>
                  <a:cubicBezTo>
                    <a:pt x="7827" y="1565011"/>
                    <a:pt x="3672" y="1575878"/>
                    <a:pt x="0" y="1586895"/>
                  </a:cubicBezTo>
                  <a:cubicBezTo>
                    <a:pt x="3672" y="1638307"/>
                    <a:pt x="5325" y="1689903"/>
                    <a:pt x="11017" y="1741131"/>
                  </a:cubicBezTo>
                  <a:cubicBezTo>
                    <a:pt x="12689" y="1756180"/>
                    <a:pt x="11327" y="1774492"/>
                    <a:pt x="22034" y="1785199"/>
                  </a:cubicBezTo>
                  <a:cubicBezTo>
                    <a:pt x="32740" y="1795905"/>
                    <a:pt x="51412" y="1792544"/>
                    <a:pt x="66101" y="1796216"/>
                  </a:cubicBezTo>
                  <a:lnTo>
                    <a:pt x="99152" y="1895368"/>
                  </a:lnTo>
                  <a:cubicBezTo>
                    <a:pt x="103339" y="1907929"/>
                    <a:pt x="121185" y="1910057"/>
                    <a:pt x="132202" y="1917401"/>
                  </a:cubicBezTo>
                  <a:cubicBezTo>
                    <a:pt x="139547" y="1939435"/>
                    <a:pt x="132202" y="1976159"/>
                    <a:pt x="154236" y="1983503"/>
                  </a:cubicBezTo>
                  <a:lnTo>
                    <a:pt x="220337" y="2005536"/>
                  </a:lnTo>
                  <a:cubicBezTo>
                    <a:pt x="227682" y="2016553"/>
                    <a:pt x="231143" y="2031569"/>
                    <a:pt x="242371" y="2038587"/>
                  </a:cubicBezTo>
                  <a:cubicBezTo>
                    <a:pt x="262066" y="2050897"/>
                    <a:pt x="289147" y="2047738"/>
                    <a:pt x="308472" y="2060621"/>
                  </a:cubicBezTo>
                  <a:lnTo>
                    <a:pt x="341523" y="2082654"/>
                  </a:lnTo>
                  <a:cubicBezTo>
                    <a:pt x="345195" y="2097343"/>
                    <a:pt x="341044" y="2116868"/>
                    <a:pt x="352540" y="2126722"/>
                  </a:cubicBezTo>
                  <a:cubicBezTo>
                    <a:pt x="363587" y="2136191"/>
                    <a:pt x="441363" y="2154436"/>
                    <a:pt x="462708" y="2159772"/>
                  </a:cubicBezTo>
                  <a:cubicBezTo>
                    <a:pt x="526644" y="2202396"/>
                    <a:pt x="464454" y="2167802"/>
                    <a:pt x="572877" y="2192823"/>
                  </a:cubicBezTo>
                  <a:cubicBezTo>
                    <a:pt x="595508" y="2198046"/>
                    <a:pt x="616944" y="2207512"/>
                    <a:pt x="638978" y="2214857"/>
                  </a:cubicBezTo>
                  <a:cubicBezTo>
                    <a:pt x="649995" y="2218529"/>
                    <a:pt x="662366" y="2219432"/>
                    <a:pt x="672029" y="2225874"/>
                  </a:cubicBezTo>
                  <a:cubicBezTo>
                    <a:pt x="683046" y="2233218"/>
                    <a:pt x="691985" y="2245943"/>
                    <a:pt x="705079" y="2247907"/>
                  </a:cubicBezTo>
                  <a:cubicBezTo>
                    <a:pt x="766924" y="2257184"/>
                    <a:pt x="829937" y="2255252"/>
                    <a:pt x="892366" y="2258924"/>
                  </a:cubicBezTo>
                  <a:cubicBezTo>
                    <a:pt x="969484" y="2255252"/>
                    <a:pt x="1046711" y="2253408"/>
                    <a:pt x="1123720" y="2247907"/>
                  </a:cubicBezTo>
                  <a:cubicBezTo>
                    <a:pt x="1149621" y="2246057"/>
                    <a:pt x="1176728" y="2246534"/>
                    <a:pt x="1200838" y="2236890"/>
                  </a:cubicBezTo>
                  <a:cubicBezTo>
                    <a:pt x="1215304" y="2231104"/>
                    <a:pt x="1220362" y="2211570"/>
                    <a:pt x="1233889" y="2203840"/>
                  </a:cubicBezTo>
                  <a:cubicBezTo>
                    <a:pt x="1247035" y="2196328"/>
                    <a:pt x="1263453" y="2197174"/>
                    <a:pt x="1277956" y="2192823"/>
                  </a:cubicBezTo>
                  <a:cubicBezTo>
                    <a:pt x="1300202" y="2186149"/>
                    <a:pt x="1322024" y="2178134"/>
                    <a:pt x="1344058" y="2170789"/>
                  </a:cubicBezTo>
                  <a:cubicBezTo>
                    <a:pt x="1355075" y="2167117"/>
                    <a:pt x="1367446" y="2166213"/>
                    <a:pt x="1377108" y="2159772"/>
                  </a:cubicBezTo>
                  <a:cubicBezTo>
                    <a:pt x="1452872" y="2109263"/>
                    <a:pt x="1418087" y="2124079"/>
                    <a:pt x="1476260" y="2104688"/>
                  </a:cubicBezTo>
                  <a:cubicBezTo>
                    <a:pt x="1487277" y="2097343"/>
                    <a:pt x="1497468" y="2088576"/>
                    <a:pt x="1509311" y="2082654"/>
                  </a:cubicBezTo>
                  <a:cubicBezTo>
                    <a:pt x="1519698" y="2077461"/>
                    <a:pt x="1533293" y="2078891"/>
                    <a:pt x="1542361" y="2071637"/>
                  </a:cubicBezTo>
                  <a:cubicBezTo>
                    <a:pt x="1552700" y="2063366"/>
                    <a:pt x="1557050" y="2049604"/>
                    <a:pt x="1564395" y="2038587"/>
                  </a:cubicBezTo>
                  <a:cubicBezTo>
                    <a:pt x="1597446" y="1939436"/>
                    <a:pt x="1560723" y="1990847"/>
                    <a:pt x="1619479" y="1961469"/>
                  </a:cubicBezTo>
                  <a:cubicBezTo>
                    <a:pt x="1631322" y="1955547"/>
                    <a:pt x="1641513" y="1946780"/>
                    <a:pt x="1652530" y="1939435"/>
                  </a:cubicBezTo>
                  <a:cubicBezTo>
                    <a:pt x="1659875" y="1928418"/>
                    <a:pt x="1665201" y="1915747"/>
                    <a:pt x="1674564" y="1906384"/>
                  </a:cubicBezTo>
                  <a:cubicBezTo>
                    <a:pt x="1683926" y="1897022"/>
                    <a:pt x="1699343" y="1894690"/>
                    <a:pt x="1707614" y="1884351"/>
                  </a:cubicBezTo>
                  <a:cubicBezTo>
                    <a:pt x="1714869" y="1875283"/>
                    <a:pt x="1713437" y="1861687"/>
                    <a:pt x="1718631" y="1851300"/>
                  </a:cubicBezTo>
                  <a:cubicBezTo>
                    <a:pt x="1736992" y="1814579"/>
                    <a:pt x="1740666" y="1818249"/>
                    <a:pt x="1773715" y="1796216"/>
                  </a:cubicBezTo>
                  <a:cubicBezTo>
                    <a:pt x="1832470" y="1708084"/>
                    <a:pt x="1755356" y="1814574"/>
                    <a:pt x="1828800" y="1741131"/>
                  </a:cubicBezTo>
                  <a:cubicBezTo>
                    <a:pt x="1891088" y="1678844"/>
                    <a:pt x="1800362" y="1733318"/>
                    <a:pt x="1894901" y="1686047"/>
                  </a:cubicBezTo>
                  <a:cubicBezTo>
                    <a:pt x="1902246" y="1675030"/>
                    <a:pt x="1911014" y="1664840"/>
                    <a:pt x="1916935" y="1652997"/>
                  </a:cubicBezTo>
                  <a:cubicBezTo>
                    <a:pt x="1934855" y="1617158"/>
                    <a:pt x="1918414" y="1618466"/>
                    <a:pt x="1949985" y="1586895"/>
                  </a:cubicBezTo>
                  <a:cubicBezTo>
                    <a:pt x="1959348" y="1577532"/>
                    <a:pt x="1972019" y="1572206"/>
                    <a:pt x="1983036" y="1564862"/>
                  </a:cubicBezTo>
                  <a:cubicBezTo>
                    <a:pt x="2033545" y="1489097"/>
                    <a:pt x="2001981" y="1507134"/>
                    <a:pt x="2060154" y="1487743"/>
                  </a:cubicBezTo>
                  <a:cubicBezTo>
                    <a:pt x="2067499" y="1476726"/>
                    <a:pt x="2072826" y="1464055"/>
                    <a:pt x="2082188" y="1454693"/>
                  </a:cubicBezTo>
                  <a:cubicBezTo>
                    <a:pt x="2091550" y="1445331"/>
                    <a:pt x="2109317" y="1444502"/>
                    <a:pt x="2115238" y="1432659"/>
                  </a:cubicBezTo>
                  <a:cubicBezTo>
                    <a:pt x="2128781" y="1405573"/>
                    <a:pt x="2112075" y="1361322"/>
                    <a:pt x="2137272" y="1344524"/>
                  </a:cubicBezTo>
                  <a:cubicBezTo>
                    <a:pt x="2177155" y="1317935"/>
                    <a:pt x="2164401" y="1334333"/>
                    <a:pt x="2181340" y="1300457"/>
                  </a:cubicBezTo>
                </a:path>
              </a:pathLst>
            </a:custGeom>
            <a:ln>
              <a:solidFill>
                <a:schemeClr val="tx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6" name="Straight Arrow Connector 105"/>
            <p:cNvCxnSpPr>
              <a:endCxn id="104" idx="4"/>
            </p:cNvCxnSpPr>
            <p:nvPr/>
          </p:nvCxnSpPr>
          <p:spPr>
            <a:xfrm>
              <a:off x="417417" y="2553699"/>
              <a:ext cx="1315053" cy="101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Down Arrow 106"/>
            <p:cNvSpPr/>
            <p:nvPr/>
          </p:nvSpPr>
          <p:spPr>
            <a:xfrm flipV="1">
              <a:off x="2438400" y="1752600"/>
              <a:ext cx="381000" cy="1600200"/>
            </a:xfrm>
            <a:prstGeom prst="down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Down Arrow 107"/>
            <p:cNvSpPr/>
            <p:nvPr/>
          </p:nvSpPr>
          <p:spPr>
            <a:xfrm>
              <a:off x="2438400" y="3596286"/>
              <a:ext cx="381000" cy="762000"/>
            </a:xfrm>
            <a:prstGeom prst="down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ight Arrow 108"/>
            <p:cNvSpPr/>
            <p:nvPr/>
          </p:nvSpPr>
          <p:spPr>
            <a:xfrm>
              <a:off x="2819400" y="3352800"/>
              <a:ext cx="2667000" cy="38100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TextBox 148"/>
            <p:cNvSpPr txBox="1">
              <a:spLocks noChangeArrowheads="1"/>
            </p:cNvSpPr>
            <p:nvPr/>
          </p:nvSpPr>
          <p:spPr bwMode="auto">
            <a:xfrm>
              <a:off x="2032059" y="968159"/>
              <a:ext cx="1278095" cy="73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+mn-lt"/>
                </a:rPr>
                <a:t>Syngas</a:t>
              </a:r>
            </a:p>
          </p:txBody>
        </p:sp>
        <p:sp>
          <p:nvSpPr>
            <p:cNvPr id="111" name="TextBox 149"/>
            <p:cNvSpPr txBox="1">
              <a:spLocks noChangeArrowheads="1"/>
            </p:cNvSpPr>
            <p:nvPr/>
          </p:nvSpPr>
          <p:spPr bwMode="auto">
            <a:xfrm>
              <a:off x="2200375" y="4217943"/>
              <a:ext cx="1239909" cy="73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+mn-lt"/>
                </a:rPr>
                <a:t>Char</a:t>
              </a:r>
            </a:p>
          </p:txBody>
        </p:sp>
        <p:sp>
          <p:nvSpPr>
            <p:cNvPr id="112" name="TextBox 155"/>
            <p:cNvSpPr txBox="1">
              <a:spLocks noChangeArrowheads="1"/>
            </p:cNvSpPr>
            <p:nvPr/>
          </p:nvSpPr>
          <p:spPr bwMode="auto">
            <a:xfrm>
              <a:off x="-2929207" y="2138368"/>
              <a:ext cx="3988465" cy="73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solidFill>
                    <a:srgbClr val="7030A0"/>
                  </a:solidFill>
                  <a:latin typeface="+mn-lt"/>
                </a:rPr>
                <a:t> Convective </a:t>
              </a:r>
              <a:r>
                <a:rPr lang="en-US" sz="3000" b="1" dirty="0" smtClean="0">
                  <a:solidFill>
                    <a:srgbClr val="7030A0"/>
                  </a:solidFill>
                  <a:latin typeface="+mn-lt"/>
                </a:rPr>
                <a:t>Heating</a:t>
              </a:r>
              <a:endParaRPr lang="en-US" sz="3000" b="1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780813" y="2465657"/>
              <a:ext cx="710441" cy="1065771"/>
            </a:xfrm>
            <a:custGeom>
              <a:avLst/>
              <a:gdLst>
                <a:gd name="connsiteX0" fmla="*/ 0 w 526973"/>
                <a:gd name="connsiteY0" fmla="*/ 95479 h 492087"/>
                <a:gd name="connsiteX1" fmla="*/ 187286 w 526973"/>
                <a:gd name="connsiteY1" fmla="*/ 40395 h 492087"/>
                <a:gd name="connsiteX2" fmla="*/ 22033 w 526973"/>
                <a:gd name="connsiteY2" fmla="*/ 337850 h 492087"/>
                <a:gd name="connsiteX3" fmla="*/ 297455 w 526973"/>
                <a:gd name="connsiteY3" fmla="*/ 194631 h 492087"/>
                <a:gd name="connsiteX4" fmla="*/ 154236 w 526973"/>
                <a:gd name="connsiteY4" fmla="*/ 459036 h 492087"/>
                <a:gd name="connsiteX5" fmla="*/ 330506 w 526973"/>
                <a:gd name="connsiteY5" fmla="*/ 392934 h 492087"/>
                <a:gd name="connsiteX6" fmla="*/ 495759 w 526973"/>
                <a:gd name="connsiteY6" fmla="*/ 459036 h 492087"/>
                <a:gd name="connsiteX7" fmla="*/ 517792 w 526973"/>
                <a:gd name="connsiteY7" fmla="*/ 492086 h 49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973" h="492087">
                  <a:moveTo>
                    <a:pt x="0" y="95479"/>
                  </a:moveTo>
                  <a:cubicBezTo>
                    <a:pt x="91807" y="47739"/>
                    <a:pt x="183614" y="0"/>
                    <a:pt x="187286" y="40395"/>
                  </a:cubicBezTo>
                  <a:cubicBezTo>
                    <a:pt x="190958" y="80790"/>
                    <a:pt x="3672" y="312144"/>
                    <a:pt x="22033" y="337850"/>
                  </a:cubicBezTo>
                  <a:cubicBezTo>
                    <a:pt x="40394" y="363556"/>
                    <a:pt x="275421" y="174433"/>
                    <a:pt x="297455" y="194631"/>
                  </a:cubicBezTo>
                  <a:cubicBezTo>
                    <a:pt x="319489" y="214829"/>
                    <a:pt x="148728" y="425986"/>
                    <a:pt x="154236" y="459036"/>
                  </a:cubicBezTo>
                  <a:cubicBezTo>
                    <a:pt x="159745" y="492087"/>
                    <a:pt x="273586" y="392934"/>
                    <a:pt x="330506" y="392934"/>
                  </a:cubicBezTo>
                  <a:cubicBezTo>
                    <a:pt x="387426" y="392934"/>
                    <a:pt x="464545" y="442511"/>
                    <a:pt x="495759" y="459036"/>
                  </a:cubicBezTo>
                  <a:cubicBezTo>
                    <a:pt x="526973" y="475561"/>
                    <a:pt x="522382" y="483823"/>
                    <a:pt x="517792" y="492086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TextBox 161"/>
            <p:cNvSpPr txBox="1">
              <a:spLocks noChangeArrowheads="1"/>
            </p:cNvSpPr>
            <p:nvPr/>
          </p:nvSpPr>
          <p:spPr bwMode="auto">
            <a:xfrm>
              <a:off x="-4162636" y="3961830"/>
              <a:ext cx="5508468" cy="73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solidFill>
                    <a:srgbClr val="7030A0"/>
                  </a:solidFill>
                  <a:latin typeface="+mn-lt"/>
                </a:rPr>
                <a:t>Conduction and Pore Convection</a:t>
              </a:r>
            </a:p>
          </p:txBody>
        </p:sp>
        <p:sp>
          <p:nvSpPr>
            <p:cNvPr id="115" name="TextBox 162"/>
            <p:cNvSpPr txBox="1">
              <a:spLocks noChangeArrowheads="1"/>
            </p:cNvSpPr>
            <p:nvPr/>
          </p:nvSpPr>
          <p:spPr bwMode="auto">
            <a:xfrm>
              <a:off x="4785866" y="3803153"/>
              <a:ext cx="2256629" cy="73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+mn-lt"/>
                </a:rPr>
                <a:t>Tars (Bio-oil)</a:t>
              </a:r>
            </a:p>
          </p:txBody>
        </p:sp>
      </p:grpSp>
      <p:cxnSp>
        <p:nvCxnSpPr>
          <p:cNvPr id="116" name="Straight Arrow Connector 115"/>
          <p:cNvCxnSpPr/>
          <p:nvPr/>
        </p:nvCxnSpPr>
        <p:spPr bwMode="auto">
          <a:xfrm flipV="1">
            <a:off x="5388118" y="3124995"/>
            <a:ext cx="1205850" cy="48189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98220" y="7099851"/>
            <a:ext cx="18327305" cy="6845311"/>
            <a:chOff x="121483" y="7821002"/>
            <a:chExt cx="18327305" cy="6301373"/>
          </a:xfrm>
        </p:grpSpPr>
        <p:pic>
          <p:nvPicPr>
            <p:cNvPr id="11" name="Picture 8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66" y="7821002"/>
              <a:ext cx="15016695" cy="6301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690917" y="9665977"/>
              <a:ext cx="2757871" cy="1444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particle holder,</a:t>
              </a:r>
            </a:p>
            <a:p>
              <a:pPr algn="ctr"/>
              <a:r>
                <a:rPr lang="en-US" sz="3200" b="1" dirty="0" smtClean="0"/>
                <a:t>before and </a:t>
              </a:r>
            </a:p>
            <a:p>
              <a:pPr algn="ctr"/>
              <a:r>
                <a:rPr lang="en-US" sz="3200" b="1" dirty="0" smtClean="0"/>
                <a:t>after pyrolysis</a:t>
              </a:r>
              <a:r>
                <a:rPr lang="en-US" sz="3200" b="1" dirty="0" smtClean="0"/>
                <a:t> </a:t>
              </a:r>
              <a:endParaRPr lang="fr-FR" sz="3200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9284052" y="8141805"/>
              <a:ext cx="6486522" cy="1242372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Rectangle 2744"/>
            <p:cNvSpPr>
              <a:spLocks noChangeArrowheads="1"/>
            </p:cNvSpPr>
            <p:nvPr/>
          </p:nvSpPr>
          <p:spPr bwMode="auto">
            <a:xfrm>
              <a:off x="121483" y="8196924"/>
              <a:ext cx="6970712" cy="594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3600" b="1" dirty="0" smtClean="0">
                  <a:solidFill>
                    <a:srgbClr val="FF0000"/>
                  </a:solidFill>
                  <a:ea typeface="Arial Unicode MS" pitchFamily="34" charset="-128"/>
                  <a:cs typeface="Arial" pitchFamily="34" charset="0"/>
                </a:rPr>
                <a:t>EXPERIMENTAL </a:t>
              </a:r>
              <a:r>
                <a:rPr lang="en-GB" sz="3600" b="1" dirty="0" smtClean="0">
                  <a:solidFill>
                    <a:srgbClr val="FF0000"/>
                  </a:solidFill>
                  <a:ea typeface="Arial Unicode MS" pitchFamily="34" charset="-128"/>
                  <a:cs typeface="Arial" pitchFamily="34" charset="0"/>
                </a:rPr>
                <a:t>SETUP</a:t>
              </a:r>
              <a:endParaRPr lang="en-GB" sz="3600" b="1" dirty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1439" y="15126946"/>
            <a:ext cx="8628025" cy="5393705"/>
            <a:chOff x="10498175" y="14442889"/>
            <a:chExt cx="7614991" cy="10879266"/>
          </a:xfrm>
        </p:grpSpPr>
        <p:sp>
          <p:nvSpPr>
            <p:cNvPr id="13" name="Rectangle 2756"/>
            <p:cNvSpPr>
              <a:spLocks noChangeArrowheads="1"/>
            </p:cNvSpPr>
            <p:nvPr/>
          </p:nvSpPr>
          <p:spPr bwMode="auto">
            <a:xfrm>
              <a:off x="11095249" y="14442889"/>
              <a:ext cx="7017917" cy="1303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GB" sz="3600" b="1" dirty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endParaRPr>
            </a:p>
          </p:txBody>
        </p:sp>
        <p:graphicFrame>
          <p:nvGraphicFramePr>
            <p:cNvPr id="11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1356790"/>
                </p:ext>
              </p:extLst>
            </p:nvPr>
          </p:nvGraphicFramePr>
          <p:xfrm>
            <a:off x="10498175" y="15448943"/>
            <a:ext cx="7614991" cy="9873212"/>
          </p:xfrm>
          <a:graphic>
            <a:graphicData uri="http://schemas.openxmlformats.org/drawingml/2006/table">
              <a:tbl>
                <a:tblPr firstRow="1" bandRow="1">
                  <a:tableStyleId>{9D7B26C5-4107-4FEC-AEDC-1716B250A1EF}</a:tableStyleId>
                </a:tblPr>
                <a:tblGrid>
                  <a:gridCol w="48942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7338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55977">
                  <a:tc>
                    <a:txBody>
                      <a:bodyPr/>
                      <a:lstStyle/>
                      <a:p>
                        <a:pPr algn="l"/>
                        <a:r>
                          <a:rPr lang="en-US" sz="2800" b="1" dirty="0" smtClean="0"/>
                          <a:t>Gas</a:t>
                        </a:r>
                        <a:r>
                          <a:rPr lang="en-US" sz="2800" b="1" baseline="0" dirty="0" smtClean="0"/>
                          <a:t> t</a:t>
                        </a:r>
                        <a:r>
                          <a:rPr lang="en-US" sz="2800" b="1" dirty="0" smtClean="0"/>
                          <a:t>emperature</a:t>
                        </a:r>
                        <a:endParaRPr lang="en-US" sz="28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2800" b="0" dirty="0" smtClean="0"/>
                          <a:t>375 </a:t>
                        </a:r>
                        <a:r>
                          <a:rPr lang="en-US" sz="2800" b="0" dirty="0" smtClean="0">
                            <a:latin typeface="Times New Roman"/>
                            <a:cs typeface="Times New Roman"/>
                          </a:rPr>
                          <a:t>°</a:t>
                        </a:r>
                        <a:r>
                          <a:rPr lang="en-US" sz="2800" b="0" dirty="0" smtClean="0"/>
                          <a:t>C, 418 </a:t>
                        </a:r>
                        <a:r>
                          <a:rPr lang="en-US" sz="2800" b="0" dirty="0" smtClean="0">
                            <a:latin typeface="Times New Roman"/>
                            <a:cs typeface="Times New Roman"/>
                          </a:rPr>
                          <a:t>°</a:t>
                        </a:r>
                        <a:r>
                          <a:rPr lang="en-US" sz="2800" b="0" dirty="0" smtClean="0"/>
                          <a:t>C, 464 </a:t>
                        </a:r>
                        <a:r>
                          <a:rPr lang="en-US" sz="2800" b="0" dirty="0" smtClean="0">
                            <a:latin typeface="Times New Roman"/>
                            <a:cs typeface="Times New Roman"/>
                          </a:rPr>
                          <a:t>°</a:t>
                        </a:r>
                        <a:r>
                          <a:rPr lang="en-US" sz="2800" b="0" dirty="0" smtClean="0"/>
                          <a:t>C </a:t>
                        </a:r>
                        <a:endParaRPr lang="en-US" sz="2800" b="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780125">
                  <a:tc>
                    <a:txBody>
                      <a:bodyPr/>
                      <a:lstStyle/>
                      <a:p>
                        <a:pPr algn="l"/>
                        <a:r>
                          <a:rPr lang="en-US" sz="2800" b="1" dirty="0" smtClean="0"/>
                          <a:t>Duct Reynolds number</a:t>
                        </a:r>
                        <a:endParaRPr lang="en-US" sz="2800" b="1" dirty="0"/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2800" dirty="0" smtClean="0"/>
                          <a:t>~5000</a:t>
                        </a:r>
                        <a:endParaRPr lang="en-US" sz="2800" dirty="0"/>
                      </a:p>
                    </a:txBody>
                    <a:tcP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55977">
                  <a:tc>
                    <a:txBody>
                      <a:bodyPr/>
                      <a:lstStyle/>
                      <a:p>
                        <a:pPr algn="l"/>
                        <a:r>
                          <a:rPr lang="en-US" sz="2800" b="1" dirty="0" smtClean="0"/>
                          <a:t>Size and shape</a:t>
                        </a:r>
                        <a:endParaRPr lang="en-US" sz="28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2800" dirty="0" smtClean="0"/>
                          <a:t>Cylinders:</a:t>
                        </a:r>
                      </a:p>
                      <a:p>
                        <a:pPr algn="l"/>
                        <a:r>
                          <a:rPr lang="en-US" sz="2800" dirty="0" smtClean="0"/>
                          <a:t>d=1.9</a:t>
                        </a:r>
                        <a:r>
                          <a:rPr lang="en-US" sz="2800" baseline="0" dirty="0" smtClean="0"/>
                          <a:t> </a:t>
                        </a:r>
                        <a:r>
                          <a:rPr lang="en-US" sz="2800" baseline="0" dirty="0" smtClean="0"/>
                          <a:t>cm; L=4 </a:t>
                        </a:r>
                        <a:r>
                          <a:rPr lang="en-US" sz="2800" baseline="0" dirty="0" smtClean="0"/>
                          <a:t>cm</a:t>
                        </a:r>
                      </a:p>
                      <a:p>
                        <a:pPr algn="l"/>
                        <a:r>
                          <a:rPr lang="en-US" sz="2800" baseline="0" dirty="0" smtClean="0"/>
                          <a:t>Spheres: </a:t>
                        </a:r>
                      </a:p>
                      <a:p>
                        <a:pPr algn="l"/>
                        <a:r>
                          <a:rPr lang="en-US" sz="2800" baseline="0" dirty="0" smtClean="0"/>
                          <a:t>2.54 cm, 3.81 cm</a:t>
                        </a:r>
                        <a:endParaRPr lang="en-US" sz="28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55977">
                  <a:tc>
                    <a:txBody>
                      <a:bodyPr/>
                      <a:lstStyle/>
                      <a:p>
                        <a:pPr algn="l"/>
                        <a:r>
                          <a:rPr lang="en-US" sz="2800" b="1" dirty="0" smtClean="0"/>
                          <a:t>Biomass types</a:t>
                        </a:r>
                        <a:endParaRPr lang="en-US" sz="2800" b="1" dirty="0"/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2800" b="0" dirty="0" smtClean="0"/>
                          <a:t>Poplar, white pine</a:t>
                        </a:r>
                        <a:r>
                          <a:rPr lang="en-US" sz="2800" b="0" baseline="0" dirty="0" smtClean="0"/>
                          <a:t> heartwood, white pine sapwood, corn </a:t>
                        </a:r>
                        <a:r>
                          <a:rPr lang="en-US" sz="2800" b="0" baseline="0" dirty="0" err="1" smtClean="0"/>
                          <a:t>stover</a:t>
                        </a:r>
                        <a:r>
                          <a:rPr lang="en-US" sz="2800" b="0" baseline="0" dirty="0" smtClean="0"/>
                          <a:t>, potassium-doped wood</a:t>
                        </a:r>
                        <a:endParaRPr lang="en-US" sz="2800" b="0" dirty="0"/>
                      </a:p>
                    </a:txBody>
                    <a:tcP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</p:grpSp>
      <p:sp>
        <p:nvSpPr>
          <p:cNvPr id="124" name="Rectangle 51"/>
          <p:cNvSpPr>
            <a:spLocks noChangeArrowheads="1"/>
          </p:cNvSpPr>
          <p:nvPr/>
        </p:nvSpPr>
        <p:spPr bwMode="auto">
          <a:xfrm>
            <a:off x="28394368" y="30109418"/>
            <a:ext cx="15276254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FUTURE WORK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200" dirty="0" smtClean="0">
                <a:ea typeface="Arial Unicode MS" pitchFamily="34" charset="-128"/>
                <a:cs typeface="Arial" pitchFamily="34" charset="0"/>
              </a:rPr>
              <a:t>Compare predictions to pilot-scale (kiln) data</a:t>
            </a:r>
          </a:p>
          <a:p>
            <a:pPr marL="2651760" lvl="1" indent="-457200">
              <a:buFont typeface="Wingdings" pitchFamily="2" charset="2"/>
              <a:buChar char="Ø"/>
            </a:pPr>
            <a:r>
              <a:rPr lang="en-GB" sz="3200" dirty="0" smtClean="0">
                <a:ea typeface="Arial Unicode MS" pitchFamily="34" charset="-128"/>
                <a:cs typeface="Arial" pitchFamily="34" charset="0"/>
              </a:rPr>
              <a:t>Products</a:t>
            </a:r>
          </a:p>
          <a:p>
            <a:pPr marL="2651760" lvl="1" indent="-457200">
              <a:buFont typeface="Wingdings" pitchFamily="2" charset="2"/>
              <a:buChar char="Ø"/>
            </a:pPr>
            <a:r>
              <a:rPr lang="en-GB" sz="3200" dirty="0" smtClean="0">
                <a:ea typeface="Arial Unicode MS" pitchFamily="34" charset="-128"/>
                <a:cs typeface="Arial" pitchFamily="34" charset="0"/>
              </a:rPr>
              <a:t>Completeness of pyrolysis</a:t>
            </a:r>
            <a:endParaRPr lang="en-GB" sz="3200" dirty="0" smtClean="0"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200" dirty="0" smtClean="0">
                <a:ea typeface="Arial Unicode MS" pitchFamily="34" charset="-128"/>
                <a:cs typeface="Arial" pitchFamily="34" charset="0"/>
              </a:rPr>
              <a:t>Investigate </a:t>
            </a:r>
            <a:r>
              <a:rPr lang="en-GB" sz="3200" dirty="0" smtClean="0">
                <a:ea typeface="Arial Unicode MS" pitchFamily="34" charset="-128"/>
                <a:cs typeface="Arial" pitchFamily="34" charset="0"/>
              </a:rPr>
              <a:t>additional parameters (moisture content</a:t>
            </a:r>
            <a:r>
              <a:rPr lang="en-GB" sz="3200" dirty="0" smtClean="0">
                <a:ea typeface="Arial Unicode MS" pitchFamily="34" charset="-128"/>
                <a:cs typeface="Arial" pitchFamily="34" charset="0"/>
              </a:rPr>
              <a:t>…)</a:t>
            </a:r>
            <a:endParaRPr lang="en-GB" sz="3200" dirty="0" smtClean="0"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9819" y="16698171"/>
            <a:ext cx="1818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The temperature history is characterized by two distinct events: the first an endothermic reaction, followed by an exothermic reaction. </a:t>
            </a:r>
            <a:endParaRPr lang="en-US" sz="3200" dirty="0" smtClean="0"/>
          </a:p>
        </p:txBody>
      </p:sp>
      <p:grpSp>
        <p:nvGrpSpPr>
          <p:cNvPr id="126" name="Group 125"/>
          <p:cNvGrpSpPr/>
          <p:nvPr/>
        </p:nvGrpSpPr>
        <p:grpSpPr>
          <a:xfrm>
            <a:off x="107227" y="25160152"/>
            <a:ext cx="11017973" cy="4016230"/>
            <a:chOff x="24399097" y="4977690"/>
            <a:chExt cx="12650702" cy="5595966"/>
          </a:xfrm>
        </p:grpSpPr>
        <p:pic>
          <p:nvPicPr>
            <p:cNvPr id="12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9623" y="8432107"/>
              <a:ext cx="905778" cy="86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2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6" r="7222"/>
            <a:stretch>
              <a:fillRect/>
            </a:stretch>
          </p:blipFill>
          <p:spPr bwMode="auto">
            <a:xfrm>
              <a:off x="24399097" y="5424565"/>
              <a:ext cx="11810560" cy="514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3212" y="5461478"/>
              <a:ext cx="1023923" cy="919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4925" y="6199892"/>
              <a:ext cx="1338976" cy="807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31" name="Picture 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t="31624" r="65384" b="44096"/>
            <a:stretch>
              <a:fillRect/>
            </a:stretch>
          </p:blipFill>
          <p:spPr bwMode="auto">
            <a:xfrm>
              <a:off x="33454910" y="6464419"/>
              <a:ext cx="1115814" cy="104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02" t="57265" r="30287" b="30428"/>
            <a:stretch>
              <a:fillRect/>
            </a:stretch>
          </p:blipFill>
          <p:spPr bwMode="auto">
            <a:xfrm>
              <a:off x="32050298" y="7270733"/>
              <a:ext cx="984542" cy="735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4" t="55385" r="61165" b="28033"/>
            <a:stretch>
              <a:fillRect/>
            </a:stretch>
          </p:blipFill>
          <p:spPr bwMode="auto">
            <a:xfrm>
              <a:off x="35369515" y="7850713"/>
              <a:ext cx="1680284" cy="100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6" t="56239" r="69006" b="32352"/>
            <a:stretch>
              <a:fillRect/>
            </a:stretch>
          </p:blipFill>
          <p:spPr bwMode="auto">
            <a:xfrm>
              <a:off x="32207824" y="4977690"/>
              <a:ext cx="1535885" cy="96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6" t="55383" r="71336" b="34531"/>
            <a:stretch>
              <a:fillRect/>
            </a:stretch>
          </p:blipFill>
          <p:spPr bwMode="auto">
            <a:xfrm rot="5178141">
              <a:off x="24978587" y="8135601"/>
              <a:ext cx="731341" cy="488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13" descr="http://upload.wikimedia.org/wikipedia/commons/thumb/4/49/Hydroxymethylfurfural.png/200px-Hydroxymethylfurfural.png">
              <a:hlinkClick r:id="rId15" tooltip="&quot;Hydroxymethylfurfural&quot;"/>
            </p:cNvPr>
            <p:cNvPicPr>
              <a:picLocks noChangeAspect="1" noChangeArrowheads="1"/>
            </p:cNvPicPr>
            <p:nvPr/>
          </p:nvPicPr>
          <p:blipFill>
            <a:blip r:embed="rId16" r:link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3510" y="7850713"/>
              <a:ext cx="1430867" cy="69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Rectangle 61"/>
          <p:cNvSpPr/>
          <p:nvPr/>
        </p:nvSpPr>
        <p:spPr>
          <a:xfrm>
            <a:off x="23608657" y="6510048"/>
            <a:ext cx="10040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DESCRIPTION OF THE NUMERICAL </a:t>
            </a:r>
            <a:r>
              <a:rPr lang="en-GB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MODELS</a:t>
            </a:r>
            <a:endParaRPr lang="en-GB" sz="3600" b="1" dirty="0">
              <a:solidFill>
                <a:srgbClr val="FF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1470600" y="2602305"/>
            <a:ext cx="1220002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ACKNOWLEDGEMENT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cs typeface="Arial" pitchFamily="34" charset="0"/>
              </a:rPr>
              <a:t>Funding provided by </a:t>
            </a:r>
            <a:r>
              <a:rPr lang="en-US" sz="3200" dirty="0" err="1">
                <a:cs typeface="Arial" pitchFamily="34" charset="0"/>
              </a:rPr>
              <a:t>Yossie</a:t>
            </a:r>
            <a:r>
              <a:rPr lang="en-US" sz="3200" dirty="0">
                <a:cs typeface="Arial" pitchFamily="34" charset="0"/>
              </a:rPr>
              <a:t> Hollander and the </a:t>
            </a:r>
            <a:r>
              <a:rPr lang="en-US" sz="3200" dirty="0" err="1">
                <a:cs typeface="Arial" pitchFamily="34" charset="0"/>
              </a:rPr>
              <a:t>Fondation</a:t>
            </a:r>
            <a:r>
              <a:rPr lang="en-US" sz="3200" dirty="0">
                <a:cs typeface="Arial" pitchFamily="34" charset="0"/>
              </a:rPr>
              <a:t> des </a:t>
            </a:r>
            <a:r>
              <a:rPr lang="en-US" sz="3200" dirty="0" err="1" smtClean="0">
                <a:cs typeface="Arial" pitchFamily="34" charset="0"/>
              </a:rPr>
              <a:t>Fondateurs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752" y="12594837"/>
            <a:ext cx="8803537" cy="418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26108471" y="13033453"/>
            <a:ext cx="2460739" cy="5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T</a:t>
            </a:r>
            <a:r>
              <a:rPr lang="en-US" sz="3000" b="1" baseline="-25000" dirty="0" err="1" smtClean="0"/>
              <a:t>gas</a:t>
            </a:r>
            <a:r>
              <a:rPr lang="en-US" sz="3000" b="1" dirty="0" smtClean="0"/>
              <a:t> = 375 </a:t>
            </a:r>
            <a:r>
              <a:rPr lang="en-US" sz="3000" b="1" dirty="0" smtClean="0">
                <a:latin typeface="Times New Roman"/>
                <a:cs typeface="Times New Roman"/>
              </a:rPr>
              <a:t>°</a:t>
            </a:r>
            <a:r>
              <a:rPr lang="en-US" sz="3000" b="1" dirty="0" smtClean="0"/>
              <a:t>C</a:t>
            </a:r>
            <a:endParaRPr lang="fr-FR" sz="3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400" y="12659500"/>
            <a:ext cx="8930999" cy="41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TextBox 139"/>
          <p:cNvSpPr txBox="1"/>
          <p:nvPr/>
        </p:nvSpPr>
        <p:spPr>
          <a:xfrm>
            <a:off x="35229233" y="12909063"/>
            <a:ext cx="2460739" cy="587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T</a:t>
            </a:r>
            <a:r>
              <a:rPr lang="en-US" sz="3000" b="1" baseline="-25000" dirty="0" err="1" smtClean="0"/>
              <a:t>gas</a:t>
            </a:r>
            <a:r>
              <a:rPr lang="en-US" sz="3000" b="1" dirty="0" smtClean="0"/>
              <a:t> = 418 </a:t>
            </a:r>
            <a:r>
              <a:rPr lang="en-US" sz="3000" b="1" dirty="0" smtClean="0">
                <a:latin typeface="Times New Roman"/>
                <a:cs typeface="Times New Roman"/>
              </a:rPr>
              <a:t>°</a:t>
            </a:r>
            <a:r>
              <a:rPr lang="en-US" sz="3000" b="1" dirty="0" smtClean="0"/>
              <a:t>C</a:t>
            </a:r>
            <a:endParaRPr lang="fr-FR" sz="3000" b="1" dirty="0"/>
          </a:p>
        </p:txBody>
      </p:sp>
      <p:sp>
        <p:nvSpPr>
          <p:cNvPr id="137" name="Rectangle 136"/>
          <p:cNvSpPr/>
          <p:nvPr/>
        </p:nvSpPr>
        <p:spPr>
          <a:xfrm>
            <a:off x="437148" y="4206349"/>
            <a:ext cx="431503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In </a:t>
            </a:r>
            <a:r>
              <a:rPr lang="en-US" sz="3200" dirty="0"/>
              <a:t>the Cornell’s </a:t>
            </a:r>
            <a:r>
              <a:rPr lang="en-US" sz="3200" dirty="0" smtClean="0"/>
              <a:t>pyrolysis; </a:t>
            </a:r>
            <a:r>
              <a:rPr lang="en-US" sz="3200" dirty="0"/>
              <a:t>large </a:t>
            </a:r>
            <a:r>
              <a:rPr lang="en-US" sz="3200" dirty="0" smtClean="0"/>
              <a:t>biomass particles </a:t>
            </a:r>
            <a:r>
              <a:rPr lang="da-DK" sz="3200" dirty="0"/>
              <a:t>will be processed.  </a:t>
            </a:r>
            <a:r>
              <a:rPr lang="en-US" sz="3200" dirty="0" smtClean="0"/>
              <a:t>Thus, </a:t>
            </a:r>
            <a:r>
              <a:rPr lang="en-US" sz="3200" dirty="0"/>
              <a:t>heat and mass transfer resistances </a:t>
            </a:r>
            <a:r>
              <a:rPr lang="en-US" sz="3200" dirty="0" smtClean="0"/>
              <a:t>are expected. </a:t>
            </a:r>
            <a:r>
              <a:rPr lang="en-US" sz="3200" dirty="0"/>
              <a:t>Significant </a:t>
            </a:r>
            <a:r>
              <a:rPr lang="en-US" sz="3200" dirty="0" smtClean="0"/>
              <a:t>internal temperature </a:t>
            </a:r>
            <a:r>
              <a:rPr lang="en-US" sz="3200" dirty="0"/>
              <a:t>gradients </a:t>
            </a:r>
            <a:r>
              <a:rPr lang="en-US" sz="3200" dirty="0" smtClean="0"/>
              <a:t>influence </a:t>
            </a:r>
            <a:r>
              <a:rPr lang="en-US" sz="3200" dirty="0"/>
              <a:t>the solid conversion and the amount and composition of the products obtained. A good understanding of the interaction between chemical and physical mechanisms during the thermal degradation of thermally thick particles of wood is of fundamental importance, for optimizing the conversion process. </a:t>
            </a:r>
            <a:r>
              <a:rPr lang="en-US" sz="3200" dirty="0" smtClean="0"/>
              <a:t>Computational m</a:t>
            </a:r>
            <a:r>
              <a:rPr lang="en-US" sz="3200" dirty="0" smtClean="0"/>
              <a:t>odels have been developed and tested through single </a:t>
            </a:r>
            <a:r>
              <a:rPr lang="en-US" sz="3200" dirty="0"/>
              <a:t>particle pyrolysis </a:t>
            </a:r>
            <a:r>
              <a:rPr lang="en-US" sz="3200" dirty="0" smtClean="0"/>
              <a:t>experiments with </a:t>
            </a:r>
            <a:r>
              <a:rPr lang="en-US" sz="3200" dirty="0"/>
              <a:t>a known geometry and well-defined </a:t>
            </a:r>
            <a:r>
              <a:rPr lang="en-US" sz="3200" dirty="0" smtClean="0"/>
              <a:t>conditions.  Our work </a:t>
            </a:r>
            <a:r>
              <a:rPr lang="en-US" sz="3200" dirty="0" smtClean="0"/>
              <a:t>has investigated effects of particle size, wood type, mineral content, temperature, and grain direction on</a:t>
            </a:r>
            <a:r>
              <a:rPr lang="en-US" sz="3200" dirty="0" smtClean="0"/>
              <a:t> pyrolysis rates </a:t>
            </a:r>
            <a:r>
              <a:rPr lang="en-US" sz="3200" dirty="0"/>
              <a:t>as well as </a:t>
            </a:r>
            <a:r>
              <a:rPr lang="en-US" sz="3200" dirty="0" smtClean="0"/>
              <a:t>and product </a:t>
            </a:r>
            <a:r>
              <a:rPr lang="en-US" sz="3200" dirty="0"/>
              <a:t>composition (tar, gas, and char </a:t>
            </a:r>
            <a:r>
              <a:rPr lang="en-US" sz="3200" dirty="0" smtClean="0"/>
              <a:t>yields).  </a:t>
            </a:r>
            <a:r>
              <a:rPr lang="en-US" sz="3200" dirty="0" smtClean="0"/>
              <a:t>The computational model can now be applied to choose kiln operating conditions and predict yields.</a:t>
            </a:r>
            <a:endParaRPr lang="fr-FR" sz="3200" dirty="0"/>
          </a:p>
        </p:txBody>
      </p:sp>
      <p:sp>
        <p:nvSpPr>
          <p:cNvPr id="39" name="Rectangle 38"/>
          <p:cNvSpPr/>
          <p:nvPr/>
        </p:nvSpPr>
        <p:spPr>
          <a:xfrm>
            <a:off x="22697458" y="3467804"/>
            <a:ext cx="3218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cs typeface="Arial" pitchFamily="34" charset="0"/>
              </a:rPr>
              <a:t>INTRODUCTION</a:t>
            </a:r>
            <a:endParaRPr lang="en-US" sz="3600" dirty="0"/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64287" y="6642788"/>
            <a:ext cx="2260600" cy="2397468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752" y="6733706"/>
            <a:ext cx="2931961" cy="2256342"/>
          </a:xfrm>
          <a:prstGeom prst="rect">
            <a:avLst/>
          </a:prstGeom>
        </p:spPr>
      </p:pic>
      <p:sp>
        <p:nvSpPr>
          <p:cNvPr id="159" name="Title 1"/>
          <p:cNvSpPr txBox="1">
            <a:spLocks/>
          </p:cNvSpPr>
          <p:nvPr/>
        </p:nvSpPr>
        <p:spPr>
          <a:xfrm>
            <a:off x="14178411" y="14290319"/>
            <a:ext cx="8229600" cy="563562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SPECIES YIELDS</a:t>
            </a:r>
            <a:endParaRPr lang="en-GB" sz="3600" b="1" dirty="0">
              <a:solidFill>
                <a:srgbClr val="FF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0" name="Text Placeholder 2"/>
          <p:cNvSpPr txBox="1">
            <a:spLocks/>
          </p:cNvSpPr>
          <p:nvPr/>
        </p:nvSpPr>
        <p:spPr>
          <a:xfrm>
            <a:off x="14127154" y="15276667"/>
            <a:ext cx="4259159" cy="631561"/>
          </a:xfrm>
          <a:prstGeom prst="rect">
            <a:avLst/>
          </a:prstGeom>
        </p:spPr>
        <p:txBody>
          <a:bodyPr vert="horz" lIns="438912" tIns="219456" rIns="438912" bIns="219456" rtlCol="0">
            <a:normAutofit fontScale="25000" lnSpcReduction="20000"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2.54-cm spheres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61" name="Text Placeholder 4"/>
          <p:cNvSpPr txBox="1">
            <a:spLocks/>
          </p:cNvSpPr>
          <p:nvPr/>
        </p:nvSpPr>
        <p:spPr>
          <a:xfrm>
            <a:off x="19543531" y="15288506"/>
            <a:ext cx="4041775" cy="639762"/>
          </a:xfrm>
          <a:prstGeom prst="rect">
            <a:avLst/>
          </a:prstGeom>
        </p:spPr>
        <p:txBody>
          <a:bodyPr/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3.81-cm spheres</a:t>
            </a:r>
            <a:endParaRPr lang="en-US" sz="3600" dirty="0"/>
          </a:p>
        </p:txBody>
      </p:sp>
      <p:graphicFrame>
        <p:nvGraphicFramePr>
          <p:cNvPr id="162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452027"/>
              </p:ext>
            </p:extLst>
          </p:nvPr>
        </p:nvGraphicFramePr>
        <p:xfrm>
          <a:off x="19202219" y="16137695"/>
          <a:ext cx="4724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63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159118"/>
              </p:ext>
            </p:extLst>
          </p:nvPr>
        </p:nvGraphicFramePr>
        <p:xfrm>
          <a:off x="13727250" y="16200005"/>
          <a:ext cx="4372131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66" name="Text Box 2749"/>
          <p:cNvSpPr txBox="1">
            <a:spLocks noChangeArrowheads="1"/>
          </p:cNvSpPr>
          <p:nvPr/>
        </p:nvSpPr>
        <p:spPr bwMode="auto">
          <a:xfrm>
            <a:off x="25451526" y="24290042"/>
            <a:ext cx="14795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 dirty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COMPARISON BETWEEN EXPERIMENTAL AND SIMULATED </a:t>
            </a:r>
            <a:r>
              <a:rPr lang="fr-FR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SPECIES PROFILES</a:t>
            </a:r>
            <a:endParaRPr lang="fr-FR" sz="3600" b="1" dirty="0">
              <a:solidFill>
                <a:srgbClr val="FF0000"/>
              </a:solidFill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182" y="22926752"/>
            <a:ext cx="8480028" cy="643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" name="Rectangle 2849"/>
          <p:cNvSpPr>
            <a:spLocks noChangeArrowheads="1"/>
          </p:cNvSpPr>
          <p:nvPr/>
        </p:nvSpPr>
        <p:spPr bwMode="auto">
          <a:xfrm>
            <a:off x="12948192" y="22530591"/>
            <a:ext cx="6410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EFFECT OF MINERAL CONTENT</a:t>
            </a:r>
            <a:endParaRPr lang="en-GB" sz="3600" b="1" dirty="0">
              <a:solidFill>
                <a:srgbClr val="FF0000"/>
              </a:solidFill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78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22242"/>
              </p:ext>
            </p:extLst>
          </p:nvPr>
        </p:nvGraphicFramePr>
        <p:xfrm>
          <a:off x="24762448" y="18913581"/>
          <a:ext cx="8305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Parallel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Cross</a:t>
                      </a:r>
                      <a:r>
                        <a:rPr lang="en-US" sz="2400" baseline="0" dirty="0" smtClean="0"/>
                        <a:t> grain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Side view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 view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5" name="Slide Number Placeholder 3"/>
          <p:cNvSpPr txBox="1">
            <a:spLocks/>
          </p:cNvSpPr>
          <p:nvPr/>
        </p:nvSpPr>
        <p:spPr>
          <a:xfrm>
            <a:off x="31106960" y="23633858"/>
            <a:ext cx="2133600" cy="365125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defPPr>
              <a:defRPr lang="en-US"/>
            </a:defPPr>
            <a:lvl1pPr marL="0" algn="r" defTabSz="4389120" rtl="0" eaLnBrk="1" latinLnBrk="0" hangingPunct="1"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8A633B-0E0C-4EA3-A833-CA0782DE484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86" name="Oval 13"/>
          <p:cNvSpPr>
            <a:spLocks noChangeArrowheads="1"/>
          </p:cNvSpPr>
          <p:nvPr/>
        </p:nvSpPr>
        <p:spPr bwMode="auto">
          <a:xfrm>
            <a:off x="31274350" y="19639708"/>
            <a:ext cx="914400" cy="951794"/>
          </a:xfrm>
          <a:prstGeom prst="ellipse">
            <a:avLst/>
          </a:prstGeom>
          <a:pattFill prst="dkHorz">
            <a:fgClr>
              <a:srgbClr val="E46C0A"/>
            </a:fgClr>
            <a:bgClr>
              <a:schemeClr val="bg1"/>
            </a:bgClr>
          </a:patt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7" name="Rectangle 786"/>
          <p:cNvSpPr/>
          <p:nvPr/>
        </p:nvSpPr>
        <p:spPr>
          <a:xfrm>
            <a:off x="31343055" y="21087508"/>
            <a:ext cx="776990" cy="1447800"/>
          </a:xfrm>
          <a:prstGeom prst="rect">
            <a:avLst/>
          </a:prstGeom>
          <a:pattFill prst="sphere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Rectangle 787"/>
          <p:cNvSpPr/>
          <p:nvPr/>
        </p:nvSpPr>
        <p:spPr>
          <a:xfrm>
            <a:off x="27830360" y="21087508"/>
            <a:ext cx="776990" cy="1447800"/>
          </a:xfrm>
          <a:prstGeom prst="rect">
            <a:avLst/>
          </a:prstGeom>
          <a:pattFill prst="dkVert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Oval 13"/>
          <p:cNvSpPr>
            <a:spLocks noChangeArrowheads="1"/>
          </p:cNvSpPr>
          <p:nvPr/>
        </p:nvSpPr>
        <p:spPr bwMode="auto">
          <a:xfrm>
            <a:off x="27692950" y="19639708"/>
            <a:ext cx="914400" cy="951794"/>
          </a:xfrm>
          <a:prstGeom prst="ellipse">
            <a:avLst/>
          </a:prstGeom>
          <a:pattFill prst="sphere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" name="Right Arrow 789"/>
          <p:cNvSpPr/>
          <p:nvPr/>
        </p:nvSpPr>
        <p:spPr>
          <a:xfrm>
            <a:off x="25391960" y="1994450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Right Arrow 790"/>
          <p:cNvSpPr/>
          <p:nvPr/>
        </p:nvSpPr>
        <p:spPr>
          <a:xfrm>
            <a:off x="25405701" y="2154470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2" name="Picture 79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375" y="22708962"/>
            <a:ext cx="709732" cy="1443681"/>
          </a:xfrm>
          <a:prstGeom prst="rect">
            <a:avLst/>
          </a:prstGeom>
        </p:spPr>
      </p:pic>
      <p:pic>
        <p:nvPicPr>
          <p:cNvPr id="793" name="Picture 79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335" y="22711251"/>
            <a:ext cx="666206" cy="1387275"/>
          </a:xfrm>
          <a:prstGeom prst="rect">
            <a:avLst/>
          </a:prstGeom>
        </p:spPr>
      </p:pic>
      <p:pic>
        <p:nvPicPr>
          <p:cNvPr id="794" name="Picture 793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4" t="2564" r="40385" b="44159"/>
          <a:stretch/>
        </p:blipFill>
        <p:spPr bwMode="auto">
          <a:xfrm rot="10800000">
            <a:off x="31540378" y="22644617"/>
            <a:ext cx="952143" cy="1495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5" name="Picture 79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2" t="11966" r="43199" b="39316"/>
          <a:stretch/>
        </p:blipFill>
        <p:spPr bwMode="auto">
          <a:xfrm>
            <a:off x="28191449" y="22644617"/>
            <a:ext cx="937886" cy="1497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9" name="Text Placeholder 4"/>
          <p:cNvSpPr txBox="1">
            <a:spLocks/>
          </p:cNvSpPr>
          <p:nvPr/>
        </p:nvSpPr>
        <p:spPr>
          <a:xfrm>
            <a:off x="32837430" y="20606938"/>
            <a:ext cx="2360953" cy="13430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418 C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800" name="Text Placeholder 4"/>
          <p:cNvSpPr txBox="1">
            <a:spLocks/>
          </p:cNvSpPr>
          <p:nvPr/>
        </p:nvSpPr>
        <p:spPr>
          <a:xfrm>
            <a:off x="32698146" y="18990795"/>
            <a:ext cx="2639517" cy="68307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374 C</a:t>
            </a:r>
            <a:endParaRPr lang="en-US" baseline="-25000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801" name="Chart 8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57043"/>
              </p:ext>
            </p:extLst>
          </p:nvPr>
        </p:nvGraphicFramePr>
        <p:xfrm>
          <a:off x="34510902" y="18503597"/>
          <a:ext cx="7315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802" name="Chart 8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123828"/>
              </p:ext>
            </p:extLst>
          </p:nvPr>
        </p:nvGraphicFramePr>
        <p:xfrm>
          <a:off x="34539477" y="20185980"/>
          <a:ext cx="7391400" cy="227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803" name="Text Placeholder 4"/>
          <p:cNvSpPr txBox="1">
            <a:spLocks/>
          </p:cNvSpPr>
          <p:nvPr/>
        </p:nvSpPr>
        <p:spPr>
          <a:xfrm>
            <a:off x="33066029" y="22462074"/>
            <a:ext cx="1903753" cy="6715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464 C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804" name="Chart 8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8584"/>
              </p:ext>
            </p:extLst>
          </p:nvPr>
        </p:nvGraphicFramePr>
        <p:xfrm>
          <a:off x="34539477" y="22323122"/>
          <a:ext cx="7391400" cy="219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805" name="Rectangle 2744"/>
          <p:cNvSpPr>
            <a:spLocks noChangeArrowheads="1"/>
          </p:cNvSpPr>
          <p:nvPr/>
        </p:nvSpPr>
        <p:spPr bwMode="auto">
          <a:xfrm>
            <a:off x="3733800" y="14485165"/>
            <a:ext cx="6970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EXPERIMENTAL </a:t>
            </a:r>
            <a:r>
              <a:rPr lang="en-GB" sz="3600" b="1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CONDITIONS</a:t>
            </a:r>
            <a:endParaRPr lang="en-GB" sz="3600" b="1" dirty="0">
              <a:solidFill>
                <a:srgbClr val="FF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30233" y="29289023"/>
            <a:ext cx="11120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Kinetics of heat release </a:t>
            </a:r>
            <a:r>
              <a:rPr lang="en-US" sz="3200" dirty="0" smtClean="0"/>
              <a:t>are much faster for wood doped with </a:t>
            </a:r>
            <a:r>
              <a:rPr lang="en-US" sz="3200" dirty="0" err="1" smtClean="0"/>
              <a:t>KCl</a:t>
            </a:r>
            <a:r>
              <a:rPr lang="en-US" sz="3200" dirty="0"/>
              <a:t> </a:t>
            </a:r>
            <a:r>
              <a:rPr lang="en-US" sz="3200" dirty="0" smtClean="0"/>
              <a:t>(blue, green) or 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CO</a:t>
            </a:r>
            <a:r>
              <a:rPr lang="en-US" sz="3200" baseline="-25000" dirty="0" smtClean="0"/>
              <a:t>3</a:t>
            </a:r>
            <a:r>
              <a:rPr lang="fr-FR" sz="3200" dirty="0" smtClean="0"/>
              <a:t> </a:t>
            </a:r>
            <a:r>
              <a:rPr lang="en-US" sz="3200" dirty="0" smtClean="0"/>
              <a:t>(red) than for </a:t>
            </a:r>
            <a:r>
              <a:rPr lang="en-US" sz="3200" dirty="0" err="1" smtClean="0"/>
              <a:t>undoped</a:t>
            </a:r>
            <a:r>
              <a:rPr lang="en-US" sz="3200" dirty="0" smtClean="0"/>
              <a:t> wood (black).</a:t>
            </a:r>
          </a:p>
        </p:txBody>
      </p:sp>
      <p:grpSp>
        <p:nvGrpSpPr>
          <p:cNvPr id="1613" name="Group 658"/>
          <p:cNvGrpSpPr>
            <a:grpSpLocks noChangeAspect="1"/>
          </p:cNvGrpSpPr>
          <p:nvPr/>
        </p:nvGrpSpPr>
        <p:grpSpPr bwMode="auto">
          <a:xfrm>
            <a:off x="21743986" y="24820565"/>
            <a:ext cx="6842124" cy="4976813"/>
            <a:chOff x="13697" y="15635"/>
            <a:chExt cx="4310" cy="3135"/>
          </a:xfrm>
        </p:grpSpPr>
        <p:sp>
          <p:nvSpPr>
            <p:cNvPr id="1614" name="AutoShape 657"/>
            <p:cNvSpPr>
              <a:spLocks noChangeAspect="1" noChangeArrowheads="1" noTextEdit="1"/>
            </p:cNvSpPr>
            <p:nvPr/>
          </p:nvSpPr>
          <p:spPr bwMode="auto">
            <a:xfrm>
              <a:off x="13697" y="15636"/>
              <a:ext cx="4239" cy="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15" name="Group 859"/>
            <p:cNvGrpSpPr>
              <a:grpSpLocks/>
            </p:cNvGrpSpPr>
            <p:nvPr/>
          </p:nvGrpSpPr>
          <p:grpSpPr bwMode="auto">
            <a:xfrm>
              <a:off x="13698" y="15635"/>
              <a:ext cx="4239" cy="3134"/>
              <a:chOff x="13698" y="15635"/>
              <a:chExt cx="4239" cy="3134"/>
            </a:xfrm>
          </p:grpSpPr>
          <p:sp>
            <p:nvSpPr>
              <p:cNvPr id="1701" name="Rectangle 659"/>
              <p:cNvSpPr>
                <a:spLocks noChangeArrowheads="1"/>
              </p:cNvSpPr>
              <p:nvPr/>
            </p:nvSpPr>
            <p:spPr bwMode="auto">
              <a:xfrm>
                <a:off x="13698" y="15635"/>
                <a:ext cx="4239" cy="3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Rectangle 660"/>
              <p:cNvSpPr>
                <a:spLocks noChangeArrowheads="1"/>
              </p:cNvSpPr>
              <p:nvPr/>
            </p:nvSpPr>
            <p:spPr bwMode="auto">
              <a:xfrm>
                <a:off x="14479" y="15781"/>
                <a:ext cx="3178" cy="23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661"/>
              <p:cNvSpPr>
                <a:spLocks noEditPoints="1"/>
              </p:cNvSpPr>
              <p:nvPr/>
            </p:nvSpPr>
            <p:spPr bwMode="auto">
              <a:xfrm>
                <a:off x="14475" y="15777"/>
                <a:ext cx="3186" cy="2369"/>
              </a:xfrm>
              <a:custGeom>
                <a:avLst/>
                <a:gdLst>
                  <a:gd name="T0" fmla="*/ 0 w 19136"/>
                  <a:gd name="T1" fmla="*/ 24 h 14736"/>
                  <a:gd name="T2" fmla="*/ 24 w 19136"/>
                  <a:gd name="T3" fmla="*/ 0 h 14736"/>
                  <a:gd name="T4" fmla="*/ 19112 w 19136"/>
                  <a:gd name="T5" fmla="*/ 0 h 14736"/>
                  <a:gd name="T6" fmla="*/ 19136 w 19136"/>
                  <a:gd name="T7" fmla="*/ 24 h 14736"/>
                  <a:gd name="T8" fmla="*/ 19136 w 19136"/>
                  <a:gd name="T9" fmla="*/ 14712 h 14736"/>
                  <a:gd name="T10" fmla="*/ 19112 w 19136"/>
                  <a:gd name="T11" fmla="*/ 14736 h 14736"/>
                  <a:gd name="T12" fmla="*/ 24 w 19136"/>
                  <a:gd name="T13" fmla="*/ 14736 h 14736"/>
                  <a:gd name="T14" fmla="*/ 0 w 19136"/>
                  <a:gd name="T15" fmla="*/ 14712 h 14736"/>
                  <a:gd name="T16" fmla="*/ 0 w 19136"/>
                  <a:gd name="T17" fmla="*/ 24 h 14736"/>
                  <a:gd name="T18" fmla="*/ 48 w 19136"/>
                  <a:gd name="T19" fmla="*/ 14712 h 14736"/>
                  <a:gd name="T20" fmla="*/ 24 w 19136"/>
                  <a:gd name="T21" fmla="*/ 14688 h 14736"/>
                  <a:gd name="T22" fmla="*/ 19112 w 19136"/>
                  <a:gd name="T23" fmla="*/ 14688 h 14736"/>
                  <a:gd name="T24" fmla="*/ 19088 w 19136"/>
                  <a:gd name="T25" fmla="*/ 14712 h 14736"/>
                  <a:gd name="T26" fmla="*/ 19088 w 19136"/>
                  <a:gd name="T27" fmla="*/ 24 h 14736"/>
                  <a:gd name="T28" fmla="*/ 19112 w 19136"/>
                  <a:gd name="T29" fmla="*/ 48 h 14736"/>
                  <a:gd name="T30" fmla="*/ 24 w 19136"/>
                  <a:gd name="T31" fmla="*/ 48 h 14736"/>
                  <a:gd name="T32" fmla="*/ 48 w 19136"/>
                  <a:gd name="T33" fmla="*/ 24 h 14736"/>
                  <a:gd name="T34" fmla="*/ 48 w 19136"/>
                  <a:gd name="T35" fmla="*/ 14712 h 14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36" h="14736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9112" y="0"/>
                    </a:lnTo>
                    <a:cubicBezTo>
                      <a:pt x="19126" y="0"/>
                      <a:pt x="19136" y="11"/>
                      <a:pt x="19136" y="24"/>
                    </a:cubicBezTo>
                    <a:lnTo>
                      <a:pt x="19136" y="14712"/>
                    </a:lnTo>
                    <a:cubicBezTo>
                      <a:pt x="19136" y="14726"/>
                      <a:pt x="19126" y="14736"/>
                      <a:pt x="19112" y="14736"/>
                    </a:cubicBezTo>
                    <a:lnTo>
                      <a:pt x="24" y="14736"/>
                    </a:lnTo>
                    <a:cubicBezTo>
                      <a:pt x="11" y="14736"/>
                      <a:pt x="0" y="14726"/>
                      <a:pt x="0" y="14712"/>
                    </a:cubicBezTo>
                    <a:lnTo>
                      <a:pt x="0" y="24"/>
                    </a:lnTo>
                    <a:close/>
                    <a:moveTo>
                      <a:pt x="48" y="14712"/>
                    </a:moveTo>
                    <a:lnTo>
                      <a:pt x="24" y="14688"/>
                    </a:lnTo>
                    <a:lnTo>
                      <a:pt x="19112" y="14688"/>
                    </a:lnTo>
                    <a:lnTo>
                      <a:pt x="19088" y="14712"/>
                    </a:lnTo>
                    <a:lnTo>
                      <a:pt x="19088" y="24"/>
                    </a:lnTo>
                    <a:lnTo>
                      <a:pt x="19112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4712"/>
                    </a:lnTo>
                    <a:close/>
                  </a:path>
                </a:pathLst>
              </a:custGeom>
              <a:solidFill>
                <a:srgbClr val="7F7F7F"/>
              </a:solidFill>
              <a:ln w="1588" cap="flat">
                <a:solidFill>
                  <a:srgbClr val="7F7F7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Rectangle 662"/>
              <p:cNvSpPr>
                <a:spLocks noChangeArrowheads="1"/>
              </p:cNvSpPr>
              <p:nvPr/>
            </p:nvSpPr>
            <p:spPr bwMode="auto">
              <a:xfrm>
                <a:off x="14475" y="15781"/>
                <a:ext cx="8" cy="2361"/>
              </a:xfrm>
              <a:prstGeom prst="rect">
                <a:avLst/>
              </a:pr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663"/>
              <p:cNvSpPr>
                <a:spLocks noEditPoints="1"/>
              </p:cNvSpPr>
              <p:nvPr/>
            </p:nvSpPr>
            <p:spPr bwMode="auto">
              <a:xfrm>
                <a:off x="14430" y="15777"/>
                <a:ext cx="49" cy="2369"/>
              </a:xfrm>
              <a:custGeom>
                <a:avLst/>
                <a:gdLst>
                  <a:gd name="T0" fmla="*/ 0 w 49"/>
                  <a:gd name="T1" fmla="*/ 2361 h 2369"/>
                  <a:gd name="T2" fmla="*/ 49 w 49"/>
                  <a:gd name="T3" fmla="*/ 2361 h 2369"/>
                  <a:gd name="T4" fmla="*/ 49 w 49"/>
                  <a:gd name="T5" fmla="*/ 2369 h 2369"/>
                  <a:gd name="T6" fmla="*/ 0 w 49"/>
                  <a:gd name="T7" fmla="*/ 2369 h 2369"/>
                  <a:gd name="T8" fmla="*/ 0 w 49"/>
                  <a:gd name="T9" fmla="*/ 2361 h 2369"/>
                  <a:gd name="T10" fmla="*/ 0 w 49"/>
                  <a:gd name="T11" fmla="*/ 1889 h 2369"/>
                  <a:gd name="T12" fmla="*/ 49 w 49"/>
                  <a:gd name="T13" fmla="*/ 1889 h 2369"/>
                  <a:gd name="T14" fmla="*/ 49 w 49"/>
                  <a:gd name="T15" fmla="*/ 1897 h 2369"/>
                  <a:gd name="T16" fmla="*/ 0 w 49"/>
                  <a:gd name="T17" fmla="*/ 1897 h 2369"/>
                  <a:gd name="T18" fmla="*/ 0 w 49"/>
                  <a:gd name="T19" fmla="*/ 1889 h 2369"/>
                  <a:gd name="T20" fmla="*/ 0 w 49"/>
                  <a:gd name="T21" fmla="*/ 1417 h 2369"/>
                  <a:gd name="T22" fmla="*/ 49 w 49"/>
                  <a:gd name="T23" fmla="*/ 1417 h 2369"/>
                  <a:gd name="T24" fmla="*/ 49 w 49"/>
                  <a:gd name="T25" fmla="*/ 1425 h 2369"/>
                  <a:gd name="T26" fmla="*/ 0 w 49"/>
                  <a:gd name="T27" fmla="*/ 1425 h 2369"/>
                  <a:gd name="T28" fmla="*/ 0 w 49"/>
                  <a:gd name="T29" fmla="*/ 1417 h 2369"/>
                  <a:gd name="T30" fmla="*/ 0 w 49"/>
                  <a:gd name="T31" fmla="*/ 945 h 2369"/>
                  <a:gd name="T32" fmla="*/ 49 w 49"/>
                  <a:gd name="T33" fmla="*/ 945 h 2369"/>
                  <a:gd name="T34" fmla="*/ 49 w 49"/>
                  <a:gd name="T35" fmla="*/ 953 h 2369"/>
                  <a:gd name="T36" fmla="*/ 0 w 49"/>
                  <a:gd name="T37" fmla="*/ 953 h 2369"/>
                  <a:gd name="T38" fmla="*/ 0 w 49"/>
                  <a:gd name="T39" fmla="*/ 945 h 2369"/>
                  <a:gd name="T40" fmla="*/ 0 w 49"/>
                  <a:gd name="T41" fmla="*/ 472 h 2369"/>
                  <a:gd name="T42" fmla="*/ 49 w 49"/>
                  <a:gd name="T43" fmla="*/ 472 h 2369"/>
                  <a:gd name="T44" fmla="*/ 49 w 49"/>
                  <a:gd name="T45" fmla="*/ 480 h 2369"/>
                  <a:gd name="T46" fmla="*/ 0 w 49"/>
                  <a:gd name="T47" fmla="*/ 480 h 2369"/>
                  <a:gd name="T48" fmla="*/ 0 w 49"/>
                  <a:gd name="T49" fmla="*/ 472 h 2369"/>
                  <a:gd name="T50" fmla="*/ 0 w 49"/>
                  <a:gd name="T51" fmla="*/ 0 h 2369"/>
                  <a:gd name="T52" fmla="*/ 49 w 49"/>
                  <a:gd name="T53" fmla="*/ 0 h 2369"/>
                  <a:gd name="T54" fmla="*/ 49 w 49"/>
                  <a:gd name="T55" fmla="*/ 8 h 2369"/>
                  <a:gd name="T56" fmla="*/ 0 w 49"/>
                  <a:gd name="T57" fmla="*/ 8 h 2369"/>
                  <a:gd name="T58" fmla="*/ 0 w 49"/>
                  <a:gd name="T59" fmla="*/ 0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" h="2369">
                    <a:moveTo>
                      <a:pt x="0" y="2361"/>
                    </a:moveTo>
                    <a:lnTo>
                      <a:pt x="49" y="2361"/>
                    </a:lnTo>
                    <a:lnTo>
                      <a:pt x="49" y="2369"/>
                    </a:lnTo>
                    <a:lnTo>
                      <a:pt x="0" y="2369"/>
                    </a:lnTo>
                    <a:lnTo>
                      <a:pt x="0" y="2361"/>
                    </a:lnTo>
                    <a:close/>
                    <a:moveTo>
                      <a:pt x="0" y="1889"/>
                    </a:moveTo>
                    <a:lnTo>
                      <a:pt x="49" y="1889"/>
                    </a:lnTo>
                    <a:lnTo>
                      <a:pt x="49" y="1897"/>
                    </a:lnTo>
                    <a:lnTo>
                      <a:pt x="0" y="1897"/>
                    </a:lnTo>
                    <a:lnTo>
                      <a:pt x="0" y="1889"/>
                    </a:lnTo>
                    <a:close/>
                    <a:moveTo>
                      <a:pt x="0" y="1417"/>
                    </a:moveTo>
                    <a:lnTo>
                      <a:pt x="49" y="1417"/>
                    </a:lnTo>
                    <a:lnTo>
                      <a:pt x="49" y="1425"/>
                    </a:lnTo>
                    <a:lnTo>
                      <a:pt x="0" y="1425"/>
                    </a:lnTo>
                    <a:lnTo>
                      <a:pt x="0" y="1417"/>
                    </a:lnTo>
                    <a:close/>
                    <a:moveTo>
                      <a:pt x="0" y="945"/>
                    </a:moveTo>
                    <a:lnTo>
                      <a:pt x="49" y="945"/>
                    </a:lnTo>
                    <a:lnTo>
                      <a:pt x="49" y="953"/>
                    </a:lnTo>
                    <a:lnTo>
                      <a:pt x="0" y="953"/>
                    </a:lnTo>
                    <a:lnTo>
                      <a:pt x="0" y="945"/>
                    </a:lnTo>
                    <a:close/>
                    <a:moveTo>
                      <a:pt x="0" y="472"/>
                    </a:moveTo>
                    <a:lnTo>
                      <a:pt x="49" y="472"/>
                    </a:lnTo>
                    <a:lnTo>
                      <a:pt x="49" y="480"/>
                    </a:lnTo>
                    <a:lnTo>
                      <a:pt x="0" y="480"/>
                    </a:lnTo>
                    <a:lnTo>
                      <a:pt x="0" y="472"/>
                    </a:lnTo>
                    <a:close/>
                    <a:moveTo>
                      <a:pt x="0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Rectangle 664"/>
              <p:cNvSpPr>
                <a:spLocks noChangeArrowheads="1"/>
              </p:cNvSpPr>
              <p:nvPr/>
            </p:nvSpPr>
            <p:spPr bwMode="auto">
              <a:xfrm>
                <a:off x="14479" y="18138"/>
                <a:ext cx="3178" cy="8"/>
              </a:xfrm>
              <a:prstGeom prst="rect">
                <a:avLst/>
              </a:pr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665"/>
              <p:cNvSpPr>
                <a:spLocks noEditPoints="1"/>
              </p:cNvSpPr>
              <p:nvPr/>
            </p:nvSpPr>
            <p:spPr bwMode="auto">
              <a:xfrm>
                <a:off x="14475" y="18142"/>
                <a:ext cx="3186" cy="47"/>
              </a:xfrm>
              <a:custGeom>
                <a:avLst/>
                <a:gdLst>
                  <a:gd name="T0" fmla="*/ 8 w 3186"/>
                  <a:gd name="T1" fmla="*/ 0 h 47"/>
                  <a:gd name="T2" fmla="*/ 8 w 3186"/>
                  <a:gd name="T3" fmla="*/ 47 h 47"/>
                  <a:gd name="T4" fmla="*/ 0 w 3186"/>
                  <a:gd name="T5" fmla="*/ 47 h 47"/>
                  <a:gd name="T6" fmla="*/ 0 w 3186"/>
                  <a:gd name="T7" fmla="*/ 0 h 47"/>
                  <a:gd name="T8" fmla="*/ 8 w 3186"/>
                  <a:gd name="T9" fmla="*/ 0 h 47"/>
                  <a:gd name="T10" fmla="*/ 1067 w 3186"/>
                  <a:gd name="T11" fmla="*/ 0 h 47"/>
                  <a:gd name="T12" fmla="*/ 1067 w 3186"/>
                  <a:gd name="T13" fmla="*/ 47 h 47"/>
                  <a:gd name="T14" fmla="*/ 1059 w 3186"/>
                  <a:gd name="T15" fmla="*/ 47 h 47"/>
                  <a:gd name="T16" fmla="*/ 1059 w 3186"/>
                  <a:gd name="T17" fmla="*/ 0 h 47"/>
                  <a:gd name="T18" fmla="*/ 1067 w 3186"/>
                  <a:gd name="T19" fmla="*/ 0 h 47"/>
                  <a:gd name="T20" fmla="*/ 2127 w 3186"/>
                  <a:gd name="T21" fmla="*/ 0 h 47"/>
                  <a:gd name="T22" fmla="*/ 2127 w 3186"/>
                  <a:gd name="T23" fmla="*/ 47 h 47"/>
                  <a:gd name="T24" fmla="*/ 2119 w 3186"/>
                  <a:gd name="T25" fmla="*/ 47 h 47"/>
                  <a:gd name="T26" fmla="*/ 2119 w 3186"/>
                  <a:gd name="T27" fmla="*/ 0 h 47"/>
                  <a:gd name="T28" fmla="*/ 2127 w 3186"/>
                  <a:gd name="T29" fmla="*/ 0 h 47"/>
                  <a:gd name="T30" fmla="*/ 3186 w 3186"/>
                  <a:gd name="T31" fmla="*/ 0 h 47"/>
                  <a:gd name="T32" fmla="*/ 3186 w 3186"/>
                  <a:gd name="T33" fmla="*/ 47 h 47"/>
                  <a:gd name="T34" fmla="*/ 3178 w 3186"/>
                  <a:gd name="T35" fmla="*/ 47 h 47"/>
                  <a:gd name="T36" fmla="*/ 3178 w 3186"/>
                  <a:gd name="T37" fmla="*/ 0 h 47"/>
                  <a:gd name="T38" fmla="*/ 3186 w 3186"/>
                  <a:gd name="T3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6" h="47">
                    <a:moveTo>
                      <a:pt x="8" y="0"/>
                    </a:moveTo>
                    <a:lnTo>
                      <a:pt x="8" y="47"/>
                    </a:lnTo>
                    <a:lnTo>
                      <a:pt x="0" y="47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  <a:moveTo>
                      <a:pt x="1067" y="0"/>
                    </a:moveTo>
                    <a:lnTo>
                      <a:pt x="1067" y="47"/>
                    </a:lnTo>
                    <a:lnTo>
                      <a:pt x="1059" y="47"/>
                    </a:lnTo>
                    <a:lnTo>
                      <a:pt x="1059" y="0"/>
                    </a:lnTo>
                    <a:lnTo>
                      <a:pt x="1067" y="0"/>
                    </a:lnTo>
                    <a:close/>
                    <a:moveTo>
                      <a:pt x="2127" y="0"/>
                    </a:moveTo>
                    <a:lnTo>
                      <a:pt x="2127" y="47"/>
                    </a:lnTo>
                    <a:lnTo>
                      <a:pt x="2119" y="47"/>
                    </a:lnTo>
                    <a:lnTo>
                      <a:pt x="2119" y="0"/>
                    </a:lnTo>
                    <a:lnTo>
                      <a:pt x="2127" y="0"/>
                    </a:lnTo>
                    <a:close/>
                    <a:moveTo>
                      <a:pt x="3186" y="0"/>
                    </a:moveTo>
                    <a:lnTo>
                      <a:pt x="3186" y="47"/>
                    </a:lnTo>
                    <a:lnTo>
                      <a:pt x="3178" y="47"/>
                    </a:lnTo>
                    <a:lnTo>
                      <a:pt x="3178" y="0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666"/>
              <p:cNvSpPr>
                <a:spLocks noEditPoints="1"/>
              </p:cNvSpPr>
              <p:nvPr/>
            </p:nvSpPr>
            <p:spPr bwMode="auto">
              <a:xfrm>
                <a:off x="14531" y="18111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667"/>
              <p:cNvSpPr>
                <a:spLocks noEditPoints="1"/>
              </p:cNvSpPr>
              <p:nvPr/>
            </p:nvSpPr>
            <p:spPr bwMode="auto">
              <a:xfrm>
                <a:off x="14751" y="18039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668"/>
              <p:cNvSpPr>
                <a:spLocks noEditPoints="1"/>
              </p:cNvSpPr>
              <p:nvPr/>
            </p:nvSpPr>
            <p:spPr bwMode="auto">
              <a:xfrm>
                <a:off x="14971" y="17860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669"/>
              <p:cNvSpPr>
                <a:spLocks noEditPoints="1"/>
              </p:cNvSpPr>
              <p:nvPr/>
            </p:nvSpPr>
            <p:spPr bwMode="auto">
              <a:xfrm>
                <a:off x="15193" y="17554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670"/>
              <p:cNvSpPr>
                <a:spLocks noEditPoints="1"/>
              </p:cNvSpPr>
              <p:nvPr/>
            </p:nvSpPr>
            <p:spPr bwMode="auto">
              <a:xfrm>
                <a:off x="15413" y="17373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671"/>
              <p:cNvSpPr>
                <a:spLocks noEditPoints="1"/>
              </p:cNvSpPr>
              <p:nvPr/>
            </p:nvSpPr>
            <p:spPr bwMode="auto">
              <a:xfrm>
                <a:off x="15635" y="17534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672"/>
              <p:cNvSpPr>
                <a:spLocks noEditPoints="1"/>
              </p:cNvSpPr>
              <p:nvPr/>
            </p:nvSpPr>
            <p:spPr bwMode="auto">
              <a:xfrm>
                <a:off x="15855" y="17772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673"/>
              <p:cNvSpPr>
                <a:spLocks noEditPoints="1"/>
              </p:cNvSpPr>
              <p:nvPr/>
            </p:nvSpPr>
            <p:spPr bwMode="auto">
              <a:xfrm>
                <a:off x="16078" y="17934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674"/>
              <p:cNvSpPr>
                <a:spLocks noEditPoints="1"/>
              </p:cNvSpPr>
              <p:nvPr/>
            </p:nvSpPr>
            <p:spPr bwMode="auto">
              <a:xfrm>
                <a:off x="16297" y="18024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675"/>
              <p:cNvSpPr>
                <a:spLocks noEditPoints="1"/>
              </p:cNvSpPr>
              <p:nvPr/>
            </p:nvSpPr>
            <p:spPr bwMode="auto">
              <a:xfrm>
                <a:off x="16520" y="18062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676"/>
              <p:cNvSpPr>
                <a:spLocks noEditPoints="1"/>
              </p:cNvSpPr>
              <p:nvPr/>
            </p:nvSpPr>
            <p:spPr bwMode="auto">
              <a:xfrm>
                <a:off x="16739" y="18083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677"/>
              <p:cNvSpPr>
                <a:spLocks noEditPoints="1"/>
              </p:cNvSpPr>
              <p:nvPr/>
            </p:nvSpPr>
            <p:spPr bwMode="auto">
              <a:xfrm>
                <a:off x="16962" y="18088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678"/>
              <p:cNvSpPr>
                <a:spLocks noEditPoints="1"/>
              </p:cNvSpPr>
              <p:nvPr/>
            </p:nvSpPr>
            <p:spPr bwMode="auto">
              <a:xfrm>
                <a:off x="17183" y="18092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679"/>
              <p:cNvSpPr>
                <a:spLocks noEditPoints="1"/>
              </p:cNvSpPr>
              <p:nvPr/>
            </p:nvSpPr>
            <p:spPr bwMode="auto">
              <a:xfrm>
                <a:off x="17405" y="18094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680"/>
              <p:cNvSpPr>
                <a:spLocks noEditPoints="1"/>
              </p:cNvSpPr>
              <p:nvPr/>
            </p:nvSpPr>
            <p:spPr bwMode="auto">
              <a:xfrm>
                <a:off x="17625" y="18097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681"/>
              <p:cNvSpPr>
                <a:spLocks noEditPoints="1"/>
              </p:cNvSpPr>
              <p:nvPr/>
            </p:nvSpPr>
            <p:spPr bwMode="auto">
              <a:xfrm>
                <a:off x="14550" y="18111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682"/>
              <p:cNvSpPr>
                <a:spLocks noEditPoints="1"/>
              </p:cNvSpPr>
              <p:nvPr/>
            </p:nvSpPr>
            <p:spPr bwMode="auto">
              <a:xfrm>
                <a:off x="14770" y="18015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683"/>
              <p:cNvSpPr>
                <a:spLocks noEditPoints="1"/>
              </p:cNvSpPr>
              <p:nvPr/>
            </p:nvSpPr>
            <p:spPr bwMode="auto">
              <a:xfrm>
                <a:off x="14989" y="17775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684"/>
              <p:cNvSpPr>
                <a:spLocks noEditPoints="1"/>
              </p:cNvSpPr>
              <p:nvPr/>
            </p:nvSpPr>
            <p:spPr bwMode="auto">
              <a:xfrm>
                <a:off x="15212" y="17418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685"/>
              <p:cNvSpPr>
                <a:spLocks noEditPoints="1"/>
              </p:cNvSpPr>
              <p:nvPr/>
            </p:nvSpPr>
            <p:spPr bwMode="auto">
              <a:xfrm>
                <a:off x="15432" y="17293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686"/>
              <p:cNvSpPr>
                <a:spLocks noEditPoints="1"/>
              </p:cNvSpPr>
              <p:nvPr/>
            </p:nvSpPr>
            <p:spPr bwMode="auto">
              <a:xfrm>
                <a:off x="15654" y="17580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687"/>
              <p:cNvSpPr>
                <a:spLocks noEditPoints="1"/>
              </p:cNvSpPr>
              <p:nvPr/>
            </p:nvSpPr>
            <p:spPr bwMode="auto">
              <a:xfrm>
                <a:off x="15876" y="17844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688"/>
              <p:cNvSpPr>
                <a:spLocks noEditPoints="1"/>
              </p:cNvSpPr>
              <p:nvPr/>
            </p:nvSpPr>
            <p:spPr bwMode="auto">
              <a:xfrm>
                <a:off x="16096" y="17998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689"/>
              <p:cNvSpPr>
                <a:spLocks noEditPoints="1"/>
              </p:cNvSpPr>
              <p:nvPr/>
            </p:nvSpPr>
            <p:spPr bwMode="auto">
              <a:xfrm>
                <a:off x="16319" y="18063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690"/>
              <p:cNvSpPr>
                <a:spLocks noEditPoints="1"/>
              </p:cNvSpPr>
              <p:nvPr/>
            </p:nvSpPr>
            <p:spPr bwMode="auto">
              <a:xfrm>
                <a:off x="16538" y="18088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691"/>
              <p:cNvSpPr>
                <a:spLocks noEditPoints="1"/>
              </p:cNvSpPr>
              <p:nvPr/>
            </p:nvSpPr>
            <p:spPr bwMode="auto">
              <a:xfrm>
                <a:off x="16761" y="18097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692"/>
              <p:cNvSpPr>
                <a:spLocks noEditPoints="1"/>
              </p:cNvSpPr>
              <p:nvPr/>
            </p:nvSpPr>
            <p:spPr bwMode="auto">
              <a:xfrm>
                <a:off x="16980" y="18098"/>
                <a:ext cx="65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693"/>
              <p:cNvSpPr>
                <a:spLocks noEditPoints="1"/>
              </p:cNvSpPr>
              <p:nvPr/>
            </p:nvSpPr>
            <p:spPr bwMode="auto">
              <a:xfrm>
                <a:off x="17203" y="18105"/>
                <a:ext cx="64" cy="61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694"/>
              <p:cNvSpPr>
                <a:spLocks noEditPoints="1"/>
              </p:cNvSpPr>
              <p:nvPr/>
            </p:nvSpPr>
            <p:spPr bwMode="auto">
              <a:xfrm>
                <a:off x="17423" y="18107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695"/>
              <p:cNvSpPr>
                <a:spLocks noEditPoints="1"/>
              </p:cNvSpPr>
              <p:nvPr/>
            </p:nvSpPr>
            <p:spPr bwMode="auto">
              <a:xfrm>
                <a:off x="14595" y="18105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696"/>
              <p:cNvSpPr>
                <a:spLocks noEditPoints="1"/>
              </p:cNvSpPr>
              <p:nvPr/>
            </p:nvSpPr>
            <p:spPr bwMode="auto">
              <a:xfrm>
                <a:off x="14815" y="17991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697"/>
              <p:cNvSpPr>
                <a:spLocks noEditPoints="1"/>
              </p:cNvSpPr>
              <p:nvPr/>
            </p:nvSpPr>
            <p:spPr bwMode="auto">
              <a:xfrm>
                <a:off x="15037" y="17705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698"/>
              <p:cNvSpPr>
                <a:spLocks noEditPoints="1"/>
              </p:cNvSpPr>
              <p:nvPr/>
            </p:nvSpPr>
            <p:spPr bwMode="auto">
              <a:xfrm>
                <a:off x="15284" y="17345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699"/>
              <p:cNvSpPr>
                <a:spLocks noEditPoints="1"/>
              </p:cNvSpPr>
              <p:nvPr/>
            </p:nvSpPr>
            <p:spPr bwMode="auto">
              <a:xfrm>
                <a:off x="15506" y="17370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700"/>
              <p:cNvSpPr>
                <a:spLocks noEditPoints="1"/>
              </p:cNvSpPr>
              <p:nvPr/>
            </p:nvSpPr>
            <p:spPr bwMode="auto">
              <a:xfrm>
                <a:off x="15726" y="17679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701"/>
              <p:cNvSpPr>
                <a:spLocks noEditPoints="1"/>
              </p:cNvSpPr>
              <p:nvPr/>
            </p:nvSpPr>
            <p:spPr bwMode="auto">
              <a:xfrm>
                <a:off x="15948" y="17912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702"/>
              <p:cNvSpPr>
                <a:spLocks noEditPoints="1"/>
              </p:cNvSpPr>
              <p:nvPr/>
            </p:nvSpPr>
            <p:spPr bwMode="auto">
              <a:xfrm>
                <a:off x="16168" y="18033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703"/>
              <p:cNvSpPr>
                <a:spLocks noEditPoints="1"/>
              </p:cNvSpPr>
              <p:nvPr/>
            </p:nvSpPr>
            <p:spPr bwMode="auto">
              <a:xfrm>
                <a:off x="16390" y="18074"/>
                <a:ext cx="65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704"/>
              <p:cNvSpPr>
                <a:spLocks noEditPoints="1"/>
              </p:cNvSpPr>
              <p:nvPr/>
            </p:nvSpPr>
            <p:spPr bwMode="auto">
              <a:xfrm>
                <a:off x="16610" y="18090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705"/>
              <p:cNvSpPr>
                <a:spLocks noEditPoints="1"/>
              </p:cNvSpPr>
              <p:nvPr/>
            </p:nvSpPr>
            <p:spPr bwMode="auto">
              <a:xfrm>
                <a:off x="16830" y="18098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706"/>
              <p:cNvSpPr>
                <a:spLocks noEditPoints="1"/>
              </p:cNvSpPr>
              <p:nvPr/>
            </p:nvSpPr>
            <p:spPr bwMode="auto">
              <a:xfrm>
                <a:off x="17052" y="18098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707"/>
              <p:cNvSpPr>
                <a:spLocks noEditPoints="1"/>
              </p:cNvSpPr>
              <p:nvPr/>
            </p:nvSpPr>
            <p:spPr bwMode="auto">
              <a:xfrm>
                <a:off x="17272" y="18105"/>
                <a:ext cx="64" cy="61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708"/>
              <p:cNvSpPr>
                <a:spLocks noEditPoints="1"/>
              </p:cNvSpPr>
              <p:nvPr/>
            </p:nvSpPr>
            <p:spPr bwMode="auto">
              <a:xfrm>
                <a:off x="17494" y="18106"/>
                <a:ext cx="65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709"/>
              <p:cNvSpPr>
                <a:spLocks noEditPoints="1"/>
              </p:cNvSpPr>
              <p:nvPr/>
            </p:nvSpPr>
            <p:spPr bwMode="auto">
              <a:xfrm>
                <a:off x="14610" y="18111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710"/>
              <p:cNvSpPr>
                <a:spLocks noEditPoints="1"/>
              </p:cNvSpPr>
              <p:nvPr/>
            </p:nvSpPr>
            <p:spPr bwMode="auto">
              <a:xfrm>
                <a:off x="14831" y="17966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711"/>
              <p:cNvSpPr>
                <a:spLocks noEditPoints="1"/>
              </p:cNvSpPr>
              <p:nvPr/>
            </p:nvSpPr>
            <p:spPr bwMode="auto">
              <a:xfrm>
                <a:off x="15053" y="17671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712"/>
              <p:cNvSpPr>
                <a:spLocks noEditPoints="1"/>
              </p:cNvSpPr>
              <p:nvPr/>
            </p:nvSpPr>
            <p:spPr bwMode="auto">
              <a:xfrm>
                <a:off x="15273" y="17296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713"/>
              <p:cNvSpPr>
                <a:spLocks noEditPoints="1"/>
              </p:cNvSpPr>
              <p:nvPr/>
            </p:nvSpPr>
            <p:spPr bwMode="auto">
              <a:xfrm>
                <a:off x="15496" y="17300"/>
                <a:ext cx="64" cy="61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714"/>
              <p:cNvSpPr>
                <a:spLocks noEditPoints="1"/>
              </p:cNvSpPr>
              <p:nvPr/>
            </p:nvSpPr>
            <p:spPr bwMode="auto">
              <a:xfrm>
                <a:off x="15718" y="17635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715"/>
              <p:cNvSpPr>
                <a:spLocks noEditPoints="1"/>
              </p:cNvSpPr>
              <p:nvPr/>
            </p:nvSpPr>
            <p:spPr bwMode="auto">
              <a:xfrm>
                <a:off x="15938" y="17887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716"/>
              <p:cNvSpPr>
                <a:spLocks noEditPoints="1"/>
              </p:cNvSpPr>
              <p:nvPr/>
            </p:nvSpPr>
            <p:spPr bwMode="auto">
              <a:xfrm>
                <a:off x="16165" y="18022"/>
                <a:ext cx="64" cy="62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717"/>
              <p:cNvSpPr>
                <a:spLocks noEditPoints="1"/>
              </p:cNvSpPr>
              <p:nvPr/>
            </p:nvSpPr>
            <p:spPr bwMode="auto">
              <a:xfrm>
                <a:off x="16385" y="18070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718"/>
              <p:cNvSpPr>
                <a:spLocks noEditPoints="1"/>
              </p:cNvSpPr>
              <p:nvPr/>
            </p:nvSpPr>
            <p:spPr bwMode="auto">
              <a:xfrm>
                <a:off x="16608" y="18087"/>
                <a:ext cx="64" cy="61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719"/>
              <p:cNvSpPr>
                <a:spLocks noEditPoints="1"/>
              </p:cNvSpPr>
              <p:nvPr/>
            </p:nvSpPr>
            <p:spPr bwMode="auto">
              <a:xfrm>
                <a:off x="16830" y="18090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720"/>
              <p:cNvSpPr>
                <a:spLocks noEditPoints="1"/>
              </p:cNvSpPr>
              <p:nvPr/>
            </p:nvSpPr>
            <p:spPr bwMode="auto">
              <a:xfrm>
                <a:off x="17050" y="18090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721"/>
              <p:cNvSpPr>
                <a:spLocks noEditPoints="1"/>
              </p:cNvSpPr>
              <p:nvPr/>
            </p:nvSpPr>
            <p:spPr bwMode="auto">
              <a:xfrm>
                <a:off x="17269" y="18097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722"/>
              <p:cNvSpPr>
                <a:spLocks noEditPoints="1"/>
              </p:cNvSpPr>
              <p:nvPr/>
            </p:nvSpPr>
            <p:spPr bwMode="auto">
              <a:xfrm>
                <a:off x="17492" y="18097"/>
                <a:ext cx="64" cy="62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723"/>
              <p:cNvSpPr>
                <a:spLocks/>
              </p:cNvSpPr>
              <p:nvPr/>
            </p:nvSpPr>
            <p:spPr bwMode="auto">
              <a:xfrm>
                <a:off x="14535" y="17726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27 h 55"/>
                  <a:gd name="T4" fmla="*/ 28 w 56"/>
                  <a:gd name="T5" fmla="*/ 55 h 55"/>
                  <a:gd name="T6" fmla="*/ 0 w 56"/>
                  <a:gd name="T7" fmla="*/ 27 h 55"/>
                  <a:gd name="T8" fmla="*/ 28 w 5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5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724"/>
              <p:cNvSpPr>
                <a:spLocks noEditPoints="1"/>
              </p:cNvSpPr>
              <p:nvPr/>
            </p:nvSpPr>
            <p:spPr bwMode="auto">
              <a:xfrm>
                <a:off x="14531" y="17722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725"/>
              <p:cNvSpPr>
                <a:spLocks/>
              </p:cNvSpPr>
              <p:nvPr/>
            </p:nvSpPr>
            <p:spPr bwMode="auto">
              <a:xfrm>
                <a:off x="14755" y="1763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726"/>
              <p:cNvSpPr>
                <a:spLocks noEditPoints="1"/>
              </p:cNvSpPr>
              <p:nvPr/>
            </p:nvSpPr>
            <p:spPr bwMode="auto">
              <a:xfrm>
                <a:off x="14751" y="17631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727"/>
              <p:cNvSpPr>
                <a:spLocks/>
              </p:cNvSpPr>
              <p:nvPr/>
            </p:nvSpPr>
            <p:spPr bwMode="auto">
              <a:xfrm>
                <a:off x="14975" y="16912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728"/>
              <p:cNvSpPr>
                <a:spLocks noEditPoints="1"/>
              </p:cNvSpPr>
              <p:nvPr/>
            </p:nvSpPr>
            <p:spPr bwMode="auto">
              <a:xfrm>
                <a:off x="14971" y="16908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729"/>
              <p:cNvSpPr>
                <a:spLocks/>
              </p:cNvSpPr>
              <p:nvPr/>
            </p:nvSpPr>
            <p:spPr bwMode="auto">
              <a:xfrm>
                <a:off x="15197" y="1629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730"/>
              <p:cNvSpPr>
                <a:spLocks noEditPoints="1"/>
              </p:cNvSpPr>
              <p:nvPr/>
            </p:nvSpPr>
            <p:spPr bwMode="auto">
              <a:xfrm>
                <a:off x="15193" y="16290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731"/>
              <p:cNvSpPr>
                <a:spLocks/>
              </p:cNvSpPr>
              <p:nvPr/>
            </p:nvSpPr>
            <p:spPr bwMode="auto">
              <a:xfrm>
                <a:off x="15417" y="1639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732"/>
              <p:cNvSpPr>
                <a:spLocks noEditPoints="1"/>
              </p:cNvSpPr>
              <p:nvPr/>
            </p:nvSpPr>
            <p:spPr bwMode="auto">
              <a:xfrm>
                <a:off x="15413" y="16391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733"/>
              <p:cNvSpPr>
                <a:spLocks/>
              </p:cNvSpPr>
              <p:nvPr/>
            </p:nvSpPr>
            <p:spPr bwMode="auto">
              <a:xfrm>
                <a:off x="15639" y="1685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734"/>
              <p:cNvSpPr>
                <a:spLocks noEditPoints="1"/>
              </p:cNvSpPr>
              <p:nvPr/>
            </p:nvSpPr>
            <p:spPr bwMode="auto">
              <a:xfrm>
                <a:off x="15635" y="16853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735"/>
              <p:cNvSpPr>
                <a:spLocks/>
              </p:cNvSpPr>
              <p:nvPr/>
            </p:nvSpPr>
            <p:spPr bwMode="auto">
              <a:xfrm>
                <a:off x="15859" y="17348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736"/>
              <p:cNvSpPr>
                <a:spLocks noEditPoints="1"/>
              </p:cNvSpPr>
              <p:nvPr/>
            </p:nvSpPr>
            <p:spPr bwMode="auto">
              <a:xfrm>
                <a:off x="15855" y="17344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737"/>
              <p:cNvSpPr>
                <a:spLocks/>
              </p:cNvSpPr>
              <p:nvPr/>
            </p:nvSpPr>
            <p:spPr bwMode="auto">
              <a:xfrm>
                <a:off x="16081" y="17703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738"/>
              <p:cNvSpPr>
                <a:spLocks noEditPoints="1"/>
              </p:cNvSpPr>
              <p:nvPr/>
            </p:nvSpPr>
            <p:spPr bwMode="auto">
              <a:xfrm>
                <a:off x="16077" y="17699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739"/>
              <p:cNvSpPr>
                <a:spLocks/>
              </p:cNvSpPr>
              <p:nvPr/>
            </p:nvSpPr>
            <p:spPr bwMode="auto">
              <a:xfrm>
                <a:off x="16301" y="1790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740"/>
              <p:cNvSpPr>
                <a:spLocks noEditPoints="1"/>
              </p:cNvSpPr>
              <p:nvPr/>
            </p:nvSpPr>
            <p:spPr bwMode="auto">
              <a:xfrm>
                <a:off x="16297" y="17905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741"/>
              <p:cNvSpPr>
                <a:spLocks/>
              </p:cNvSpPr>
              <p:nvPr/>
            </p:nvSpPr>
            <p:spPr bwMode="auto">
              <a:xfrm>
                <a:off x="16524" y="18002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27 h 54"/>
                  <a:gd name="T4" fmla="*/ 27 w 56"/>
                  <a:gd name="T5" fmla="*/ 54 h 54"/>
                  <a:gd name="T6" fmla="*/ 0 w 56"/>
                  <a:gd name="T7" fmla="*/ 27 h 54"/>
                  <a:gd name="T8" fmla="*/ 27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742"/>
              <p:cNvSpPr>
                <a:spLocks noEditPoints="1"/>
              </p:cNvSpPr>
              <p:nvPr/>
            </p:nvSpPr>
            <p:spPr bwMode="auto">
              <a:xfrm>
                <a:off x="16519" y="17998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743"/>
              <p:cNvSpPr>
                <a:spLocks/>
              </p:cNvSpPr>
              <p:nvPr/>
            </p:nvSpPr>
            <p:spPr bwMode="auto">
              <a:xfrm>
                <a:off x="16743" y="1803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744"/>
              <p:cNvSpPr>
                <a:spLocks noEditPoints="1"/>
              </p:cNvSpPr>
              <p:nvPr/>
            </p:nvSpPr>
            <p:spPr bwMode="auto">
              <a:xfrm>
                <a:off x="16739" y="18035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745"/>
              <p:cNvSpPr>
                <a:spLocks/>
              </p:cNvSpPr>
              <p:nvPr/>
            </p:nvSpPr>
            <p:spPr bwMode="auto">
              <a:xfrm>
                <a:off x="16966" y="1805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746"/>
              <p:cNvSpPr>
                <a:spLocks noEditPoints="1"/>
              </p:cNvSpPr>
              <p:nvPr/>
            </p:nvSpPr>
            <p:spPr bwMode="auto">
              <a:xfrm>
                <a:off x="16961" y="1805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747"/>
              <p:cNvSpPr>
                <a:spLocks/>
              </p:cNvSpPr>
              <p:nvPr/>
            </p:nvSpPr>
            <p:spPr bwMode="auto">
              <a:xfrm>
                <a:off x="17187" y="18062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748"/>
              <p:cNvSpPr>
                <a:spLocks noEditPoints="1"/>
              </p:cNvSpPr>
              <p:nvPr/>
            </p:nvSpPr>
            <p:spPr bwMode="auto">
              <a:xfrm>
                <a:off x="17183" y="18058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749"/>
              <p:cNvSpPr>
                <a:spLocks/>
              </p:cNvSpPr>
              <p:nvPr/>
            </p:nvSpPr>
            <p:spPr bwMode="auto">
              <a:xfrm>
                <a:off x="17409" y="1806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750"/>
              <p:cNvSpPr>
                <a:spLocks noEditPoints="1"/>
              </p:cNvSpPr>
              <p:nvPr/>
            </p:nvSpPr>
            <p:spPr bwMode="auto">
              <a:xfrm>
                <a:off x="17405" y="18063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751"/>
              <p:cNvSpPr>
                <a:spLocks/>
              </p:cNvSpPr>
              <p:nvPr/>
            </p:nvSpPr>
            <p:spPr bwMode="auto">
              <a:xfrm>
                <a:off x="17629" y="1807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752"/>
              <p:cNvSpPr>
                <a:spLocks noEditPoints="1"/>
              </p:cNvSpPr>
              <p:nvPr/>
            </p:nvSpPr>
            <p:spPr bwMode="auto">
              <a:xfrm>
                <a:off x="17625" y="18066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753"/>
              <p:cNvSpPr>
                <a:spLocks/>
              </p:cNvSpPr>
              <p:nvPr/>
            </p:nvSpPr>
            <p:spPr bwMode="auto">
              <a:xfrm>
                <a:off x="14554" y="1782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754"/>
              <p:cNvSpPr>
                <a:spLocks noEditPoints="1"/>
              </p:cNvSpPr>
              <p:nvPr/>
            </p:nvSpPr>
            <p:spPr bwMode="auto">
              <a:xfrm>
                <a:off x="14550" y="17823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755"/>
              <p:cNvSpPr>
                <a:spLocks/>
              </p:cNvSpPr>
              <p:nvPr/>
            </p:nvSpPr>
            <p:spPr bwMode="auto">
              <a:xfrm>
                <a:off x="14774" y="17481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756"/>
              <p:cNvSpPr>
                <a:spLocks noEditPoints="1"/>
              </p:cNvSpPr>
              <p:nvPr/>
            </p:nvSpPr>
            <p:spPr bwMode="auto">
              <a:xfrm>
                <a:off x="14769" y="17477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757"/>
              <p:cNvSpPr>
                <a:spLocks/>
              </p:cNvSpPr>
              <p:nvPr/>
            </p:nvSpPr>
            <p:spPr bwMode="auto">
              <a:xfrm>
                <a:off x="14993" y="1667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6 h 54"/>
                  <a:gd name="T4" fmla="*/ 28 w 56"/>
                  <a:gd name="T5" fmla="*/ 54 h 54"/>
                  <a:gd name="T6" fmla="*/ 0 w 56"/>
                  <a:gd name="T7" fmla="*/ 26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4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758"/>
              <p:cNvSpPr>
                <a:spLocks noEditPoints="1"/>
              </p:cNvSpPr>
              <p:nvPr/>
            </p:nvSpPr>
            <p:spPr bwMode="auto">
              <a:xfrm>
                <a:off x="14989" y="16670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759"/>
              <p:cNvSpPr>
                <a:spLocks/>
              </p:cNvSpPr>
              <p:nvPr/>
            </p:nvSpPr>
            <p:spPr bwMode="auto">
              <a:xfrm>
                <a:off x="15216" y="1618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760"/>
              <p:cNvSpPr>
                <a:spLocks noEditPoints="1"/>
              </p:cNvSpPr>
              <p:nvPr/>
            </p:nvSpPr>
            <p:spPr bwMode="auto">
              <a:xfrm>
                <a:off x="15212" y="16182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761"/>
              <p:cNvSpPr>
                <a:spLocks/>
              </p:cNvSpPr>
              <p:nvPr/>
            </p:nvSpPr>
            <p:spPr bwMode="auto">
              <a:xfrm>
                <a:off x="15436" y="16462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27 h 54"/>
                  <a:gd name="T4" fmla="*/ 27 w 56"/>
                  <a:gd name="T5" fmla="*/ 54 h 54"/>
                  <a:gd name="T6" fmla="*/ 0 w 56"/>
                  <a:gd name="T7" fmla="*/ 27 h 54"/>
                  <a:gd name="T8" fmla="*/ 27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762"/>
              <p:cNvSpPr>
                <a:spLocks noEditPoints="1"/>
              </p:cNvSpPr>
              <p:nvPr/>
            </p:nvSpPr>
            <p:spPr bwMode="auto">
              <a:xfrm>
                <a:off x="15431" y="16458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763"/>
              <p:cNvSpPr>
                <a:spLocks/>
              </p:cNvSpPr>
              <p:nvPr/>
            </p:nvSpPr>
            <p:spPr bwMode="auto">
              <a:xfrm>
                <a:off x="15658" y="17011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764"/>
              <p:cNvSpPr>
                <a:spLocks noEditPoints="1"/>
              </p:cNvSpPr>
              <p:nvPr/>
            </p:nvSpPr>
            <p:spPr bwMode="auto">
              <a:xfrm>
                <a:off x="15654" y="17007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765"/>
              <p:cNvSpPr>
                <a:spLocks/>
              </p:cNvSpPr>
              <p:nvPr/>
            </p:nvSpPr>
            <p:spPr bwMode="auto">
              <a:xfrm>
                <a:off x="15880" y="1753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766"/>
              <p:cNvSpPr>
                <a:spLocks noEditPoints="1"/>
              </p:cNvSpPr>
              <p:nvPr/>
            </p:nvSpPr>
            <p:spPr bwMode="auto">
              <a:xfrm>
                <a:off x="15876" y="17531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767"/>
              <p:cNvSpPr>
                <a:spLocks/>
              </p:cNvSpPr>
              <p:nvPr/>
            </p:nvSpPr>
            <p:spPr bwMode="auto">
              <a:xfrm>
                <a:off x="16100" y="1786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768"/>
              <p:cNvSpPr>
                <a:spLocks noEditPoints="1"/>
              </p:cNvSpPr>
              <p:nvPr/>
            </p:nvSpPr>
            <p:spPr bwMode="auto">
              <a:xfrm>
                <a:off x="16096" y="17856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769"/>
              <p:cNvSpPr>
                <a:spLocks/>
              </p:cNvSpPr>
              <p:nvPr/>
            </p:nvSpPr>
            <p:spPr bwMode="auto">
              <a:xfrm>
                <a:off x="16323" y="18004"/>
                <a:ext cx="55" cy="54"/>
              </a:xfrm>
              <a:custGeom>
                <a:avLst/>
                <a:gdLst>
                  <a:gd name="T0" fmla="*/ 27 w 55"/>
                  <a:gd name="T1" fmla="*/ 0 h 54"/>
                  <a:gd name="T2" fmla="*/ 55 w 55"/>
                  <a:gd name="T3" fmla="*/ 27 h 54"/>
                  <a:gd name="T4" fmla="*/ 27 w 55"/>
                  <a:gd name="T5" fmla="*/ 54 h 54"/>
                  <a:gd name="T6" fmla="*/ 0 w 55"/>
                  <a:gd name="T7" fmla="*/ 27 h 54"/>
                  <a:gd name="T8" fmla="*/ 27 w 5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55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770"/>
              <p:cNvSpPr>
                <a:spLocks noEditPoints="1"/>
              </p:cNvSpPr>
              <p:nvPr/>
            </p:nvSpPr>
            <p:spPr bwMode="auto">
              <a:xfrm>
                <a:off x="16318" y="1800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771"/>
              <p:cNvSpPr>
                <a:spLocks/>
              </p:cNvSpPr>
              <p:nvPr/>
            </p:nvSpPr>
            <p:spPr bwMode="auto">
              <a:xfrm>
                <a:off x="16542" y="1805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772"/>
              <p:cNvSpPr>
                <a:spLocks noEditPoints="1"/>
              </p:cNvSpPr>
              <p:nvPr/>
            </p:nvSpPr>
            <p:spPr bwMode="auto">
              <a:xfrm>
                <a:off x="16538" y="18052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773"/>
              <p:cNvSpPr>
                <a:spLocks/>
              </p:cNvSpPr>
              <p:nvPr/>
            </p:nvSpPr>
            <p:spPr bwMode="auto">
              <a:xfrm>
                <a:off x="16765" y="18076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27 h 54"/>
                  <a:gd name="T4" fmla="*/ 27 w 56"/>
                  <a:gd name="T5" fmla="*/ 54 h 54"/>
                  <a:gd name="T6" fmla="*/ 0 w 56"/>
                  <a:gd name="T7" fmla="*/ 27 h 54"/>
                  <a:gd name="T8" fmla="*/ 27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774"/>
              <p:cNvSpPr>
                <a:spLocks noEditPoints="1"/>
              </p:cNvSpPr>
              <p:nvPr/>
            </p:nvSpPr>
            <p:spPr bwMode="auto">
              <a:xfrm>
                <a:off x="16760" y="18072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775"/>
              <p:cNvSpPr>
                <a:spLocks/>
              </p:cNvSpPr>
              <p:nvPr/>
            </p:nvSpPr>
            <p:spPr bwMode="auto">
              <a:xfrm>
                <a:off x="16984" y="1808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6 h 54"/>
                  <a:gd name="T4" fmla="*/ 28 w 56"/>
                  <a:gd name="T5" fmla="*/ 54 h 54"/>
                  <a:gd name="T6" fmla="*/ 0 w 56"/>
                  <a:gd name="T7" fmla="*/ 26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4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776"/>
              <p:cNvSpPr>
                <a:spLocks noEditPoints="1"/>
              </p:cNvSpPr>
              <p:nvPr/>
            </p:nvSpPr>
            <p:spPr bwMode="auto">
              <a:xfrm>
                <a:off x="16980" y="18082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777"/>
              <p:cNvSpPr>
                <a:spLocks/>
              </p:cNvSpPr>
              <p:nvPr/>
            </p:nvSpPr>
            <p:spPr bwMode="auto">
              <a:xfrm>
                <a:off x="17207" y="1809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778"/>
              <p:cNvSpPr>
                <a:spLocks noEditPoints="1"/>
              </p:cNvSpPr>
              <p:nvPr/>
            </p:nvSpPr>
            <p:spPr bwMode="auto">
              <a:xfrm>
                <a:off x="17202" y="18086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779"/>
              <p:cNvSpPr>
                <a:spLocks/>
              </p:cNvSpPr>
              <p:nvPr/>
            </p:nvSpPr>
            <p:spPr bwMode="auto">
              <a:xfrm>
                <a:off x="17427" y="18094"/>
                <a:ext cx="55" cy="54"/>
              </a:xfrm>
              <a:custGeom>
                <a:avLst/>
                <a:gdLst>
                  <a:gd name="T0" fmla="*/ 27 w 55"/>
                  <a:gd name="T1" fmla="*/ 0 h 54"/>
                  <a:gd name="T2" fmla="*/ 55 w 55"/>
                  <a:gd name="T3" fmla="*/ 27 h 54"/>
                  <a:gd name="T4" fmla="*/ 27 w 55"/>
                  <a:gd name="T5" fmla="*/ 54 h 54"/>
                  <a:gd name="T6" fmla="*/ 0 w 55"/>
                  <a:gd name="T7" fmla="*/ 27 h 54"/>
                  <a:gd name="T8" fmla="*/ 27 w 5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55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780"/>
              <p:cNvSpPr>
                <a:spLocks noEditPoints="1"/>
              </p:cNvSpPr>
              <p:nvPr/>
            </p:nvSpPr>
            <p:spPr bwMode="auto">
              <a:xfrm>
                <a:off x="17422" y="1809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781"/>
              <p:cNvSpPr>
                <a:spLocks/>
              </p:cNvSpPr>
              <p:nvPr/>
            </p:nvSpPr>
            <p:spPr bwMode="auto">
              <a:xfrm>
                <a:off x="14599" y="1791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782"/>
              <p:cNvSpPr>
                <a:spLocks noEditPoints="1"/>
              </p:cNvSpPr>
              <p:nvPr/>
            </p:nvSpPr>
            <p:spPr bwMode="auto">
              <a:xfrm>
                <a:off x="14595" y="17913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783"/>
              <p:cNvSpPr>
                <a:spLocks/>
              </p:cNvSpPr>
              <p:nvPr/>
            </p:nvSpPr>
            <p:spPr bwMode="auto">
              <a:xfrm>
                <a:off x="14819" y="1736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784"/>
              <p:cNvSpPr>
                <a:spLocks noEditPoints="1"/>
              </p:cNvSpPr>
              <p:nvPr/>
            </p:nvSpPr>
            <p:spPr bwMode="auto">
              <a:xfrm>
                <a:off x="14815" y="17361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785"/>
              <p:cNvSpPr>
                <a:spLocks/>
              </p:cNvSpPr>
              <p:nvPr/>
            </p:nvSpPr>
            <p:spPr bwMode="auto">
              <a:xfrm>
                <a:off x="15041" y="1644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786"/>
              <p:cNvSpPr>
                <a:spLocks noEditPoints="1"/>
              </p:cNvSpPr>
              <p:nvPr/>
            </p:nvSpPr>
            <p:spPr bwMode="auto">
              <a:xfrm>
                <a:off x="15037" y="16440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787"/>
              <p:cNvSpPr>
                <a:spLocks/>
              </p:cNvSpPr>
              <p:nvPr/>
            </p:nvSpPr>
            <p:spPr bwMode="auto">
              <a:xfrm>
                <a:off x="15288" y="16158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6 h 54"/>
                  <a:gd name="T4" fmla="*/ 28 w 56"/>
                  <a:gd name="T5" fmla="*/ 54 h 54"/>
                  <a:gd name="T6" fmla="*/ 0 w 56"/>
                  <a:gd name="T7" fmla="*/ 26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4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788"/>
              <p:cNvSpPr>
                <a:spLocks noEditPoints="1"/>
              </p:cNvSpPr>
              <p:nvPr/>
            </p:nvSpPr>
            <p:spPr bwMode="auto">
              <a:xfrm>
                <a:off x="15283" y="16153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789"/>
              <p:cNvSpPr>
                <a:spLocks/>
              </p:cNvSpPr>
              <p:nvPr/>
            </p:nvSpPr>
            <p:spPr bwMode="auto">
              <a:xfrm>
                <a:off x="15510" y="1656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790"/>
              <p:cNvSpPr>
                <a:spLocks noEditPoints="1"/>
              </p:cNvSpPr>
              <p:nvPr/>
            </p:nvSpPr>
            <p:spPr bwMode="auto">
              <a:xfrm>
                <a:off x="15506" y="16556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791"/>
              <p:cNvSpPr>
                <a:spLocks/>
              </p:cNvSpPr>
              <p:nvPr/>
            </p:nvSpPr>
            <p:spPr bwMode="auto">
              <a:xfrm>
                <a:off x="15730" y="17172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792"/>
              <p:cNvSpPr>
                <a:spLocks noEditPoints="1"/>
              </p:cNvSpPr>
              <p:nvPr/>
            </p:nvSpPr>
            <p:spPr bwMode="auto">
              <a:xfrm>
                <a:off x="15726" y="17168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793"/>
              <p:cNvSpPr>
                <a:spLocks/>
              </p:cNvSpPr>
              <p:nvPr/>
            </p:nvSpPr>
            <p:spPr bwMode="auto">
              <a:xfrm>
                <a:off x="15952" y="1767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794"/>
              <p:cNvSpPr>
                <a:spLocks noEditPoints="1"/>
              </p:cNvSpPr>
              <p:nvPr/>
            </p:nvSpPr>
            <p:spPr bwMode="auto">
              <a:xfrm>
                <a:off x="15948" y="17670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795"/>
              <p:cNvSpPr>
                <a:spLocks/>
              </p:cNvSpPr>
              <p:nvPr/>
            </p:nvSpPr>
            <p:spPr bwMode="auto">
              <a:xfrm>
                <a:off x="16172" y="17943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6 h 54"/>
                  <a:gd name="T4" fmla="*/ 28 w 56"/>
                  <a:gd name="T5" fmla="*/ 54 h 54"/>
                  <a:gd name="T6" fmla="*/ 0 w 56"/>
                  <a:gd name="T7" fmla="*/ 26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4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796"/>
              <p:cNvSpPr>
                <a:spLocks noEditPoints="1"/>
              </p:cNvSpPr>
              <p:nvPr/>
            </p:nvSpPr>
            <p:spPr bwMode="auto">
              <a:xfrm>
                <a:off x="16168" y="17938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797"/>
              <p:cNvSpPr>
                <a:spLocks/>
              </p:cNvSpPr>
              <p:nvPr/>
            </p:nvSpPr>
            <p:spPr bwMode="auto">
              <a:xfrm>
                <a:off x="16394" y="18033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6 h 54"/>
                  <a:gd name="T4" fmla="*/ 28 w 56"/>
                  <a:gd name="T5" fmla="*/ 54 h 54"/>
                  <a:gd name="T6" fmla="*/ 0 w 56"/>
                  <a:gd name="T7" fmla="*/ 26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4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798"/>
              <p:cNvSpPr>
                <a:spLocks noEditPoints="1"/>
              </p:cNvSpPr>
              <p:nvPr/>
            </p:nvSpPr>
            <p:spPr bwMode="auto">
              <a:xfrm>
                <a:off x="16390" y="18028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799"/>
              <p:cNvSpPr>
                <a:spLocks/>
              </p:cNvSpPr>
              <p:nvPr/>
            </p:nvSpPr>
            <p:spPr bwMode="auto">
              <a:xfrm>
                <a:off x="16614" y="1806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800"/>
              <p:cNvSpPr>
                <a:spLocks noEditPoints="1"/>
              </p:cNvSpPr>
              <p:nvPr/>
            </p:nvSpPr>
            <p:spPr bwMode="auto">
              <a:xfrm>
                <a:off x="16610" y="18061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801"/>
              <p:cNvSpPr>
                <a:spLocks/>
              </p:cNvSpPr>
              <p:nvPr/>
            </p:nvSpPr>
            <p:spPr bwMode="auto">
              <a:xfrm>
                <a:off x="16834" y="1807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802"/>
              <p:cNvSpPr>
                <a:spLocks noEditPoints="1"/>
              </p:cNvSpPr>
              <p:nvPr/>
            </p:nvSpPr>
            <p:spPr bwMode="auto">
              <a:xfrm>
                <a:off x="16830" y="18075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803"/>
              <p:cNvSpPr>
                <a:spLocks/>
              </p:cNvSpPr>
              <p:nvPr/>
            </p:nvSpPr>
            <p:spPr bwMode="auto">
              <a:xfrm>
                <a:off x="17056" y="1808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804"/>
              <p:cNvSpPr>
                <a:spLocks noEditPoints="1"/>
              </p:cNvSpPr>
              <p:nvPr/>
            </p:nvSpPr>
            <p:spPr bwMode="auto">
              <a:xfrm>
                <a:off x="17052" y="18081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805"/>
              <p:cNvSpPr>
                <a:spLocks/>
              </p:cNvSpPr>
              <p:nvPr/>
            </p:nvSpPr>
            <p:spPr bwMode="auto">
              <a:xfrm>
                <a:off x="17276" y="1808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806"/>
              <p:cNvSpPr>
                <a:spLocks noEditPoints="1"/>
              </p:cNvSpPr>
              <p:nvPr/>
            </p:nvSpPr>
            <p:spPr bwMode="auto">
              <a:xfrm>
                <a:off x="17272" y="18085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807"/>
              <p:cNvSpPr>
                <a:spLocks/>
              </p:cNvSpPr>
              <p:nvPr/>
            </p:nvSpPr>
            <p:spPr bwMode="auto">
              <a:xfrm>
                <a:off x="17498" y="18092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808"/>
              <p:cNvSpPr>
                <a:spLocks noEditPoints="1"/>
              </p:cNvSpPr>
              <p:nvPr/>
            </p:nvSpPr>
            <p:spPr bwMode="auto">
              <a:xfrm>
                <a:off x="17494" y="18088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809"/>
              <p:cNvSpPr>
                <a:spLocks/>
              </p:cNvSpPr>
              <p:nvPr/>
            </p:nvSpPr>
            <p:spPr bwMode="auto">
              <a:xfrm>
                <a:off x="14614" y="1811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810"/>
              <p:cNvSpPr>
                <a:spLocks noEditPoints="1"/>
              </p:cNvSpPr>
              <p:nvPr/>
            </p:nvSpPr>
            <p:spPr bwMode="auto">
              <a:xfrm>
                <a:off x="14610" y="18111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811"/>
              <p:cNvSpPr>
                <a:spLocks/>
              </p:cNvSpPr>
              <p:nvPr/>
            </p:nvSpPr>
            <p:spPr bwMode="auto">
              <a:xfrm>
                <a:off x="14835" y="1728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812"/>
              <p:cNvSpPr>
                <a:spLocks noEditPoints="1"/>
              </p:cNvSpPr>
              <p:nvPr/>
            </p:nvSpPr>
            <p:spPr bwMode="auto">
              <a:xfrm>
                <a:off x="14831" y="17285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813"/>
              <p:cNvSpPr>
                <a:spLocks/>
              </p:cNvSpPr>
              <p:nvPr/>
            </p:nvSpPr>
            <p:spPr bwMode="auto">
              <a:xfrm>
                <a:off x="15057" y="1639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814"/>
              <p:cNvSpPr>
                <a:spLocks noEditPoints="1"/>
              </p:cNvSpPr>
              <p:nvPr/>
            </p:nvSpPr>
            <p:spPr bwMode="auto">
              <a:xfrm>
                <a:off x="15053" y="16386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815"/>
              <p:cNvSpPr>
                <a:spLocks/>
              </p:cNvSpPr>
              <p:nvPr/>
            </p:nvSpPr>
            <p:spPr bwMode="auto">
              <a:xfrm>
                <a:off x="15277" y="15963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816"/>
              <p:cNvSpPr>
                <a:spLocks noEditPoints="1"/>
              </p:cNvSpPr>
              <p:nvPr/>
            </p:nvSpPr>
            <p:spPr bwMode="auto">
              <a:xfrm>
                <a:off x="15273" y="15959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817"/>
              <p:cNvSpPr>
                <a:spLocks/>
              </p:cNvSpPr>
              <p:nvPr/>
            </p:nvSpPr>
            <p:spPr bwMode="auto">
              <a:xfrm>
                <a:off x="15500" y="16366"/>
                <a:ext cx="55" cy="54"/>
              </a:xfrm>
              <a:custGeom>
                <a:avLst/>
                <a:gdLst>
                  <a:gd name="T0" fmla="*/ 27 w 55"/>
                  <a:gd name="T1" fmla="*/ 0 h 54"/>
                  <a:gd name="T2" fmla="*/ 55 w 55"/>
                  <a:gd name="T3" fmla="*/ 27 h 54"/>
                  <a:gd name="T4" fmla="*/ 27 w 55"/>
                  <a:gd name="T5" fmla="*/ 54 h 54"/>
                  <a:gd name="T6" fmla="*/ 0 w 55"/>
                  <a:gd name="T7" fmla="*/ 27 h 54"/>
                  <a:gd name="T8" fmla="*/ 27 w 5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55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818"/>
              <p:cNvSpPr>
                <a:spLocks noEditPoints="1"/>
              </p:cNvSpPr>
              <p:nvPr/>
            </p:nvSpPr>
            <p:spPr bwMode="auto">
              <a:xfrm>
                <a:off x="15495" y="16362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819"/>
              <p:cNvSpPr>
                <a:spLocks/>
              </p:cNvSpPr>
              <p:nvPr/>
            </p:nvSpPr>
            <p:spPr bwMode="auto">
              <a:xfrm>
                <a:off x="15722" y="1708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6 h 54"/>
                  <a:gd name="T4" fmla="*/ 28 w 56"/>
                  <a:gd name="T5" fmla="*/ 54 h 54"/>
                  <a:gd name="T6" fmla="*/ 0 w 56"/>
                  <a:gd name="T7" fmla="*/ 26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4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820"/>
              <p:cNvSpPr>
                <a:spLocks noEditPoints="1"/>
              </p:cNvSpPr>
              <p:nvPr/>
            </p:nvSpPr>
            <p:spPr bwMode="auto">
              <a:xfrm>
                <a:off x="15718" y="17075"/>
                <a:ext cx="64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821"/>
              <p:cNvSpPr>
                <a:spLocks/>
              </p:cNvSpPr>
              <p:nvPr/>
            </p:nvSpPr>
            <p:spPr bwMode="auto">
              <a:xfrm>
                <a:off x="15942" y="17613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27 h 54"/>
                  <a:gd name="T4" fmla="*/ 27 w 56"/>
                  <a:gd name="T5" fmla="*/ 54 h 54"/>
                  <a:gd name="T6" fmla="*/ 0 w 56"/>
                  <a:gd name="T7" fmla="*/ 27 h 54"/>
                  <a:gd name="T8" fmla="*/ 27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822"/>
              <p:cNvSpPr>
                <a:spLocks noEditPoints="1"/>
              </p:cNvSpPr>
              <p:nvPr/>
            </p:nvSpPr>
            <p:spPr bwMode="auto">
              <a:xfrm>
                <a:off x="15937" y="17609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823"/>
              <p:cNvSpPr>
                <a:spLocks/>
              </p:cNvSpPr>
              <p:nvPr/>
            </p:nvSpPr>
            <p:spPr bwMode="auto">
              <a:xfrm>
                <a:off x="16169" y="1791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824"/>
              <p:cNvSpPr>
                <a:spLocks noEditPoints="1"/>
              </p:cNvSpPr>
              <p:nvPr/>
            </p:nvSpPr>
            <p:spPr bwMode="auto">
              <a:xfrm>
                <a:off x="16165" y="17915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825"/>
              <p:cNvSpPr>
                <a:spLocks/>
              </p:cNvSpPr>
              <p:nvPr/>
            </p:nvSpPr>
            <p:spPr bwMode="auto">
              <a:xfrm>
                <a:off x="16389" y="1803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826"/>
              <p:cNvSpPr>
                <a:spLocks noEditPoints="1"/>
              </p:cNvSpPr>
              <p:nvPr/>
            </p:nvSpPr>
            <p:spPr bwMode="auto">
              <a:xfrm>
                <a:off x="16385" y="18026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827"/>
              <p:cNvSpPr>
                <a:spLocks/>
              </p:cNvSpPr>
              <p:nvPr/>
            </p:nvSpPr>
            <p:spPr bwMode="auto">
              <a:xfrm>
                <a:off x="16612" y="18063"/>
                <a:ext cx="55" cy="54"/>
              </a:xfrm>
              <a:custGeom>
                <a:avLst/>
                <a:gdLst>
                  <a:gd name="T0" fmla="*/ 27 w 55"/>
                  <a:gd name="T1" fmla="*/ 0 h 54"/>
                  <a:gd name="T2" fmla="*/ 55 w 55"/>
                  <a:gd name="T3" fmla="*/ 27 h 54"/>
                  <a:gd name="T4" fmla="*/ 27 w 55"/>
                  <a:gd name="T5" fmla="*/ 54 h 54"/>
                  <a:gd name="T6" fmla="*/ 0 w 55"/>
                  <a:gd name="T7" fmla="*/ 27 h 54"/>
                  <a:gd name="T8" fmla="*/ 27 w 5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4">
                    <a:moveTo>
                      <a:pt x="27" y="0"/>
                    </a:moveTo>
                    <a:lnTo>
                      <a:pt x="55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828"/>
              <p:cNvSpPr>
                <a:spLocks noEditPoints="1"/>
              </p:cNvSpPr>
              <p:nvPr/>
            </p:nvSpPr>
            <p:spPr bwMode="auto">
              <a:xfrm>
                <a:off x="16607" y="18059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829"/>
              <p:cNvSpPr>
                <a:spLocks/>
              </p:cNvSpPr>
              <p:nvPr/>
            </p:nvSpPr>
            <p:spPr bwMode="auto">
              <a:xfrm>
                <a:off x="16834" y="1807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830"/>
              <p:cNvSpPr>
                <a:spLocks noEditPoints="1"/>
              </p:cNvSpPr>
              <p:nvPr/>
            </p:nvSpPr>
            <p:spPr bwMode="auto">
              <a:xfrm>
                <a:off x="16830" y="18075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831"/>
              <p:cNvSpPr>
                <a:spLocks/>
              </p:cNvSpPr>
              <p:nvPr/>
            </p:nvSpPr>
            <p:spPr bwMode="auto">
              <a:xfrm>
                <a:off x="17054" y="18087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26 h 54"/>
                  <a:gd name="T4" fmla="*/ 27 w 56"/>
                  <a:gd name="T5" fmla="*/ 54 h 54"/>
                  <a:gd name="T6" fmla="*/ 0 w 56"/>
                  <a:gd name="T7" fmla="*/ 26 h 54"/>
                  <a:gd name="T8" fmla="*/ 27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26"/>
                    </a:lnTo>
                    <a:lnTo>
                      <a:pt x="27" y="54"/>
                    </a:lnTo>
                    <a:lnTo>
                      <a:pt x="0" y="2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832"/>
              <p:cNvSpPr>
                <a:spLocks noEditPoints="1"/>
              </p:cNvSpPr>
              <p:nvPr/>
            </p:nvSpPr>
            <p:spPr bwMode="auto">
              <a:xfrm>
                <a:off x="17049" y="18082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833"/>
              <p:cNvSpPr>
                <a:spLocks/>
              </p:cNvSpPr>
              <p:nvPr/>
            </p:nvSpPr>
            <p:spPr bwMode="auto">
              <a:xfrm>
                <a:off x="17273" y="18093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834"/>
              <p:cNvSpPr>
                <a:spLocks noEditPoints="1"/>
              </p:cNvSpPr>
              <p:nvPr/>
            </p:nvSpPr>
            <p:spPr bwMode="auto">
              <a:xfrm>
                <a:off x="17269" y="18089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835"/>
              <p:cNvSpPr>
                <a:spLocks/>
              </p:cNvSpPr>
              <p:nvPr/>
            </p:nvSpPr>
            <p:spPr bwMode="auto">
              <a:xfrm>
                <a:off x="17496" y="1809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6 h 54"/>
                  <a:gd name="T4" fmla="*/ 28 w 56"/>
                  <a:gd name="T5" fmla="*/ 54 h 54"/>
                  <a:gd name="T6" fmla="*/ 0 w 56"/>
                  <a:gd name="T7" fmla="*/ 26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4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836"/>
              <p:cNvSpPr>
                <a:spLocks noEditPoints="1"/>
              </p:cNvSpPr>
              <p:nvPr/>
            </p:nvSpPr>
            <p:spPr bwMode="auto">
              <a:xfrm>
                <a:off x="17491" y="18091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837"/>
              <p:cNvSpPr>
                <a:spLocks/>
              </p:cNvSpPr>
              <p:nvPr/>
            </p:nvSpPr>
            <p:spPr bwMode="auto">
              <a:xfrm>
                <a:off x="14535" y="1811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838"/>
              <p:cNvSpPr>
                <a:spLocks noEditPoints="1"/>
              </p:cNvSpPr>
              <p:nvPr/>
            </p:nvSpPr>
            <p:spPr bwMode="auto">
              <a:xfrm>
                <a:off x="14531" y="18111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839"/>
              <p:cNvSpPr>
                <a:spLocks/>
              </p:cNvSpPr>
              <p:nvPr/>
            </p:nvSpPr>
            <p:spPr bwMode="auto">
              <a:xfrm>
                <a:off x="14755" y="17828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840"/>
              <p:cNvSpPr>
                <a:spLocks noEditPoints="1"/>
              </p:cNvSpPr>
              <p:nvPr/>
            </p:nvSpPr>
            <p:spPr bwMode="auto">
              <a:xfrm>
                <a:off x="14751" y="17824"/>
                <a:ext cx="64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841"/>
              <p:cNvSpPr>
                <a:spLocks/>
              </p:cNvSpPr>
              <p:nvPr/>
            </p:nvSpPr>
            <p:spPr bwMode="auto">
              <a:xfrm>
                <a:off x="14975" y="1731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842"/>
              <p:cNvSpPr>
                <a:spLocks noEditPoints="1"/>
              </p:cNvSpPr>
              <p:nvPr/>
            </p:nvSpPr>
            <p:spPr bwMode="auto">
              <a:xfrm>
                <a:off x="14971" y="17312"/>
                <a:ext cx="64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843"/>
              <p:cNvSpPr>
                <a:spLocks/>
              </p:cNvSpPr>
              <p:nvPr/>
            </p:nvSpPr>
            <p:spPr bwMode="auto">
              <a:xfrm>
                <a:off x="15197" y="1725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844"/>
              <p:cNvSpPr>
                <a:spLocks noEditPoints="1"/>
              </p:cNvSpPr>
              <p:nvPr/>
            </p:nvSpPr>
            <p:spPr bwMode="auto">
              <a:xfrm>
                <a:off x="15193" y="17252"/>
                <a:ext cx="64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845"/>
              <p:cNvSpPr>
                <a:spLocks/>
              </p:cNvSpPr>
              <p:nvPr/>
            </p:nvSpPr>
            <p:spPr bwMode="auto">
              <a:xfrm>
                <a:off x="15417" y="1767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846"/>
              <p:cNvSpPr>
                <a:spLocks noEditPoints="1"/>
              </p:cNvSpPr>
              <p:nvPr/>
            </p:nvSpPr>
            <p:spPr bwMode="auto">
              <a:xfrm>
                <a:off x="15413" y="17670"/>
                <a:ext cx="64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847"/>
              <p:cNvSpPr>
                <a:spLocks/>
              </p:cNvSpPr>
              <p:nvPr/>
            </p:nvSpPr>
            <p:spPr bwMode="auto">
              <a:xfrm>
                <a:off x="15639" y="17901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848"/>
              <p:cNvSpPr>
                <a:spLocks noEditPoints="1"/>
              </p:cNvSpPr>
              <p:nvPr/>
            </p:nvSpPr>
            <p:spPr bwMode="auto">
              <a:xfrm>
                <a:off x="15635" y="17898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849"/>
              <p:cNvSpPr>
                <a:spLocks/>
              </p:cNvSpPr>
              <p:nvPr/>
            </p:nvSpPr>
            <p:spPr bwMode="auto">
              <a:xfrm>
                <a:off x="15859" y="1808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850"/>
              <p:cNvSpPr>
                <a:spLocks noEditPoints="1"/>
              </p:cNvSpPr>
              <p:nvPr/>
            </p:nvSpPr>
            <p:spPr bwMode="auto">
              <a:xfrm>
                <a:off x="15855" y="18080"/>
                <a:ext cx="64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851"/>
              <p:cNvSpPr>
                <a:spLocks/>
              </p:cNvSpPr>
              <p:nvPr/>
            </p:nvSpPr>
            <p:spPr bwMode="auto">
              <a:xfrm>
                <a:off x="16081" y="1811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852"/>
              <p:cNvSpPr>
                <a:spLocks noEditPoints="1"/>
              </p:cNvSpPr>
              <p:nvPr/>
            </p:nvSpPr>
            <p:spPr bwMode="auto">
              <a:xfrm>
                <a:off x="16077" y="18111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853"/>
              <p:cNvSpPr>
                <a:spLocks/>
              </p:cNvSpPr>
              <p:nvPr/>
            </p:nvSpPr>
            <p:spPr bwMode="auto">
              <a:xfrm>
                <a:off x="16301" y="1811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854"/>
              <p:cNvSpPr>
                <a:spLocks noEditPoints="1"/>
              </p:cNvSpPr>
              <p:nvPr/>
            </p:nvSpPr>
            <p:spPr bwMode="auto">
              <a:xfrm>
                <a:off x="16297" y="18111"/>
                <a:ext cx="64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855"/>
              <p:cNvSpPr>
                <a:spLocks/>
              </p:cNvSpPr>
              <p:nvPr/>
            </p:nvSpPr>
            <p:spPr bwMode="auto">
              <a:xfrm>
                <a:off x="16524" y="18115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7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856"/>
              <p:cNvSpPr>
                <a:spLocks noEditPoints="1"/>
              </p:cNvSpPr>
              <p:nvPr/>
            </p:nvSpPr>
            <p:spPr bwMode="auto">
              <a:xfrm>
                <a:off x="16519" y="18111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857"/>
              <p:cNvSpPr>
                <a:spLocks/>
              </p:cNvSpPr>
              <p:nvPr/>
            </p:nvSpPr>
            <p:spPr bwMode="auto">
              <a:xfrm>
                <a:off x="16743" y="1811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858"/>
              <p:cNvSpPr>
                <a:spLocks noEditPoints="1"/>
              </p:cNvSpPr>
              <p:nvPr/>
            </p:nvSpPr>
            <p:spPr bwMode="auto">
              <a:xfrm>
                <a:off x="16739" y="18111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16" name="Freeform 860"/>
            <p:cNvSpPr>
              <a:spLocks/>
            </p:cNvSpPr>
            <p:nvPr/>
          </p:nvSpPr>
          <p:spPr bwMode="auto">
            <a:xfrm>
              <a:off x="16966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Freeform 861"/>
            <p:cNvSpPr>
              <a:spLocks noEditPoints="1"/>
            </p:cNvSpPr>
            <p:nvPr/>
          </p:nvSpPr>
          <p:spPr bwMode="auto">
            <a:xfrm>
              <a:off x="16962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Freeform 862"/>
            <p:cNvSpPr>
              <a:spLocks/>
            </p:cNvSpPr>
            <p:nvPr/>
          </p:nvSpPr>
          <p:spPr bwMode="auto">
            <a:xfrm>
              <a:off x="17187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Freeform 863"/>
            <p:cNvSpPr>
              <a:spLocks noEditPoints="1"/>
            </p:cNvSpPr>
            <p:nvPr/>
          </p:nvSpPr>
          <p:spPr bwMode="auto">
            <a:xfrm>
              <a:off x="17183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Freeform 864"/>
            <p:cNvSpPr>
              <a:spLocks/>
            </p:cNvSpPr>
            <p:nvPr/>
          </p:nvSpPr>
          <p:spPr bwMode="auto">
            <a:xfrm>
              <a:off x="17409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Freeform 865"/>
            <p:cNvSpPr>
              <a:spLocks noEditPoints="1"/>
            </p:cNvSpPr>
            <p:nvPr/>
          </p:nvSpPr>
          <p:spPr bwMode="auto">
            <a:xfrm>
              <a:off x="17405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Freeform 866"/>
            <p:cNvSpPr>
              <a:spLocks/>
            </p:cNvSpPr>
            <p:nvPr/>
          </p:nvSpPr>
          <p:spPr bwMode="auto">
            <a:xfrm>
              <a:off x="17629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Freeform 867"/>
            <p:cNvSpPr>
              <a:spLocks noEditPoints="1"/>
            </p:cNvSpPr>
            <p:nvPr/>
          </p:nvSpPr>
          <p:spPr bwMode="auto">
            <a:xfrm>
              <a:off x="17625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Freeform 868"/>
            <p:cNvSpPr>
              <a:spLocks/>
            </p:cNvSpPr>
            <p:nvPr/>
          </p:nvSpPr>
          <p:spPr bwMode="auto">
            <a:xfrm>
              <a:off x="14554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5" name="Freeform 869"/>
            <p:cNvSpPr>
              <a:spLocks noEditPoints="1"/>
            </p:cNvSpPr>
            <p:nvPr/>
          </p:nvSpPr>
          <p:spPr bwMode="auto">
            <a:xfrm>
              <a:off x="14550" y="18111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6" name="Freeform 870"/>
            <p:cNvSpPr>
              <a:spLocks/>
            </p:cNvSpPr>
            <p:nvPr/>
          </p:nvSpPr>
          <p:spPr bwMode="auto">
            <a:xfrm>
              <a:off x="14774" y="17653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7" name="Freeform 871"/>
            <p:cNvSpPr>
              <a:spLocks noEditPoints="1"/>
            </p:cNvSpPr>
            <p:nvPr/>
          </p:nvSpPr>
          <p:spPr bwMode="auto">
            <a:xfrm>
              <a:off x="14770" y="17649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" name="Freeform 872"/>
            <p:cNvSpPr>
              <a:spLocks/>
            </p:cNvSpPr>
            <p:nvPr/>
          </p:nvSpPr>
          <p:spPr bwMode="auto">
            <a:xfrm>
              <a:off x="14993" y="17199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9" name="Freeform 873"/>
            <p:cNvSpPr>
              <a:spLocks noEditPoints="1"/>
            </p:cNvSpPr>
            <p:nvPr/>
          </p:nvSpPr>
          <p:spPr bwMode="auto">
            <a:xfrm>
              <a:off x="14989" y="17195"/>
              <a:ext cx="65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0" name="Freeform 874"/>
            <p:cNvSpPr>
              <a:spLocks/>
            </p:cNvSpPr>
            <p:nvPr/>
          </p:nvSpPr>
          <p:spPr bwMode="auto">
            <a:xfrm>
              <a:off x="15216" y="1730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1" name="Freeform 875"/>
            <p:cNvSpPr>
              <a:spLocks noEditPoints="1"/>
            </p:cNvSpPr>
            <p:nvPr/>
          </p:nvSpPr>
          <p:spPr bwMode="auto">
            <a:xfrm>
              <a:off x="15212" y="17301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2" name="Freeform 876"/>
            <p:cNvSpPr>
              <a:spLocks/>
            </p:cNvSpPr>
            <p:nvPr/>
          </p:nvSpPr>
          <p:spPr bwMode="auto">
            <a:xfrm>
              <a:off x="15436" y="17778"/>
              <a:ext cx="56" cy="54"/>
            </a:xfrm>
            <a:custGeom>
              <a:avLst/>
              <a:gdLst>
                <a:gd name="T0" fmla="*/ 27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7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7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3" name="Freeform 877"/>
            <p:cNvSpPr>
              <a:spLocks noEditPoints="1"/>
            </p:cNvSpPr>
            <p:nvPr/>
          </p:nvSpPr>
          <p:spPr bwMode="auto">
            <a:xfrm>
              <a:off x="15431" y="17774"/>
              <a:ext cx="65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4" name="Freeform 878"/>
            <p:cNvSpPr>
              <a:spLocks/>
            </p:cNvSpPr>
            <p:nvPr/>
          </p:nvSpPr>
          <p:spPr bwMode="auto">
            <a:xfrm>
              <a:off x="15658" y="17959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Freeform 879"/>
            <p:cNvSpPr>
              <a:spLocks noEditPoints="1"/>
            </p:cNvSpPr>
            <p:nvPr/>
          </p:nvSpPr>
          <p:spPr bwMode="auto">
            <a:xfrm>
              <a:off x="15654" y="17955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6" name="Freeform 880"/>
            <p:cNvSpPr>
              <a:spLocks/>
            </p:cNvSpPr>
            <p:nvPr/>
          </p:nvSpPr>
          <p:spPr bwMode="auto">
            <a:xfrm>
              <a:off x="15880" y="18087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7" name="Freeform 881"/>
            <p:cNvSpPr>
              <a:spLocks noEditPoints="1"/>
            </p:cNvSpPr>
            <p:nvPr/>
          </p:nvSpPr>
          <p:spPr bwMode="auto">
            <a:xfrm>
              <a:off x="15876" y="18083"/>
              <a:ext cx="65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" name="Freeform 882"/>
            <p:cNvSpPr>
              <a:spLocks/>
            </p:cNvSpPr>
            <p:nvPr/>
          </p:nvSpPr>
          <p:spPr bwMode="auto">
            <a:xfrm>
              <a:off x="16100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Freeform 883"/>
            <p:cNvSpPr>
              <a:spLocks noEditPoints="1"/>
            </p:cNvSpPr>
            <p:nvPr/>
          </p:nvSpPr>
          <p:spPr bwMode="auto">
            <a:xfrm>
              <a:off x="16096" y="18111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" name="Freeform 884"/>
            <p:cNvSpPr>
              <a:spLocks/>
            </p:cNvSpPr>
            <p:nvPr/>
          </p:nvSpPr>
          <p:spPr bwMode="auto">
            <a:xfrm>
              <a:off x="16323" y="18115"/>
              <a:ext cx="55" cy="54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54 h 54"/>
                <a:gd name="T4" fmla="*/ 0 w 55"/>
                <a:gd name="T5" fmla="*/ 54 h 54"/>
                <a:gd name="T6" fmla="*/ 27 w 5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55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" name="Freeform 885"/>
            <p:cNvSpPr>
              <a:spLocks noEditPoints="1"/>
            </p:cNvSpPr>
            <p:nvPr/>
          </p:nvSpPr>
          <p:spPr bwMode="auto">
            <a:xfrm>
              <a:off x="16318" y="18111"/>
              <a:ext cx="65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" name="Freeform 886"/>
            <p:cNvSpPr>
              <a:spLocks/>
            </p:cNvSpPr>
            <p:nvPr/>
          </p:nvSpPr>
          <p:spPr bwMode="auto">
            <a:xfrm>
              <a:off x="16542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" name="Freeform 887"/>
            <p:cNvSpPr>
              <a:spLocks noEditPoints="1"/>
            </p:cNvSpPr>
            <p:nvPr/>
          </p:nvSpPr>
          <p:spPr bwMode="auto">
            <a:xfrm>
              <a:off x="16538" y="18111"/>
              <a:ext cx="65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" name="Freeform 888"/>
            <p:cNvSpPr>
              <a:spLocks/>
            </p:cNvSpPr>
            <p:nvPr/>
          </p:nvSpPr>
          <p:spPr bwMode="auto">
            <a:xfrm>
              <a:off x="16765" y="18115"/>
              <a:ext cx="56" cy="54"/>
            </a:xfrm>
            <a:custGeom>
              <a:avLst/>
              <a:gdLst>
                <a:gd name="T0" fmla="*/ 27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7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7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" name="Freeform 889"/>
            <p:cNvSpPr>
              <a:spLocks noEditPoints="1"/>
            </p:cNvSpPr>
            <p:nvPr/>
          </p:nvSpPr>
          <p:spPr bwMode="auto">
            <a:xfrm>
              <a:off x="16761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6" name="Freeform 890"/>
            <p:cNvSpPr>
              <a:spLocks/>
            </p:cNvSpPr>
            <p:nvPr/>
          </p:nvSpPr>
          <p:spPr bwMode="auto">
            <a:xfrm>
              <a:off x="16984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7" name="Freeform 891"/>
            <p:cNvSpPr>
              <a:spLocks noEditPoints="1"/>
            </p:cNvSpPr>
            <p:nvPr/>
          </p:nvSpPr>
          <p:spPr bwMode="auto">
            <a:xfrm>
              <a:off x="16980" y="18111"/>
              <a:ext cx="65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" name="Freeform 892"/>
            <p:cNvSpPr>
              <a:spLocks/>
            </p:cNvSpPr>
            <p:nvPr/>
          </p:nvSpPr>
          <p:spPr bwMode="auto">
            <a:xfrm>
              <a:off x="17207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9" name="Freeform 893"/>
            <p:cNvSpPr>
              <a:spLocks noEditPoints="1"/>
            </p:cNvSpPr>
            <p:nvPr/>
          </p:nvSpPr>
          <p:spPr bwMode="auto">
            <a:xfrm>
              <a:off x="17203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" name="Freeform 894"/>
            <p:cNvSpPr>
              <a:spLocks/>
            </p:cNvSpPr>
            <p:nvPr/>
          </p:nvSpPr>
          <p:spPr bwMode="auto">
            <a:xfrm>
              <a:off x="17427" y="18115"/>
              <a:ext cx="55" cy="54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54 h 54"/>
                <a:gd name="T4" fmla="*/ 0 w 55"/>
                <a:gd name="T5" fmla="*/ 54 h 54"/>
                <a:gd name="T6" fmla="*/ 27 w 5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55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" name="Freeform 895"/>
            <p:cNvSpPr>
              <a:spLocks noEditPoints="1"/>
            </p:cNvSpPr>
            <p:nvPr/>
          </p:nvSpPr>
          <p:spPr bwMode="auto">
            <a:xfrm>
              <a:off x="17422" y="18111"/>
              <a:ext cx="65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" name="Freeform 896"/>
            <p:cNvSpPr>
              <a:spLocks/>
            </p:cNvSpPr>
            <p:nvPr/>
          </p:nvSpPr>
          <p:spPr bwMode="auto">
            <a:xfrm>
              <a:off x="14599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" name="Freeform 897"/>
            <p:cNvSpPr>
              <a:spLocks noEditPoints="1"/>
            </p:cNvSpPr>
            <p:nvPr/>
          </p:nvSpPr>
          <p:spPr bwMode="auto">
            <a:xfrm>
              <a:off x="14595" y="18111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" name="Freeform 898"/>
            <p:cNvSpPr>
              <a:spLocks/>
            </p:cNvSpPr>
            <p:nvPr/>
          </p:nvSpPr>
          <p:spPr bwMode="auto">
            <a:xfrm>
              <a:off x="14819" y="17508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" name="Freeform 899"/>
            <p:cNvSpPr>
              <a:spLocks noEditPoints="1"/>
            </p:cNvSpPr>
            <p:nvPr/>
          </p:nvSpPr>
          <p:spPr bwMode="auto">
            <a:xfrm>
              <a:off x="14815" y="17504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" name="Freeform 900"/>
            <p:cNvSpPr>
              <a:spLocks/>
            </p:cNvSpPr>
            <p:nvPr/>
          </p:nvSpPr>
          <p:spPr bwMode="auto">
            <a:xfrm>
              <a:off x="15041" y="17320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" name="Freeform 901"/>
            <p:cNvSpPr>
              <a:spLocks noEditPoints="1"/>
            </p:cNvSpPr>
            <p:nvPr/>
          </p:nvSpPr>
          <p:spPr bwMode="auto">
            <a:xfrm>
              <a:off x="15037" y="17316"/>
              <a:ext cx="65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" name="Freeform 902"/>
            <p:cNvSpPr>
              <a:spLocks/>
            </p:cNvSpPr>
            <p:nvPr/>
          </p:nvSpPr>
          <p:spPr bwMode="auto">
            <a:xfrm>
              <a:off x="15288" y="17487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" name="Freeform 903"/>
            <p:cNvSpPr>
              <a:spLocks noEditPoints="1"/>
            </p:cNvSpPr>
            <p:nvPr/>
          </p:nvSpPr>
          <p:spPr bwMode="auto">
            <a:xfrm>
              <a:off x="15284" y="17483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0" name="Freeform 904"/>
            <p:cNvSpPr>
              <a:spLocks/>
            </p:cNvSpPr>
            <p:nvPr/>
          </p:nvSpPr>
          <p:spPr bwMode="auto">
            <a:xfrm>
              <a:off x="15510" y="17737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1" name="Freeform 905"/>
            <p:cNvSpPr>
              <a:spLocks noEditPoints="1"/>
            </p:cNvSpPr>
            <p:nvPr/>
          </p:nvSpPr>
          <p:spPr bwMode="auto">
            <a:xfrm>
              <a:off x="15506" y="17733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2" name="Freeform 906"/>
            <p:cNvSpPr>
              <a:spLocks/>
            </p:cNvSpPr>
            <p:nvPr/>
          </p:nvSpPr>
          <p:spPr bwMode="auto">
            <a:xfrm>
              <a:off x="15730" y="1784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3" name="Freeform 907"/>
            <p:cNvSpPr>
              <a:spLocks noEditPoints="1"/>
            </p:cNvSpPr>
            <p:nvPr/>
          </p:nvSpPr>
          <p:spPr bwMode="auto">
            <a:xfrm>
              <a:off x="15726" y="17840"/>
              <a:ext cx="64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908"/>
            <p:cNvSpPr>
              <a:spLocks/>
            </p:cNvSpPr>
            <p:nvPr/>
          </p:nvSpPr>
          <p:spPr bwMode="auto">
            <a:xfrm>
              <a:off x="15952" y="18033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909"/>
            <p:cNvSpPr>
              <a:spLocks noEditPoints="1"/>
            </p:cNvSpPr>
            <p:nvPr/>
          </p:nvSpPr>
          <p:spPr bwMode="auto">
            <a:xfrm>
              <a:off x="15948" y="18029"/>
              <a:ext cx="64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910"/>
            <p:cNvSpPr>
              <a:spLocks/>
            </p:cNvSpPr>
            <p:nvPr/>
          </p:nvSpPr>
          <p:spPr bwMode="auto">
            <a:xfrm>
              <a:off x="16172" y="18052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911"/>
            <p:cNvSpPr>
              <a:spLocks noEditPoints="1"/>
            </p:cNvSpPr>
            <p:nvPr/>
          </p:nvSpPr>
          <p:spPr bwMode="auto">
            <a:xfrm>
              <a:off x="16168" y="18048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912"/>
            <p:cNvSpPr>
              <a:spLocks/>
            </p:cNvSpPr>
            <p:nvPr/>
          </p:nvSpPr>
          <p:spPr bwMode="auto">
            <a:xfrm>
              <a:off x="16394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913"/>
            <p:cNvSpPr>
              <a:spLocks noEditPoints="1"/>
            </p:cNvSpPr>
            <p:nvPr/>
          </p:nvSpPr>
          <p:spPr bwMode="auto">
            <a:xfrm>
              <a:off x="16390" y="18111"/>
              <a:ext cx="65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914"/>
            <p:cNvSpPr>
              <a:spLocks/>
            </p:cNvSpPr>
            <p:nvPr/>
          </p:nvSpPr>
          <p:spPr bwMode="auto">
            <a:xfrm>
              <a:off x="16614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915"/>
            <p:cNvSpPr>
              <a:spLocks noEditPoints="1"/>
            </p:cNvSpPr>
            <p:nvPr/>
          </p:nvSpPr>
          <p:spPr bwMode="auto">
            <a:xfrm>
              <a:off x="16610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916"/>
            <p:cNvSpPr>
              <a:spLocks/>
            </p:cNvSpPr>
            <p:nvPr/>
          </p:nvSpPr>
          <p:spPr bwMode="auto">
            <a:xfrm>
              <a:off x="16834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917"/>
            <p:cNvSpPr>
              <a:spLocks noEditPoints="1"/>
            </p:cNvSpPr>
            <p:nvPr/>
          </p:nvSpPr>
          <p:spPr bwMode="auto">
            <a:xfrm>
              <a:off x="16830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918"/>
            <p:cNvSpPr>
              <a:spLocks/>
            </p:cNvSpPr>
            <p:nvPr/>
          </p:nvSpPr>
          <p:spPr bwMode="auto">
            <a:xfrm>
              <a:off x="17056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919"/>
            <p:cNvSpPr>
              <a:spLocks noEditPoints="1"/>
            </p:cNvSpPr>
            <p:nvPr/>
          </p:nvSpPr>
          <p:spPr bwMode="auto">
            <a:xfrm>
              <a:off x="17052" y="18111"/>
              <a:ext cx="65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920"/>
            <p:cNvSpPr>
              <a:spLocks/>
            </p:cNvSpPr>
            <p:nvPr/>
          </p:nvSpPr>
          <p:spPr bwMode="auto">
            <a:xfrm>
              <a:off x="17276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921"/>
            <p:cNvSpPr>
              <a:spLocks noEditPoints="1"/>
            </p:cNvSpPr>
            <p:nvPr/>
          </p:nvSpPr>
          <p:spPr bwMode="auto">
            <a:xfrm>
              <a:off x="17272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922"/>
            <p:cNvSpPr>
              <a:spLocks/>
            </p:cNvSpPr>
            <p:nvPr/>
          </p:nvSpPr>
          <p:spPr bwMode="auto">
            <a:xfrm>
              <a:off x="17498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923"/>
            <p:cNvSpPr>
              <a:spLocks noEditPoints="1"/>
            </p:cNvSpPr>
            <p:nvPr/>
          </p:nvSpPr>
          <p:spPr bwMode="auto">
            <a:xfrm>
              <a:off x="17494" y="18111"/>
              <a:ext cx="65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924"/>
            <p:cNvSpPr>
              <a:spLocks/>
            </p:cNvSpPr>
            <p:nvPr/>
          </p:nvSpPr>
          <p:spPr bwMode="auto">
            <a:xfrm>
              <a:off x="14614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925"/>
            <p:cNvSpPr>
              <a:spLocks noEditPoints="1"/>
            </p:cNvSpPr>
            <p:nvPr/>
          </p:nvSpPr>
          <p:spPr bwMode="auto">
            <a:xfrm>
              <a:off x="14610" y="18111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926"/>
            <p:cNvSpPr>
              <a:spLocks/>
            </p:cNvSpPr>
            <p:nvPr/>
          </p:nvSpPr>
          <p:spPr bwMode="auto">
            <a:xfrm>
              <a:off x="14835" y="17472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927"/>
            <p:cNvSpPr>
              <a:spLocks noEditPoints="1"/>
            </p:cNvSpPr>
            <p:nvPr/>
          </p:nvSpPr>
          <p:spPr bwMode="auto">
            <a:xfrm>
              <a:off x="14831" y="17468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928"/>
            <p:cNvSpPr>
              <a:spLocks/>
            </p:cNvSpPr>
            <p:nvPr/>
          </p:nvSpPr>
          <p:spPr bwMode="auto">
            <a:xfrm>
              <a:off x="15057" y="17333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929"/>
            <p:cNvSpPr>
              <a:spLocks noEditPoints="1"/>
            </p:cNvSpPr>
            <p:nvPr/>
          </p:nvSpPr>
          <p:spPr bwMode="auto">
            <a:xfrm>
              <a:off x="15053" y="17329"/>
              <a:ext cx="65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930"/>
            <p:cNvSpPr>
              <a:spLocks/>
            </p:cNvSpPr>
            <p:nvPr/>
          </p:nvSpPr>
          <p:spPr bwMode="auto">
            <a:xfrm>
              <a:off x="15277" y="1754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931"/>
            <p:cNvSpPr>
              <a:spLocks noEditPoints="1"/>
            </p:cNvSpPr>
            <p:nvPr/>
          </p:nvSpPr>
          <p:spPr bwMode="auto">
            <a:xfrm>
              <a:off x="15273" y="17540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932"/>
            <p:cNvSpPr>
              <a:spLocks/>
            </p:cNvSpPr>
            <p:nvPr/>
          </p:nvSpPr>
          <p:spPr bwMode="auto">
            <a:xfrm>
              <a:off x="15500" y="17724"/>
              <a:ext cx="55" cy="54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54 h 54"/>
                <a:gd name="T4" fmla="*/ 0 w 55"/>
                <a:gd name="T5" fmla="*/ 54 h 54"/>
                <a:gd name="T6" fmla="*/ 27 w 5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55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933"/>
            <p:cNvSpPr>
              <a:spLocks noEditPoints="1"/>
            </p:cNvSpPr>
            <p:nvPr/>
          </p:nvSpPr>
          <p:spPr bwMode="auto">
            <a:xfrm>
              <a:off x="15495" y="17720"/>
              <a:ext cx="65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934"/>
            <p:cNvSpPr>
              <a:spLocks/>
            </p:cNvSpPr>
            <p:nvPr/>
          </p:nvSpPr>
          <p:spPr bwMode="auto">
            <a:xfrm>
              <a:off x="15722" y="17856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935"/>
            <p:cNvSpPr>
              <a:spLocks noEditPoints="1"/>
            </p:cNvSpPr>
            <p:nvPr/>
          </p:nvSpPr>
          <p:spPr bwMode="auto">
            <a:xfrm>
              <a:off x="15718" y="17853"/>
              <a:ext cx="64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936"/>
            <p:cNvSpPr>
              <a:spLocks/>
            </p:cNvSpPr>
            <p:nvPr/>
          </p:nvSpPr>
          <p:spPr bwMode="auto">
            <a:xfrm>
              <a:off x="15942" y="18008"/>
              <a:ext cx="56" cy="54"/>
            </a:xfrm>
            <a:custGeom>
              <a:avLst/>
              <a:gdLst>
                <a:gd name="T0" fmla="*/ 27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7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7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937"/>
            <p:cNvSpPr>
              <a:spLocks noEditPoints="1"/>
            </p:cNvSpPr>
            <p:nvPr/>
          </p:nvSpPr>
          <p:spPr bwMode="auto">
            <a:xfrm>
              <a:off x="15938" y="18004"/>
              <a:ext cx="64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938"/>
            <p:cNvSpPr>
              <a:spLocks/>
            </p:cNvSpPr>
            <p:nvPr/>
          </p:nvSpPr>
          <p:spPr bwMode="auto">
            <a:xfrm>
              <a:off x="16169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939"/>
            <p:cNvSpPr>
              <a:spLocks noEditPoints="1"/>
            </p:cNvSpPr>
            <p:nvPr/>
          </p:nvSpPr>
          <p:spPr bwMode="auto">
            <a:xfrm>
              <a:off x="16165" y="18111"/>
              <a:ext cx="65" cy="62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940"/>
            <p:cNvSpPr>
              <a:spLocks/>
            </p:cNvSpPr>
            <p:nvPr/>
          </p:nvSpPr>
          <p:spPr bwMode="auto">
            <a:xfrm>
              <a:off x="16389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941"/>
            <p:cNvSpPr>
              <a:spLocks noEditPoints="1"/>
            </p:cNvSpPr>
            <p:nvPr/>
          </p:nvSpPr>
          <p:spPr bwMode="auto">
            <a:xfrm>
              <a:off x="16385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942"/>
            <p:cNvSpPr>
              <a:spLocks/>
            </p:cNvSpPr>
            <p:nvPr/>
          </p:nvSpPr>
          <p:spPr bwMode="auto">
            <a:xfrm>
              <a:off x="16612" y="18115"/>
              <a:ext cx="55" cy="54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54 h 54"/>
                <a:gd name="T4" fmla="*/ 0 w 55"/>
                <a:gd name="T5" fmla="*/ 54 h 54"/>
                <a:gd name="T6" fmla="*/ 27 w 5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55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943"/>
            <p:cNvSpPr>
              <a:spLocks noEditPoints="1"/>
            </p:cNvSpPr>
            <p:nvPr/>
          </p:nvSpPr>
          <p:spPr bwMode="auto">
            <a:xfrm>
              <a:off x="16607" y="18111"/>
              <a:ext cx="65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944"/>
            <p:cNvSpPr>
              <a:spLocks/>
            </p:cNvSpPr>
            <p:nvPr/>
          </p:nvSpPr>
          <p:spPr bwMode="auto">
            <a:xfrm>
              <a:off x="16834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945"/>
            <p:cNvSpPr>
              <a:spLocks noEditPoints="1"/>
            </p:cNvSpPr>
            <p:nvPr/>
          </p:nvSpPr>
          <p:spPr bwMode="auto">
            <a:xfrm>
              <a:off x="16830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946"/>
            <p:cNvSpPr>
              <a:spLocks/>
            </p:cNvSpPr>
            <p:nvPr/>
          </p:nvSpPr>
          <p:spPr bwMode="auto">
            <a:xfrm>
              <a:off x="17054" y="18115"/>
              <a:ext cx="56" cy="54"/>
            </a:xfrm>
            <a:custGeom>
              <a:avLst/>
              <a:gdLst>
                <a:gd name="T0" fmla="*/ 27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7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7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4" name="Freeform 947"/>
            <p:cNvSpPr>
              <a:spLocks noEditPoints="1"/>
            </p:cNvSpPr>
            <p:nvPr/>
          </p:nvSpPr>
          <p:spPr bwMode="auto">
            <a:xfrm>
              <a:off x="17050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5" name="Freeform 948"/>
            <p:cNvSpPr>
              <a:spLocks/>
            </p:cNvSpPr>
            <p:nvPr/>
          </p:nvSpPr>
          <p:spPr bwMode="auto">
            <a:xfrm>
              <a:off x="17273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6" name="Freeform 949"/>
            <p:cNvSpPr>
              <a:spLocks noEditPoints="1"/>
            </p:cNvSpPr>
            <p:nvPr/>
          </p:nvSpPr>
          <p:spPr bwMode="auto">
            <a:xfrm>
              <a:off x="17269" y="18111"/>
              <a:ext cx="65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7" name="Freeform 950"/>
            <p:cNvSpPr>
              <a:spLocks/>
            </p:cNvSpPr>
            <p:nvPr/>
          </p:nvSpPr>
          <p:spPr bwMode="auto">
            <a:xfrm>
              <a:off x="17496" y="18115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8" name="Freeform 951"/>
            <p:cNvSpPr>
              <a:spLocks noEditPoints="1"/>
            </p:cNvSpPr>
            <p:nvPr/>
          </p:nvSpPr>
          <p:spPr bwMode="auto">
            <a:xfrm>
              <a:off x="17492" y="18111"/>
              <a:ext cx="64" cy="62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9" name="Freeform 952"/>
            <p:cNvSpPr>
              <a:spLocks noEditPoints="1"/>
            </p:cNvSpPr>
            <p:nvPr/>
          </p:nvSpPr>
          <p:spPr bwMode="auto">
            <a:xfrm>
              <a:off x="14471" y="17551"/>
              <a:ext cx="1775" cy="599"/>
            </a:xfrm>
            <a:custGeom>
              <a:avLst/>
              <a:gdLst>
                <a:gd name="T0" fmla="*/ 481 w 21324"/>
                <a:gd name="T1" fmla="*/ 7267 h 7459"/>
                <a:gd name="T2" fmla="*/ 861 w 21324"/>
                <a:gd name="T3" fmla="*/ 7264 h 7459"/>
                <a:gd name="T4" fmla="*/ 1342 w 21324"/>
                <a:gd name="T5" fmla="*/ 7314 h 7459"/>
                <a:gd name="T6" fmla="*/ 1652 w 21324"/>
                <a:gd name="T7" fmla="*/ 7318 h 7459"/>
                <a:gd name="T8" fmla="*/ 2011 w 21324"/>
                <a:gd name="T9" fmla="*/ 7135 h 7459"/>
                <a:gd name="T10" fmla="*/ 2198 w 21324"/>
                <a:gd name="T11" fmla="*/ 6893 h 7459"/>
                <a:gd name="T12" fmla="*/ 2487 w 21324"/>
                <a:gd name="T13" fmla="*/ 6505 h 7459"/>
                <a:gd name="T14" fmla="*/ 3000 w 21324"/>
                <a:gd name="T15" fmla="*/ 5944 h 7459"/>
                <a:gd name="T16" fmla="*/ 3243 w 21324"/>
                <a:gd name="T17" fmla="*/ 5647 h 7459"/>
                <a:gd name="T18" fmla="*/ 3614 w 21324"/>
                <a:gd name="T19" fmla="*/ 5330 h 7459"/>
                <a:gd name="T20" fmla="*/ 3867 w 21324"/>
                <a:gd name="T21" fmla="*/ 5160 h 7459"/>
                <a:gd name="T22" fmla="*/ 4100 w 21324"/>
                <a:gd name="T23" fmla="*/ 4855 h 7459"/>
                <a:gd name="T24" fmla="*/ 4197 w 21324"/>
                <a:gd name="T25" fmla="*/ 4568 h 7459"/>
                <a:gd name="T26" fmla="*/ 4408 w 21324"/>
                <a:gd name="T27" fmla="*/ 4126 h 7459"/>
                <a:gd name="T28" fmla="*/ 4867 w 21324"/>
                <a:gd name="T29" fmla="*/ 3510 h 7459"/>
                <a:gd name="T30" fmla="*/ 5098 w 21324"/>
                <a:gd name="T31" fmla="*/ 3202 h 7459"/>
                <a:gd name="T32" fmla="*/ 5464 w 21324"/>
                <a:gd name="T33" fmla="*/ 2877 h 7459"/>
                <a:gd name="T34" fmla="*/ 5719 w 21324"/>
                <a:gd name="T35" fmla="*/ 2707 h 7459"/>
                <a:gd name="T36" fmla="*/ 5955 w 21324"/>
                <a:gd name="T37" fmla="*/ 2410 h 7459"/>
                <a:gd name="T38" fmla="*/ 6063 w 21324"/>
                <a:gd name="T39" fmla="*/ 2126 h 7459"/>
                <a:gd name="T40" fmla="*/ 6306 w 21324"/>
                <a:gd name="T41" fmla="*/ 1699 h 7459"/>
                <a:gd name="T42" fmla="*/ 6846 w 21324"/>
                <a:gd name="T43" fmla="*/ 1142 h 7459"/>
                <a:gd name="T44" fmla="*/ 7136 w 21324"/>
                <a:gd name="T45" fmla="*/ 882 h 7459"/>
                <a:gd name="T46" fmla="*/ 7576 w 21324"/>
                <a:gd name="T47" fmla="*/ 658 h 7459"/>
                <a:gd name="T48" fmla="*/ 7866 w 21324"/>
                <a:gd name="T49" fmla="*/ 581 h 7459"/>
                <a:gd name="T50" fmla="*/ 8193 w 21324"/>
                <a:gd name="T51" fmla="*/ 402 h 7459"/>
                <a:gd name="T52" fmla="*/ 8418 w 21324"/>
                <a:gd name="T53" fmla="*/ 202 h 7459"/>
                <a:gd name="T54" fmla="*/ 8876 w 21324"/>
                <a:gd name="T55" fmla="*/ 5 h 7459"/>
                <a:gd name="T56" fmla="*/ 9674 w 21324"/>
                <a:gd name="T57" fmla="*/ 103 h 7459"/>
                <a:gd name="T58" fmla="*/ 10042 w 21324"/>
                <a:gd name="T59" fmla="*/ 246 h 7459"/>
                <a:gd name="T60" fmla="*/ 10432 w 21324"/>
                <a:gd name="T61" fmla="*/ 545 h 7459"/>
                <a:gd name="T62" fmla="*/ 10639 w 21324"/>
                <a:gd name="T63" fmla="*/ 765 h 7459"/>
                <a:gd name="T64" fmla="*/ 10974 w 21324"/>
                <a:gd name="T65" fmla="*/ 952 h 7459"/>
                <a:gd name="T66" fmla="*/ 11272 w 21324"/>
                <a:gd name="T67" fmla="*/ 1011 h 7459"/>
                <a:gd name="T68" fmla="*/ 11737 w 21324"/>
                <a:gd name="T69" fmla="*/ 1159 h 7459"/>
                <a:gd name="T70" fmla="*/ 12413 w 21324"/>
                <a:gd name="T71" fmla="*/ 1525 h 7459"/>
                <a:gd name="T72" fmla="*/ 12751 w 21324"/>
                <a:gd name="T73" fmla="*/ 1701 h 7459"/>
                <a:gd name="T74" fmla="*/ 13137 w 21324"/>
                <a:gd name="T75" fmla="*/ 2004 h 7459"/>
                <a:gd name="T76" fmla="*/ 13350 w 21324"/>
                <a:gd name="T77" fmla="*/ 2219 h 7459"/>
                <a:gd name="T78" fmla="*/ 13699 w 21324"/>
                <a:gd name="T79" fmla="*/ 2389 h 7459"/>
                <a:gd name="T80" fmla="*/ 13999 w 21324"/>
                <a:gd name="T81" fmla="*/ 2427 h 7459"/>
                <a:gd name="T82" fmla="*/ 14474 w 21324"/>
                <a:gd name="T83" fmla="*/ 2543 h 7459"/>
                <a:gd name="T84" fmla="*/ 15171 w 21324"/>
                <a:gd name="T85" fmla="*/ 2861 h 7459"/>
                <a:gd name="T86" fmla="*/ 15522 w 21324"/>
                <a:gd name="T87" fmla="*/ 3018 h 7459"/>
                <a:gd name="T88" fmla="*/ 15925 w 21324"/>
                <a:gd name="T89" fmla="*/ 3295 h 7459"/>
                <a:gd name="T90" fmla="*/ 16153 w 21324"/>
                <a:gd name="T91" fmla="*/ 3499 h 7459"/>
                <a:gd name="T92" fmla="*/ 16505 w 21324"/>
                <a:gd name="T93" fmla="*/ 3648 h 7459"/>
                <a:gd name="T94" fmla="*/ 16810 w 21324"/>
                <a:gd name="T95" fmla="*/ 3669 h 7459"/>
                <a:gd name="T96" fmla="*/ 17291 w 21324"/>
                <a:gd name="T97" fmla="*/ 3763 h 7459"/>
                <a:gd name="T98" fmla="*/ 18001 w 21324"/>
                <a:gd name="T99" fmla="*/ 4045 h 7459"/>
                <a:gd name="T100" fmla="*/ 18360 w 21324"/>
                <a:gd name="T101" fmla="*/ 4184 h 7459"/>
                <a:gd name="T102" fmla="*/ 18774 w 21324"/>
                <a:gd name="T103" fmla="*/ 4448 h 7459"/>
                <a:gd name="T104" fmla="*/ 19010 w 21324"/>
                <a:gd name="T105" fmla="*/ 4636 h 7459"/>
                <a:gd name="T106" fmla="*/ 19373 w 21324"/>
                <a:gd name="T107" fmla="*/ 4770 h 7459"/>
                <a:gd name="T108" fmla="*/ 19674 w 21324"/>
                <a:gd name="T109" fmla="*/ 4782 h 7459"/>
                <a:gd name="T110" fmla="*/ 20158 w 21324"/>
                <a:gd name="T111" fmla="*/ 4851 h 7459"/>
                <a:gd name="T112" fmla="*/ 20883 w 21324"/>
                <a:gd name="T113" fmla="*/ 5105 h 7459"/>
                <a:gd name="T114" fmla="*/ 21247 w 21324"/>
                <a:gd name="T115" fmla="*/ 5229 h 7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24" h="7459">
                  <a:moveTo>
                    <a:pt x="96" y="7267"/>
                  </a:moveTo>
                  <a:lnTo>
                    <a:pt x="97" y="7267"/>
                  </a:lnTo>
                  <a:cubicBezTo>
                    <a:pt x="150" y="7267"/>
                    <a:pt x="193" y="7310"/>
                    <a:pt x="193" y="7363"/>
                  </a:cubicBezTo>
                  <a:cubicBezTo>
                    <a:pt x="193" y="7416"/>
                    <a:pt x="150" y="7459"/>
                    <a:pt x="97" y="7459"/>
                  </a:cubicBezTo>
                  <a:lnTo>
                    <a:pt x="96" y="7459"/>
                  </a:lnTo>
                  <a:cubicBezTo>
                    <a:pt x="43" y="7459"/>
                    <a:pt x="0" y="7416"/>
                    <a:pt x="0" y="7363"/>
                  </a:cubicBezTo>
                  <a:cubicBezTo>
                    <a:pt x="0" y="7310"/>
                    <a:pt x="43" y="7267"/>
                    <a:pt x="96" y="7267"/>
                  </a:cubicBezTo>
                  <a:close/>
                  <a:moveTo>
                    <a:pt x="481" y="7267"/>
                  </a:moveTo>
                  <a:lnTo>
                    <a:pt x="481" y="7267"/>
                  </a:lnTo>
                  <a:cubicBezTo>
                    <a:pt x="534" y="7267"/>
                    <a:pt x="577" y="7310"/>
                    <a:pt x="577" y="7363"/>
                  </a:cubicBezTo>
                  <a:cubicBezTo>
                    <a:pt x="577" y="7416"/>
                    <a:pt x="534" y="7459"/>
                    <a:pt x="481" y="7459"/>
                  </a:cubicBezTo>
                  <a:lnTo>
                    <a:pt x="481" y="7459"/>
                  </a:lnTo>
                  <a:cubicBezTo>
                    <a:pt x="428" y="7459"/>
                    <a:pt x="385" y="7416"/>
                    <a:pt x="385" y="7363"/>
                  </a:cubicBezTo>
                  <a:cubicBezTo>
                    <a:pt x="385" y="7310"/>
                    <a:pt x="428" y="7267"/>
                    <a:pt x="481" y="7267"/>
                  </a:cubicBezTo>
                  <a:close/>
                  <a:moveTo>
                    <a:pt x="861" y="7264"/>
                  </a:moveTo>
                  <a:lnTo>
                    <a:pt x="861" y="7264"/>
                  </a:lnTo>
                  <a:cubicBezTo>
                    <a:pt x="914" y="7262"/>
                    <a:pt x="959" y="7303"/>
                    <a:pt x="961" y="7356"/>
                  </a:cubicBezTo>
                  <a:cubicBezTo>
                    <a:pt x="963" y="7409"/>
                    <a:pt x="922" y="7454"/>
                    <a:pt x="869" y="7456"/>
                  </a:cubicBezTo>
                  <a:lnTo>
                    <a:pt x="869" y="7456"/>
                  </a:lnTo>
                  <a:cubicBezTo>
                    <a:pt x="816" y="7458"/>
                    <a:pt x="771" y="7417"/>
                    <a:pt x="769" y="7364"/>
                  </a:cubicBezTo>
                  <a:cubicBezTo>
                    <a:pt x="767" y="7311"/>
                    <a:pt x="808" y="7267"/>
                    <a:pt x="861" y="7264"/>
                  </a:cubicBezTo>
                  <a:close/>
                  <a:moveTo>
                    <a:pt x="1232" y="7235"/>
                  </a:moveTo>
                  <a:lnTo>
                    <a:pt x="1232" y="7235"/>
                  </a:lnTo>
                  <a:cubicBezTo>
                    <a:pt x="1284" y="7226"/>
                    <a:pt x="1334" y="7262"/>
                    <a:pt x="1342" y="7314"/>
                  </a:cubicBezTo>
                  <a:cubicBezTo>
                    <a:pt x="1351" y="7366"/>
                    <a:pt x="1316" y="7416"/>
                    <a:pt x="1263" y="7424"/>
                  </a:cubicBezTo>
                  <a:lnTo>
                    <a:pt x="1263" y="7424"/>
                  </a:lnTo>
                  <a:cubicBezTo>
                    <a:pt x="1211" y="7433"/>
                    <a:pt x="1161" y="7397"/>
                    <a:pt x="1153" y="7345"/>
                  </a:cubicBezTo>
                  <a:cubicBezTo>
                    <a:pt x="1144" y="7293"/>
                    <a:pt x="1179" y="7243"/>
                    <a:pt x="1232" y="7235"/>
                  </a:cubicBezTo>
                  <a:close/>
                  <a:moveTo>
                    <a:pt x="1583" y="7139"/>
                  </a:moveTo>
                  <a:lnTo>
                    <a:pt x="1583" y="7139"/>
                  </a:lnTo>
                  <a:cubicBezTo>
                    <a:pt x="1633" y="7120"/>
                    <a:pt x="1688" y="7145"/>
                    <a:pt x="1707" y="7195"/>
                  </a:cubicBezTo>
                  <a:cubicBezTo>
                    <a:pt x="1726" y="7244"/>
                    <a:pt x="1701" y="7300"/>
                    <a:pt x="1652" y="7318"/>
                  </a:cubicBezTo>
                  <a:lnTo>
                    <a:pt x="1652" y="7318"/>
                  </a:lnTo>
                  <a:cubicBezTo>
                    <a:pt x="1602" y="7337"/>
                    <a:pt x="1546" y="7312"/>
                    <a:pt x="1528" y="7263"/>
                  </a:cubicBezTo>
                  <a:cubicBezTo>
                    <a:pt x="1509" y="7213"/>
                    <a:pt x="1534" y="7158"/>
                    <a:pt x="1583" y="7139"/>
                  </a:cubicBezTo>
                  <a:close/>
                  <a:moveTo>
                    <a:pt x="1907" y="6974"/>
                  </a:moveTo>
                  <a:lnTo>
                    <a:pt x="1908" y="6973"/>
                  </a:lnTo>
                  <a:cubicBezTo>
                    <a:pt x="1952" y="6945"/>
                    <a:pt x="2012" y="6958"/>
                    <a:pt x="2040" y="7003"/>
                  </a:cubicBezTo>
                  <a:cubicBezTo>
                    <a:pt x="2069" y="7047"/>
                    <a:pt x="2056" y="7107"/>
                    <a:pt x="2011" y="7135"/>
                  </a:cubicBezTo>
                  <a:lnTo>
                    <a:pt x="2011" y="7135"/>
                  </a:lnTo>
                  <a:cubicBezTo>
                    <a:pt x="1966" y="7164"/>
                    <a:pt x="1907" y="7151"/>
                    <a:pt x="1878" y="7106"/>
                  </a:cubicBezTo>
                  <a:cubicBezTo>
                    <a:pt x="1850" y="7061"/>
                    <a:pt x="1863" y="7002"/>
                    <a:pt x="1907" y="6974"/>
                  </a:cubicBezTo>
                  <a:close/>
                  <a:moveTo>
                    <a:pt x="2207" y="6758"/>
                  </a:moveTo>
                  <a:lnTo>
                    <a:pt x="2207" y="6758"/>
                  </a:lnTo>
                  <a:cubicBezTo>
                    <a:pt x="2247" y="6723"/>
                    <a:pt x="2308" y="6726"/>
                    <a:pt x="2343" y="6766"/>
                  </a:cubicBezTo>
                  <a:cubicBezTo>
                    <a:pt x="2378" y="6806"/>
                    <a:pt x="2374" y="6867"/>
                    <a:pt x="2334" y="6902"/>
                  </a:cubicBezTo>
                  <a:lnTo>
                    <a:pt x="2334" y="6902"/>
                  </a:lnTo>
                  <a:cubicBezTo>
                    <a:pt x="2294" y="6937"/>
                    <a:pt x="2233" y="6933"/>
                    <a:pt x="2198" y="6893"/>
                  </a:cubicBezTo>
                  <a:cubicBezTo>
                    <a:pt x="2163" y="6853"/>
                    <a:pt x="2167" y="6793"/>
                    <a:pt x="2207" y="6758"/>
                  </a:cubicBezTo>
                  <a:close/>
                  <a:moveTo>
                    <a:pt x="2487" y="6505"/>
                  </a:moveTo>
                  <a:lnTo>
                    <a:pt x="2488" y="6505"/>
                  </a:lnTo>
                  <a:cubicBezTo>
                    <a:pt x="2525" y="6467"/>
                    <a:pt x="2586" y="6467"/>
                    <a:pt x="2623" y="6504"/>
                  </a:cubicBezTo>
                  <a:cubicBezTo>
                    <a:pt x="2661" y="6542"/>
                    <a:pt x="2661" y="6602"/>
                    <a:pt x="2624" y="6640"/>
                  </a:cubicBezTo>
                  <a:lnTo>
                    <a:pt x="2624" y="6640"/>
                  </a:lnTo>
                  <a:cubicBezTo>
                    <a:pt x="2586" y="6678"/>
                    <a:pt x="2525" y="6678"/>
                    <a:pt x="2488" y="6641"/>
                  </a:cubicBezTo>
                  <a:cubicBezTo>
                    <a:pt x="2450" y="6603"/>
                    <a:pt x="2450" y="6542"/>
                    <a:pt x="2487" y="6505"/>
                  </a:cubicBezTo>
                  <a:close/>
                  <a:moveTo>
                    <a:pt x="2749" y="6232"/>
                  </a:moveTo>
                  <a:lnTo>
                    <a:pt x="2749" y="6232"/>
                  </a:lnTo>
                  <a:cubicBezTo>
                    <a:pt x="2784" y="6192"/>
                    <a:pt x="2845" y="6188"/>
                    <a:pt x="2885" y="6223"/>
                  </a:cubicBezTo>
                  <a:cubicBezTo>
                    <a:pt x="2925" y="6258"/>
                    <a:pt x="2929" y="6318"/>
                    <a:pt x="2894" y="6358"/>
                  </a:cubicBezTo>
                  <a:lnTo>
                    <a:pt x="2893" y="6358"/>
                  </a:lnTo>
                  <a:cubicBezTo>
                    <a:pt x="2858" y="6398"/>
                    <a:pt x="2798" y="6402"/>
                    <a:pt x="2758" y="6367"/>
                  </a:cubicBezTo>
                  <a:cubicBezTo>
                    <a:pt x="2718" y="6332"/>
                    <a:pt x="2714" y="6272"/>
                    <a:pt x="2749" y="6232"/>
                  </a:cubicBezTo>
                  <a:close/>
                  <a:moveTo>
                    <a:pt x="3000" y="5944"/>
                  </a:moveTo>
                  <a:lnTo>
                    <a:pt x="3000" y="5944"/>
                  </a:lnTo>
                  <a:cubicBezTo>
                    <a:pt x="3034" y="5903"/>
                    <a:pt x="3094" y="5898"/>
                    <a:pt x="3135" y="5932"/>
                  </a:cubicBezTo>
                  <a:cubicBezTo>
                    <a:pt x="3176" y="5965"/>
                    <a:pt x="3182" y="6026"/>
                    <a:pt x="3148" y="6067"/>
                  </a:cubicBezTo>
                  <a:lnTo>
                    <a:pt x="3148" y="6067"/>
                  </a:lnTo>
                  <a:cubicBezTo>
                    <a:pt x="3114" y="6108"/>
                    <a:pt x="3053" y="6113"/>
                    <a:pt x="3013" y="6080"/>
                  </a:cubicBezTo>
                  <a:cubicBezTo>
                    <a:pt x="2972" y="6046"/>
                    <a:pt x="2966" y="5985"/>
                    <a:pt x="3000" y="5944"/>
                  </a:cubicBezTo>
                  <a:close/>
                  <a:moveTo>
                    <a:pt x="3243" y="5648"/>
                  </a:moveTo>
                  <a:lnTo>
                    <a:pt x="3243" y="5647"/>
                  </a:lnTo>
                  <a:cubicBezTo>
                    <a:pt x="3276" y="5606"/>
                    <a:pt x="3337" y="5600"/>
                    <a:pt x="3378" y="5634"/>
                  </a:cubicBezTo>
                  <a:cubicBezTo>
                    <a:pt x="3419" y="5667"/>
                    <a:pt x="3425" y="5728"/>
                    <a:pt x="3392" y="5769"/>
                  </a:cubicBezTo>
                  <a:lnTo>
                    <a:pt x="3392" y="5769"/>
                  </a:lnTo>
                  <a:cubicBezTo>
                    <a:pt x="3358" y="5810"/>
                    <a:pt x="3298" y="5816"/>
                    <a:pt x="3256" y="5783"/>
                  </a:cubicBezTo>
                  <a:cubicBezTo>
                    <a:pt x="3215" y="5749"/>
                    <a:pt x="3209" y="5689"/>
                    <a:pt x="3243" y="5648"/>
                  </a:cubicBezTo>
                  <a:close/>
                  <a:moveTo>
                    <a:pt x="3479" y="5348"/>
                  </a:moveTo>
                  <a:lnTo>
                    <a:pt x="3479" y="5348"/>
                  </a:lnTo>
                  <a:cubicBezTo>
                    <a:pt x="3511" y="5306"/>
                    <a:pt x="3572" y="5298"/>
                    <a:pt x="3614" y="5330"/>
                  </a:cubicBezTo>
                  <a:cubicBezTo>
                    <a:pt x="3656" y="5363"/>
                    <a:pt x="3664" y="5423"/>
                    <a:pt x="3631" y="5465"/>
                  </a:cubicBezTo>
                  <a:lnTo>
                    <a:pt x="3631" y="5465"/>
                  </a:lnTo>
                  <a:cubicBezTo>
                    <a:pt x="3599" y="5507"/>
                    <a:pt x="3538" y="5515"/>
                    <a:pt x="3496" y="5483"/>
                  </a:cubicBezTo>
                  <a:cubicBezTo>
                    <a:pt x="3454" y="5450"/>
                    <a:pt x="3447" y="5390"/>
                    <a:pt x="3479" y="5348"/>
                  </a:cubicBezTo>
                  <a:close/>
                  <a:moveTo>
                    <a:pt x="3714" y="5045"/>
                  </a:moveTo>
                  <a:lnTo>
                    <a:pt x="3714" y="5045"/>
                  </a:lnTo>
                  <a:cubicBezTo>
                    <a:pt x="3746" y="5003"/>
                    <a:pt x="3806" y="4994"/>
                    <a:pt x="3848" y="5026"/>
                  </a:cubicBezTo>
                  <a:cubicBezTo>
                    <a:pt x="3890" y="5058"/>
                    <a:pt x="3899" y="5118"/>
                    <a:pt x="3867" y="5160"/>
                  </a:cubicBezTo>
                  <a:lnTo>
                    <a:pt x="3867" y="5161"/>
                  </a:lnTo>
                  <a:cubicBezTo>
                    <a:pt x="3835" y="5203"/>
                    <a:pt x="3775" y="5211"/>
                    <a:pt x="3732" y="5180"/>
                  </a:cubicBezTo>
                  <a:cubicBezTo>
                    <a:pt x="3690" y="5148"/>
                    <a:pt x="3682" y="5087"/>
                    <a:pt x="3714" y="5045"/>
                  </a:cubicBezTo>
                  <a:close/>
                  <a:moveTo>
                    <a:pt x="3947" y="4740"/>
                  </a:moveTo>
                  <a:lnTo>
                    <a:pt x="3947" y="4740"/>
                  </a:lnTo>
                  <a:cubicBezTo>
                    <a:pt x="3979" y="4697"/>
                    <a:pt x="4039" y="4689"/>
                    <a:pt x="4081" y="4721"/>
                  </a:cubicBezTo>
                  <a:cubicBezTo>
                    <a:pt x="4124" y="4753"/>
                    <a:pt x="4132" y="4813"/>
                    <a:pt x="4100" y="4855"/>
                  </a:cubicBezTo>
                  <a:lnTo>
                    <a:pt x="4100" y="4855"/>
                  </a:lnTo>
                  <a:cubicBezTo>
                    <a:pt x="4068" y="4898"/>
                    <a:pt x="4008" y="4906"/>
                    <a:pt x="3966" y="4874"/>
                  </a:cubicBezTo>
                  <a:cubicBezTo>
                    <a:pt x="3923" y="4842"/>
                    <a:pt x="3915" y="4782"/>
                    <a:pt x="3947" y="4740"/>
                  </a:cubicBezTo>
                  <a:close/>
                  <a:moveTo>
                    <a:pt x="4177" y="4434"/>
                  </a:moveTo>
                  <a:lnTo>
                    <a:pt x="4178" y="4433"/>
                  </a:lnTo>
                  <a:cubicBezTo>
                    <a:pt x="4209" y="4391"/>
                    <a:pt x="4269" y="4382"/>
                    <a:pt x="4312" y="4413"/>
                  </a:cubicBezTo>
                  <a:cubicBezTo>
                    <a:pt x="4354" y="4445"/>
                    <a:pt x="4363" y="4505"/>
                    <a:pt x="4332" y="4548"/>
                  </a:cubicBezTo>
                  <a:lnTo>
                    <a:pt x="4332" y="4548"/>
                  </a:lnTo>
                  <a:cubicBezTo>
                    <a:pt x="4300" y="4590"/>
                    <a:pt x="4240" y="4599"/>
                    <a:pt x="4197" y="4568"/>
                  </a:cubicBezTo>
                  <a:cubicBezTo>
                    <a:pt x="4155" y="4536"/>
                    <a:pt x="4146" y="4476"/>
                    <a:pt x="4177" y="4434"/>
                  </a:cubicBezTo>
                  <a:close/>
                  <a:moveTo>
                    <a:pt x="4408" y="4126"/>
                  </a:moveTo>
                  <a:lnTo>
                    <a:pt x="4408" y="4126"/>
                  </a:lnTo>
                  <a:cubicBezTo>
                    <a:pt x="4440" y="4084"/>
                    <a:pt x="4500" y="4075"/>
                    <a:pt x="4542" y="4106"/>
                  </a:cubicBezTo>
                  <a:cubicBezTo>
                    <a:pt x="4585" y="4138"/>
                    <a:pt x="4594" y="4198"/>
                    <a:pt x="4563" y="4240"/>
                  </a:cubicBezTo>
                  <a:lnTo>
                    <a:pt x="4562" y="4241"/>
                  </a:lnTo>
                  <a:cubicBezTo>
                    <a:pt x="4531" y="4283"/>
                    <a:pt x="4471" y="4292"/>
                    <a:pt x="4428" y="4261"/>
                  </a:cubicBezTo>
                  <a:cubicBezTo>
                    <a:pt x="4386" y="4229"/>
                    <a:pt x="4377" y="4169"/>
                    <a:pt x="4408" y="4126"/>
                  </a:cubicBezTo>
                  <a:close/>
                  <a:moveTo>
                    <a:pt x="4638" y="3819"/>
                  </a:moveTo>
                  <a:lnTo>
                    <a:pt x="4638" y="3819"/>
                  </a:lnTo>
                  <a:cubicBezTo>
                    <a:pt x="4670" y="3776"/>
                    <a:pt x="4730" y="3767"/>
                    <a:pt x="4773" y="3799"/>
                  </a:cubicBezTo>
                  <a:cubicBezTo>
                    <a:pt x="4815" y="3830"/>
                    <a:pt x="4824" y="3890"/>
                    <a:pt x="4793" y="3933"/>
                  </a:cubicBezTo>
                  <a:lnTo>
                    <a:pt x="4793" y="3933"/>
                  </a:lnTo>
                  <a:cubicBezTo>
                    <a:pt x="4761" y="3976"/>
                    <a:pt x="4701" y="3985"/>
                    <a:pt x="4658" y="3953"/>
                  </a:cubicBezTo>
                  <a:cubicBezTo>
                    <a:pt x="4616" y="3921"/>
                    <a:pt x="4607" y="3861"/>
                    <a:pt x="4638" y="3819"/>
                  </a:cubicBezTo>
                  <a:close/>
                  <a:moveTo>
                    <a:pt x="4867" y="3510"/>
                  </a:moveTo>
                  <a:lnTo>
                    <a:pt x="4867" y="3510"/>
                  </a:lnTo>
                  <a:cubicBezTo>
                    <a:pt x="4899" y="3468"/>
                    <a:pt x="4959" y="3459"/>
                    <a:pt x="5002" y="3490"/>
                  </a:cubicBezTo>
                  <a:cubicBezTo>
                    <a:pt x="5044" y="3522"/>
                    <a:pt x="5053" y="3582"/>
                    <a:pt x="5022" y="3624"/>
                  </a:cubicBezTo>
                  <a:lnTo>
                    <a:pt x="5022" y="3625"/>
                  </a:lnTo>
                  <a:cubicBezTo>
                    <a:pt x="4990" y="3667"/>
                    <a:pt x="4930" y="3676"/>
                    <a:pt x="4887" y="3645"/>
                  </a:cubicBezTo>
                  <a:cubicBezTo>
                    <a:pt x="4845" y="3613"/>
                    <a:pt x="4836" y="3553"/>
                    <a:pt x="4867" y="3510"/>
                  </a:cubicBezTo>
                  <a:close/>
                  <a:moveTo>
                    <a:pt x="5098" y="3202"/>
                  </a:moveTo>
                  <a:lnTo>
                    <a:pt x="5098" y="3202"/>
                  </a:lnTo>
                  <a:cubicBezTo>
                    <a:pt x="5130" y="3160"/>
                    <a:pt x="5190" y="3151"/>
                    <a:pt x="5233" y="3183"/>
                  </a:cubicBezTo>
                  <a:cubicBezTo>
                    <a:pt x="5275" y="3215"/>
                    <a:pt x="5284" y="3275"/>
                    <a:pt x="5252" y="3318"/>
                  </a:cubicBezTo>
                  <a:lnTo>
                    <a:pt x="5252" y="3318"/>
                  </a:lnTo>
                  <a:cubicBezTo>
                    <a:pt x="5220" y="3360"/>
                    <a:pt x="5159" y="3369"/>
                    <a:pt x="5117" y="3337"/>
                  </a:cubicBezTo>
                  <a:cubicBezTo>
                    <a:pt x="5075" y="3305"/>
                    <a:pt x="5066" y="3245"/>
                    <a:pt x="5098" y="3202"/>
                  </a:cubicBezTo>
                  <a:close/>
                  <a:moveTo>
                    <a:pt x="5330" y="2896"/>
                  </a:moveTo>
                  <a:lnTo>
                    <a:pt x="5330" y="2896"/>
                  </a:lnTo>
                  <a:cubicBezTo>
                    <a:pt x="5362" y="2853"/>
                    <a:pt x="5422" y="2845"/>
                    <a:pt x="5464" y="2877"/>
                  </a:cubicBezTo>
                  <a:cubicBezTo>
                    <a:pt x="5507" y="2909"/>
                    <a:pt x="5515" y="2969"/>
                    <a:pt x="5483" y="3011"/>
                  </a:cubicBezTo>
                  <a:lnTo>
                    <a:pt x="5483" y="3011"/>
                  </a:lnTo>
                  <a:cubicBezTo>
                    <a:pt x="5451" y="3054"/>
                    <a:pt x="5391" y="3062"/>
                    <a:pt x="5349" y="3030"/>
                  </a:cubicBezTo>
                  <a:cubicBezTo>
                    <a:pt x="5306" y="2998"/>
                    <a:pt x="5298" y="2938"/>
                    <a:pt x="5330" y="2896"/>
                  </a:cubicBezTo>
                  <a:close/>
                  <a:moveTo>
                    <a:pt x="5565" y="2592"/>
                  </a:moveTo>
                  <a:lnTo>
                    <a:pt x="5565" y="2592"/>
                  </a:lnTo>
                  <a:cubicBezTo>
                    <a:pt x="5597" y="2550"/>
                    <a:pt x="5657" y="2541"/>
                    <a:pt x="5699" y="2573"/>
                  </a:cubicBezTo>
                  <a:cubicBezTo>
                    <a:pt x="5742" y="2604"/>
                    <a:pt x="5750" y="2664"/>
                    <a:pt x="5719" y="2707"/>
                  </a:cubicBezTo>
                  <a:lnTo>
                    <a:pt x="5719" y="2707"/>
                  </a:lnTo>
                  <a:cubicBezTo>
                    <a:pt x="5687" y="2750"/>
                    <a:pt x="5627" y="2758"/>
                    <a:pt x="5584" y="2727"/>
                  </a:cubicBezTo>
                  <a:cubicBezTo>
                    <a:pt x="5542" y="2695"/>
                    <a:pt x="5533" y="2635"/>
                    <a:pt x="5565" y="2592"/>
                  </a:cubicBezTo>
                  <a:close/>
                  <a:moveTo>
                    <a:pt x="5806" y="2288"/>
                  </a:moveTo>
                  <a:lnTo>
                    <a:pt x="5806" y="2288"/>
                  </a:lnTo>
                  <a:cubicBezTo>
                    <a:pt x="5840" y="2247"/>
                    <a:pt x="5900" y="2241"/>
                    <a:pt x="5941" y="2274"/>
                  </a:cubicBezTo>
                  <a:cubicBezTo>
                    <a:pt x="5982" y="2308"/>
                    <a:pt x="5989" y="2368"/>
                    <a:pt x="5955" y="2409"/>
                  </a:cubicBezTo>
                  <a:lnTo>
                    <a:pt x="5955" y="2410"/>
                  </a:lnTo>
                  <a:cubicBezTo>
                    <a:pt x="5921" y="2451"/>
                    <a:pt x="5861" y="2457"/>
                    <a:pt x="5820" y="2423"/>
                  </a:cubicBezTo>
                  <a:cubicBezTo>
                    <a:pt x="5779" y="2390"/>
                    <a:pt x="5773" y="2329"/>
                    <a:pt x="5806" y="2288"/>
                  </a:cubicBezTo>
                  <a:close/>
                  <a:moveTo>
                    <a:pt x="6053" y="1991"/>
                  </a:moveTo>
                  <a:lnTo>
                    <a:pt x="6053" y="1991"/>
                  </a:lnTo>
                  <a:cubicBezTo>
                    <a:pt x="6087" y="1950"/>
                    <a:pt x="6148" y="1945"/>
                    <a:pt x="6188" y="1980"/>
                  </a:cubicBezTo>
                  <a:cubicBezTo>
                    <a:pt x="6228" y="2014"/>
                    <a:pt x="6233" y="2075"/>
                    <a:pt x="6199" y="2115"/>
                  </a:cubicBezTo>
                  <a:lnTo>
                    <a:pt x="6199" y="2115"/>
                  </a:lnTo>
                  <a:cubicBezTo>
                    <a:pt x="6164" y="2156"/>
                    <a:pt x="6104" y="2160"/>
                    <a:pt x="6063" y="2126"/>
                  </a:cubicBezTo>
                  <a:cubicBezTo>
                    <a:pt x="6023" y="2092"/>
                    <a:pt x="6018" y="2031"/>
                    <a:pt x="6053" y="1991"/>
                  </a:cubicBezTo>
                  <a:close/>
                  <a:moveTo>
                    <a:pt x="6306" y="1699"/>
                  </a:moveTo>
                  <a:lnTo>
                    <a:pt x="6307" y="1699"/>
                  </a:lnTo>
                  <a:cubicBezTo>
                    <a:pt x="6342" y="1659"/>
                    <a:pt x="6403" y="1656"/>
                    <a:pt x="6442" y="1692"/>
                  </a:cubicBezTo>
                  <a:cubicBezTo>
                    <a:pt x="6481" y="1727"/>
                    <a:pt x="6485" y="1788"/>
                    <a:pt x="6449" y="1827"/>
                  </a:cubicBezTo>
                  <a:lnTo>
                    <a:pt x="6449" y="1827"/>
                  </a:lnTo>
                  <a:cubicBezTo>
                    <a:pt x="6413" y="1867"/>
                    <a:pt x="6353" y="1870"/>
                    <a:pt x="6313" y="1834"/>
                  </a:cubicBezTo>
                  <a:cubicBezTo>
                    <a:pt x="6274" y="1799"/>
                    <a:pt x="6271" y="1738"/>
                    <a:pt x="6306" y="1699"/>
                  </a:cubicBezTo>
                  <a:close/>
                  <a:moveTo>
                    <a:pt x="6572" y="1415"/>
                  </a:moveTo>
                  <a:lnTo>
                    <a:pt x="6572" y="1414"/>
                  </a:lnTo>
                  <a:cubicBezTo>
                    <a:pt x="6609" y="1377"/>
                    <a:pt x="6670" y="1377"/>
                    <a:pt x="6707" y="1414"/>
                  </a:cubicBezTo>
                  <a:cubicBezTo>
                    <a:pt x="6745" y="1451"/>
                    <a:pt x="6745" y="1512"/>
                    <a:pt x="6708" y="1550"/>
                  </a:cubicBezTo>
                  <a:lnTo>
                    <a:pt x="6708" y="1550"/>
                  </a:lnTo>
                  <a:cubicBezTo>
                    <a:pt x="6670" y="1587"/>
                    <a:pt x="6610" y="1588"/>
                    <a:pt x="6572" y="1550"/>
                  </a:cubicBezTo>
                  <a:cubicBezTo>
                    <a:pt x="6534" y="1513"/>
                    <a:pt x="6534" y="1452"/>
                    <a:pt x="6572" y="1415"/>
                  </a:cubicBezTo>
                  <a:close/>
                  <a:moveTo>
                    <a:pt x="6846" y="1142"/>
                  </a:moveTo>
                  <a:lnTo>
                    <a:pt x="6846" y="1142"/>
                  </a:lnTo>
                  <a:cubicBezTo>
                    <a:pt x="6884" y="1105"/>
                    <a:pt x="6945" y="1107"/>
                    <a:pt x="6982" y="1145"/>
                  </a:cubicBezTo>
                  <a:cubicBezTo>
                    <a:pt x="7018" y="1183"/>
                    <a:pt x="7017" y="1244"/>
                    <a:pt x="6978" y="1281"/>
                  </a:cubicBezTo>
                  <a:lnTo>
                    <a:pt x="6978" y="1281"/>
                  </a:lnTo>
                  <a:cubicBezTo>
                    <a:pt x="6940" y="1317"/>
                    <a:pt x="6879" y="1316"/>
                    <a:pt x="6842" y="1277"/>
                  </a:cubicBezTo>
                  <a:cubicBezTo>
                    <a:pt x="6806" y="1239"/>
                    <a:pt x="6807" y="1178"/>
                    <a:pt x="6846" y="1142"/>
                  </a:cubicBezTo>
                  <a:close/>
                  <a:moveTo>
                    <a:pt x="7136" y="882"/>
                  </a:moveTo>
                  <a:lnTo>
                    <a:pt x="7136" y="882"/>
                  </a:lnTo>
                  <a:cubicBezTo>
                    <a:pt x="7176" y="847"/>
                    <a:pt x="7237" y="852"/>
                    <a:pt x="7271" y="892"/>
                  </a:cubicBezTo>
                  <a:cubicBezTo>
                    <a:pt x="7306" y="933"/>
                    <a:pt x="7301" y="993"/>
                    <a:pt x="7260" y="1028"/>
                  </a:cubicBezTo>
                  <a:lnTo>
                    <a:pt x="7260" y="1028"/>
                  </a:lnTo>
                  <a:cubicBezTo>
                    <a:pt x="7220" y="1062"/>
                    <a:pt x="7159" y="1057"/>
                    <a:pt x="7125" y="1017"/>
                  </a:cubicBezTo>
                  <a:cubicBezTo>
                    <a:pt x="7091" y="977"/>
                    <a:pt x="7095" y="916"/>
                    <a:pt x="7136" y="882"/>
                  </a:cubicBezTo>
                  <a:close/>
                  <a:moveTo>
                    <a:pt x="7441" y="638"/>
                  </a:moveTo>
                  <a:lnTo>
                    <a:pt x="7442" y="638"/>
                  </a:lnTo>
                  <a:cubicBezTo>
                    <a:pt x="7484" y="606"/>
                    <a:pt x="7544" y="616"/>
                    <a:pt x="7576" y="658"/>
                  </a:cubicBezTo>
                  <a:cubicBezTo>
                    <a:pt x="7607" y="701"/>
                    <a:pt x="7598" y="761"/>
                    <a:pt x="7555" y="793"/>
                  </a:cubicBezTo>
                  <a:lnTo>
                    <a:pt x="7555" y="793"/>
                  </a:lnTo>
                  <a:cubicBezTo>
                    <a:pt x="7512" y="824"/>
                    <a:pt x="7452" y="815"/>
                    <a:pt x="7421" y="772"/>
                  </a:cubicBezTo>
                  <a:cubicBezTo>
                    <a:pt x="7389" y="729"/>
                    <a:pt x="7399" y="669"/>
                    <a:pt x="7441" y="638"/>
                  </a:cubicBezTo>
                  <a:close/>
                  <a:moveTo>
                    <a:pt x="7766" y="417"/>
                  </a:moveTo>
                  <a:lnTo>
                    <a:pt x="7766" y="417"/>
                  </a:lnTo>
                  <a:cubicBezTo>
                    <a:pt x="7811" y="389"/>
                    <a:pt x="7870" y="404"/>
                    <a:pt x="7898" y="449"/>
                  </a:cubicBezTo>
                  <a:cubicBezTo>
                    <a:pt x="7925" y="495"/>
                    <a:pt x="7911" y="554"/>
                    <a:pt x="7866" y="581"/>
                  </a:cubicBezTo>
                  <a:lnTo>
                    <a:pt x="7865" y="581"/>
                  </a:lnTo>
                  <a:cubicBezTo>
                    <a:pt x="7820" y="609"/>
                    <a:pt x="7761" y="594"/>
                    <a:pt x="7734" y="549"/>
                  </a:cubicBezTo>
                  <a:cubicBezTo>
                    <a:pt x="7706" y="504"/>
                    <a:pt x="7720" y="445"/>
                    <a:pt x="7766" y="417"/>
                  </a:cubicBezTo>
                  <a:close/>
                  <a:moveTo>
                    <a:pt x="8111" y="228"/>
                  </a:moveTo>
                  <a:lnTo>
                    <a:pt x="8112" y="228"/>
                  </a:lnTo>
                  <a:cubicBezTo>
                    <a:pt x="8160" y="205"/>
                    <a:pt x="8217" y="226"/>
                    <a:pt x="8239" y="274"/>
                  </a:cubicBezTo>
                  <a:cubicBezTo>
                    <a:pt x="8262" y="322"/>
                    <a:pt x="8241" y="379"/>
                    <a:pt x="8194" y="401"/>
                  </a:cubicBezTo>
                  <a:lnTo>
                    <a:pt x="8193" y="402"/>
                  </a:lnTo>
                  <a:cubicBezTo>
                    <a:pt x="8145" y="424"/>
                    <a:pt x="8088" y="404"/>
                    <a:pt x="8066" y="356"/>
                  </a:cubicBezTo>
                  <a:cubicBezTo>
                    <a:pt x="8043" y="308"/>
                    <a:pt x="8063" y="251"/>
                    <a:pt x="8111" y="228"/>
                  </a:cubicBezTo>
                  <a:close/>
                  <a:moveTo>
                    <a:pt x="8484" y="83"/>
                  </a:moveTo>
                  <a:lnTo>
                    <a:pt x="8484" y="83"/>
                  </a:lnTo>
                  <a:cubicBezTo>
                    <a:pt x="8535" y="69"/>
                    <a:pt x="8588" y="98"/>
                    <a:pt x="8603" y="149"/>
                  </a:cubicBezTo>
                  <a:cubicBezTo>
                    <a:pt x="8617" y="200"/>
                    <a:pt x="8588" y="253"/>
                    <a:pt x="8537" y="268"/>
                  </a:cubicBezTo>
                  <a:lnTo>
                    <a:pt x="8537" y="268"/>
                  </a:lnTo>
                  <a:cubicBezTo>
                    <a:pt x="8486" y="283"/>
                    <a:pt x="8433" y="253"/>
                    <a:pt x="8418" y="202"/>
                  </a:cubicBezTo>
                  <a:cubicBezTo>
                    <a:pt x="8403" y="151"/>
                    <a:pt x="8433" y="98"/>
                    <a:pt x="8484" y="83"/>
                  </a:cubicBezTo>
                  <a:close/>
                  <a:moveTo>
                    <a:pt x="8876" y="5"/>
                  </a:moveTo>
                  <a:lnTo>
                    <a:pt x="8877" y="5"/>
                  </a:lnTo>
                  <a:cubicBezTo>
                    <a:pt x="8929" y="0"/>
                    <a:pt x="8977" y="38"/>
                    <a:pt x="8982" y="91"/>
                  </a:cubicBezTo>
                  <a:cubicBezTo>
                    <a:pt x="8987" y="144"/>
                    <a:pt x="8949" y="191"/>
                    <a:pt x="8896" y="196"/>
                  </a:cubicBezTo>
                  <a:lnTo>
                    <a:pt x="8896" y="196"/>
                  </a:lnTo>
                  <a:cubicBezTo>
                    <a:pt x="8843" y="202"/>
                    <a:pt x="8796" y="163"/>
                    <a:pt x="8791" y="111"/>
                  </a:cubicBezTo>
                  <a:cubicBezTo>
                    <a:pt x="8785" y="58"/>
                    <a:pt x="8824" y="11"/>
                    <a:pt x="8876" y="5"/>
                  </a:cubicBezTo>
                  <a:close/>
                  <a:moveTo>
                    <a:pt x="9284" y="13"/>
                  </a:moveTo>
                  <a:lnTo>
                    <a:pt x="9284" y="13"/>
                  </a:lnTo>
                  <a:cubicBezTo>
                    <a:pt x="9337" y="21"/>
                    <a:pt x="9373" y="70"/>
                    <a:pt x="9365" y="123"/>
                  </a:cubicBezTo>
                  <a:cubicBezTo>
                    <a:pt x="9357" y="175"/>
                    <a:pt x="9308" y="211"/>
                    <a:pt x="9255" y="203"/>
                  </a:cubicBezTo>
                  <a:lnTo>
                    <a:pt x="9255" y="203"/>
                  </a:lnTo>
                  <a:cubicBezTo>
                    <a:pt x="9203" y="195"/>
                    <a:pt x="9167" y="146"/>
                    <a:pt x="9175" y="93"/>
                  </a:cubicBezTo>
                  <a:cubicBezTo>
                    <a:pt x="9183" y="41"/>
                    <a:pt x="9232" y="5"/>
                    <a:pt x="9284" y="13"/>
                  </a:cubicBezTo>
                  <a:close/>
                  <a:moveTo>
                    <a:pt x="9674" y="103"/>
                  </a:moveTo>
                  <a:lnTo>
                    <a:pt x="9674" y="103"/>
                  </a:lnTo>
                  <a:cubicBezTo>
                    <a:pt x="9725" y="120"/>
                    <a:pt x="9752" y="174"/>
                    <a:pt x="9735" y="225"/>
                  </a:cubicBezTo>
                  <a:cubicBezTo>
                    <a:pt x="9718" y="275"/>
                    <a:pt x="9663" y="302"/>
                    <a:pt x="9613" y="285"/>
                  </a:cubicBezTo>
                  <a:lnTo>
                    <a:pt x="9613" y="285"/>
                  </a:lnTo>
                  <a:cubicBezTo>
                    <a:pt x="9563" y="268"/>
                    <a:pt x="9536" y="213"/>
                    <a:pt x="9553" y="163"/>
                  </a:cubicBezTo>
                  <a:cubicBezTo>
                    <a:pt x="9570" y="113"/>
                    <a:pt x="9624" y="86"/>
                    <a:pt x="9674" y="103"/>
                  </a:cubicBezTo>
                  <a:close/>
                  <a:moveTo>
                    <a:pt x="10042" y="246"/>
                  </a:moveTo>
                  <a:lnTo>
                    <a:pt x="10042" y="246"/>
                  </a:lnTo>
                  <a:cubicBezTo>
                    <a:pt x="10090" y="268"/>
                    <a:pt x="10111" y="325"/>
                    <a:pt x="10089" y="373"/>
                  </a:cubicBezTo>
                  <a:cubicBezTo>
                    <a:pt x="10067" y="421"/>
                    <a:pt x="10010" y="442"/>
                    <a:pt x="9962" y="420"/>
                  </a:cubicBezTo>
                  <a:lnTo>
                    <a:pt x="9961" y="420"/>
                  </a:lnTo>
                  <a:cubicBezTo>
                    <a:pt x="9913" y="398"/>
                    <a:pt x="9892" y="341"/>
                    <a:pt x="9914" y="293"/>
                  </a:cubicBezTo>
                  <a:cubicBezTo>
                    <a:pt x="9937" y="244"/>
                    <a:pt x="9994" y="223"/>
                    <a:pt x="10042" y="246"/>
                  </a:cubicBezTo>
                  <a:close/>
                  <a:moveTo>
                    <a:pt x="10393" y="415"/>
                  </a:moveTo>
                  <a:lnTo>
                    <a:pt x="10393" y="415"/>
                  </a:lnTo>
                  <a:cubicBezTo>
                    <a:pt x="10440" y="440"/>
                    <a:pt x="10457" y="499"/>
                    <a:pt x="10432" y="545"/>
                  </a:cubicBezTo>
                  <a:cubicBezTo>
                    <a:pt x="10407" y="592"/>
                    <a:pt x="10349" y="610"/>
                    <a:pt x="10302" y="585"/>
                  </a:cubicBezTo>
                  <a:lnTo>
                    <a:pt x="10302" y="585"/>
                  </a:lnTo>
                  <a:cubicBezTo>
                    <a:pt x="10255" y="560"/>
                    <a:pt x="10238" y="502"/>
                    <a:pt x="10263" y="455"/>
                  </a:cubicBezTo>
                  <a:cubicBezTo>
                    <a:pt x="10288" y="408"/>
                    <a:pt x="10346" y="390"/>
                    <a:pt x="10393" y="415"/>
                  </a:cubicBezTo>
                  <a:close/>
                  <a:moveTo>
                    <a:pt x="10733" y="598"/>
                  </a:moveTo>
                  <a:lnTo>
                    <a:pt x="10733" y="598"/>
                  </a:lnTo>
                  <a:cubicBezTo>
                    <a:pt x="10779" y="624"/>
                    <a:pt x="10796" y="683"/>
                    <a:pt x="10770" y="729"/>
                  </a:cubicBezTo>
                  <a:cubicBezTo>
                    <a:pt x="10744" y="775"/>
                    <a:pt x="10685" y="791"/>
                    <a:pt x="10639" y="765"/>
                  </a:cubicBezTo>
                  <a:lnTo>
                    <a:pt x="10639" y="765"/>
                  </a:lnTo>
                  <a:cubicBezTo>
                    <a:pt x="10592" y="739"/>
                    <a:pt x="10576" y="681"/>
                    <a:pt x="10602" y="635"/>
                  </a:cubicBezTo>
                  <a:cubicBezTo>
                    <a:pt x="10628" y="588"/>
                    <a:pt x="10687" y="572"/>
                    <a:pt x="10733" y="598"/>
                  </a:cubicBezTo>
                  <a:close/>
                  <a:moveTo>
                    <a:pt x="11069" y="785"/>
                  </a:moveTo>
                  <a:lnTo>
                    <a:pt x="11069" y="785"/>
                  </a:lnTo>
                  <a:cubicBezTo>
                    <a:pt x="11115" y="811"/>
                    <a:pt x="11131" y="870"/>
                    <a:pt x="11105" y="916"/>
                  </a:cubicBezTo>
                  <a:cubicBezTo>
                    <a:pt x="11079" y="962"/>
                    <a:pt x="11021" y="978"/>
                    <a:pt x="10974" y="952"/>
                  </a:cubicBezTo>
                  <a:lnTo>
                    <a:pt x="10974" y="952"/>
                  </a:lnTo>
                  <a:cubicBezTo>
                    <a:pt x="10928" y="926"/>
                    <a:pt x="10912" y="868"/>
                    <a:pt x="10938" y="821"/>
                  </a:cubicBezTo>
                  <a:cubicBezTo>
                    <a:pt x="10964" y="775"/>
                    <a:pt x="11022" y="759"/>
                    <a:pt x="11069" y="785"/>
                  </a:cubicBezTo>
                  <a:close/>
                  <a:moveTo>
                    <a:pt x="11402" y="972"/>
                  </a:moveTo>
                  <a:lnTo>
                    <a:pt x="11402" y="972"/>
                  </a:lnTo>
                  <a:cubicBezTo>
                    <a:pt x="11449" y="997"/>
                    <a:pt x="11466" y="1055"/>
                    <a:pt x="11441" y="1102"/>
                  </a:cubicBezTo>
                  <a:cubicBezTo>
                    <a:pt x="11416" y="1149"/>
                    <a:pt x="11358" y="1166"/>
                    <a:pt x="11311" y="1141"/>
                  </a:cubicBezTo>
                  <a:lnTo>
                    <a:pt x="11311" y="1141"/>
                  </a:lnTo>
                  <a:cubicBezTo>
                    <a:pt x="11265" y="1116"/>
                    <a:pt x="11247" y="1058"/>
                    <a:pt x="11272" y="1011"/>
                  </a:cubicBezTo>
                  <a:cubicBezTo>
                    <a:pt x="11297" y="964"/>
                    <a:pt x="11355" y="947"/>
                    <a:pt x="11402" y="972"/>
                  </a:cubicBezTo>
                  <a:close/>
                  <a:moveTo>
                    <a:pt x="11737" y="1159"/>
                  </a:moveTo>
                  <a:lnTo>
                    <a:pt x="11737" y="1159"/>
                  </a:lnTo>
                  <a:cubicBezTo>
                    <a:pt x="11784" y="1184"/>
                    <a:pt x="11802" y="1242"/>
                    <a:pt x="11777" y="1289"/>
                  </a:cubicBezTo>
                  <a:cubicBezTo>
                    <a:pt x="11752" y="1336"/>
                    <a:pt x="11694" y="1353"/>
                    <a:pt x="11647" y="1328"/>
                  </a:cubicBezTo>
                  <a:lnTo>
                    <a:pt x="11647" y="1328"/>
                  </a:lnTo>
                  <a:cubicBezTo>
                    <a:pt x="11600" y="1303"/>
                    <a:pt x="11582" y="1245"/>
                    <a:pt x="11607" y="1198"/>
                  </a:cubicBezTo>
                  <a:cubicBezTo>
                    <a:pt x="11632" y="1152"/>
                    <a:pt x="11691" y="1134"/>
                    <a:pt x="11737" y="1159"/>
                  </a:cubicBezTo>
                  <a:close/>
                  <a:moveTo>
                    <a:pt x="12076" y="1344"/>
                  </a:moveTo>
                  <a:lnTo>
                    <a:pt x="12077" y="1344"/>
                  </a:lnTo>
                  <a:cubicBezTo>
                    <a:pt x="12123" y="1370"/>
                    <a:pt x="12139" y="1429"/>
                    <a:pt x="12113" y="1475"/>
                  </a:cubicBezTo>
                  <a:cubicBezTo>
                    <a:pt x="12087" y="1521"/>
                    <a:pt x="12028" y="1538"/>
                    <a:pt x="11982" y="1512"/>
                  </a:cubicBezTo>
                  <a:lnTo>
                    <a:pt x="11982" y="1511"/>
                  </a:lnTo>
                  <a:cubicBezTo>
                    <a:pt x="11936" y="1485"/>
                    <a:pt x="11919" y="1427"/>
                    <a:pt x="11946" y="1381"/>
                  </a:cubicBezTo>
                  <a:cubicBezTo>
                    <a:pt x="11972" y="1334"/>
                    <a:pt x="12030" y="1318"/>
                    <a:pt x="12076" y="1344"/>
                  </a:cubicBezTo>
                  <a:close/>
                  <a:moveTo>
                    <a:pt x="12413" y="1525"/>
                  </a:moveTo>
                  <a:lnTo>
                    <a:pt x="12413" y="1525"/>
                  </a:lnTo>
                  <a:cubicBezTo>
                    <a:pt x="12460" y="1550"/>
                    <a:pt x="12477" y="1608"/>
                    <a:pt x="12452" y="1655"/>
                  </a:cubicBezTo>
                  <a:cubicBezTo>
                    <a:pt x="12427" y="1702"/>
                    <a:pt x="12369" y="1719"/>
                    <a:pt x="12322" y="1694"/>
                  </a:cubicBezTo>
                  <a:lnTo>
                    <a:pt x="12322" y="1694"/>
                  </a:lnTo>
                  <a:cubicBezTo>
                    <a:pt x="12276" y="1669"/>
                    <a:pt x="12258" y="1611"/>
                    <a:pt x="12283" y="1564"/>
                  </a:cubicBezTo>
                  <a:cubicBezTo>
                    <a:pt x="12308" y="1518"/>
                    <a:pt x="12366" y="1500"/>
                    <a:pt x="12413" y="1525"/>
                  </a:cubicBezTo>
                  <a:close/>
                  <a:moveTo>
                    <a:pt x="12751" y="1701"/>
                  </a:moveTo>
                  <a:lnTo>
                    <a:pt x="12751" y="1701"/>
                  </a:lnTo>
                  <a:cubicBezTo>
                    <a:pt x="12798" y="1725"/>
                    <a:pt x="12818" y="1782"/>
                    <a:pt x="12794" y="1830"/>
                  </a:cubicBezTo>
                  <a:cubicBezTo>
                    <a:pt x="12771" y="1877"/>
                    <a:pt x="12713" y="1897"/>
                    <a:pt x="12666" y="1873"/>
                  </a:cubicBezTo>
                  <a:lnTo>
                    <a:pt x="12666" y="1873"/>
                  </a:lnTo>
                  <a:cubicBezTo>
                    <a:pt x="12618" y="1850"/>
                    <a:pt x="12599" y="1792"/>
                    <a:pt x="12622" y="1745"/>
                  </a:cubicBezTo>
                  <a:cubicBezTo>
                    <a:pt x="12646" y="1697"/>
                    <a:pt x="12703" y="1678"/>
                    <a:pt x="12751" y="1701"/>
                  </a:cubicBezTo>
                  <a:close/>
                  <a:moveTo>
                    <a:pt x="13093" y="1875"/>
                  </a:moveTo>
                  <a:lnTo>
                    <a:pt x="13093" y="1876"/>
                  </a:lnTo>
                  <a:cubicBezTo>
                    <a:pt x="13141" y="1899"/>
                    <a:pt x="13160" y="1957"/>
                    <a:pt x="13137" y="2004"/>
                  </a:cubicBezTo>
                  <a:cubicBezTo>
                    <a:pt x="13113" y="2052"/>
                    <a:pt x="13056" y="2071"/>
                    <a:pt x="13008" y="2048"/>
                  </a:cubicBezTo>
                  <a:lnTo>
                    <a:pt x="13008" y="2048"/>
                  </a:lnTo>
                  <a:cubicBezTo>
                    <a:pt x="12961" y="2024"/>
                    <a:pt x="12941" y="1967"/>
                    <a:pt x="12965" y="1919"/>
                  </a:cubicBezTo>
                  <a:cubicBezTo>
                    <a:pt x="12988" y="1871"/>
                    <a:pt x="13046" y="1852"/>
                    <a:pt x="13093" y="1875"/>
                  </a:cubicBezTo>
                  <a:close/>
                  <a:moveTo>
                    <a:pt x="13438" y="2048"/>
                  </a:moveTo>
                  <a:lnTo>
                    <a:pt x="13439" y="2048"/>
                  </a:lnTo>
                  <a:cubicBezTo>
                    <a:pt x="13486" y="2072"/>
                    <a:pt x="13504" y="2130"/>
                    <a:pt x="13480" y="2178"/>
                  </a:cubicBezTo>
                  <a:cubicBezTo>
                    <a:pt x="13455" y="2225"/>
                    <a:pt x="13397" y="2243"/>
                    <a:pt x="13350" y="2219"/>
                  </a:cubicBezTo>
                  <a:lnTo>
                    <a:pt x="13350" y="2219"/>
                  </a:lnTo>
                  <a:cubicBezTo>
                    <a:pt x="13303" y="2194"/>
                    <a:pt x="13285" y="2136"/>
                    <a:pt x="13309" y="2089"/>
                  </a:cubicBezTo>
                  <a:cubicBezTo>
                    <a:pt x="13333" y="2042"/>
                    <a:pt x="13391" y="2024"/>
                    <a:pt x="13438" y="2048"/>
                  </a:cubicBezTo>
                  <a:close/>
                  <a:moveTo>
                    <a:pt x="13780" y="2215"/>
                  </a:moveTo>
                  <a:lnTo>
                    <a:pt x="13780" y="2215"/>
                  </a:lnTo>
                  <a:cubicBezTo>
                    <a:pt x="13828" y="2237"/>
                    <a:pt x="13849" y="2294"/>
                    <a:pt x="13827" y="2342"/>
                  </a:cubicBezTo>
                  <a:cubicBezTo>
                    <a:pt x="13805" y="2390"/>
                    <a:pt x="13748" y="2411"/>
                    <a:pt x="13700" y="2389"/>
                  </a:cubicBezTo>
                  <a:lnTo>
                    <a:pt x="13699" y="2389"/>
                  </a:lnTo>
                  <a:cubicBezTo>
                    <a:pt x="13651" y="2367"/>
                    <a:pt x="13630" y="2310"/>
                    <a:pt x="13652" y="2262"/>
                  </a:cubicBezTo>
                  <a:cubicBezTo>
                    <a:pt x="13674" y="2213"/>
                    <a:pt x="13732" y="2192"/>
                    <a:pt x="13780" y="2215"/>
                  </a:cubicBezTo>
                  <a:close/>
                  <a:moveTo>
                    <a:pt x="14126" y="2380"/>
                  </a:moveTo>
                  <a:lnTo>
                    <a:pt x="14127" y="2380"/>
                  </a:lnTo>
                  <a:cubicBezTo>
                    <a:pt x="14175" y="2402"/>
                    <a:pt x="14196" y="2459"/>
                    <a:pt x="14174" y="2507"/>
                  </a:cubicBezTo>
                  <a:cubicBezTo>
                    <a:pt x="14151" y="2556"/>
                    <a:pt x="14094" y="2577"/>
                    <a:pt x="14046" y="2554"/>
                  </a:cubicBezTo>
                  <a:lnTo>
                    <a:pt x="14046" y="2554"/>
                  </a:lnTo>
                  <a:cubicBezTo>
                    <a:pt x="13998" y="2532"/>
                    <a:pt x="13977" y="2475"/>
                    <a:pt x="13999" y="2427"/>
                  </a:cubicBezTo>
                  <a:cubicBezTo>
                    <a:pt x="14021" y="2379"/>
                    <a:pt x="14078" y="2358"/>
                    <a:pt x="14126" y="2380"/>
                  </a:cubicBezTo>
                  <a:close/>
                  <a:moveTo>
                    <a:pt x="14474" y="2543"/>
                  </a:moveTo>
                  <a:lnTo>
                    <a:pt x="14474" y="2543"/>
                  </a:lnTo>
                  <a:cubicBezTo>
                    <a:pt x="14523" y="2565"/>
                    <a:pt x="14544" y="2622"/>
                    <a:pt x="14521" y="2670"/>
                  </a:cubicBezTo>
                  <a:cubicBezTo>
                    <a:pt x="14499" y="2719"/>
                    <a:pt x="14442" y="2740"/>
                    <a:pt x="14394" y="2717"/>
                  </a:cubicBezTo>
                  <a:lnTo>
                    <a:pt x="14394" y="2717"/>
                  </a:lnTo>
                  <a:cubicBezTo>
                    <a:pt x="14346" y="2695"/>
                    <a:pt x="14325" y="2638"/>
                    <a:pt x="14347" y="2590"/>
                  </a:cubicBezTo>
                  <a:cubicBezTo>
                    <a:pt x="14369" y="2542"/>
                    <a:pt x="14426" y="2521"/>
                    <a:pt x="14474" y="2543"/>
                  </a:cubicBezTo>
                  <a:close/>
                  <a:moveTo>
                    <a:pt x="14821" y="2703"/>
                  </a:moveTo>
                  <a:lnTo>
                    <a:pt x="14821" y="2703"/>
                  </a:lnTo>
                  <a:cubicBezTo>
                    <a:pt x="14870" y="2724"/>
                    <a:pt x="14892" y="2781"/>
                    <a:pt x="14871" y="2829"/>
                  </a:cubicBezTo>
                  <a:cubicBezTo>
                    <a:pt x="14850" y="2878"/>
                    <a:pt x="14794" y="2900"/>
                    <a:pt x="14745" y="2879"/>
                  </a:cubicBezTo>
                  <a:lnTo>
                    <a:pt x="14745" y="2879"/>
                  </a:lnTo>
                  <a:cubicBezTo>
                    <a:pt x="14696" y="2858"/>
                    <a:pt x="14674" y="2802"/>
                    <a:pt x="14695" y="2753"/>
                  </a:cubicBezTo>
                  <a:cubicBezTo>
                    <a:pt x="14716" y="2704"/>
                    <a:pt x="14772" y="2682"/>
                    <a:pt x="14821" y="2703"/>
                  </a:cubicBezTo>
                  <a:close/>
                  <a:moveTo>
                    <a:pt x="15171" y="2861"/>
                  </a:moveTo>
                  <a:lnTo>
                    <a:pt x="15171" y="2861"/>
                  </a:lnTo>
                  <a:cubicBezTo>
                    <a:pt x="15220" y="2882"/>
                    <a:pt x="15242" y="2939"/>
                    <a:pt x="15221" y="2987"/>
                  </a:cubicBezTo>
                  <a:cubicBezTo>
                    <a:pt x="15200" y="3036"/>
                    <a:pt x="15144" y="3058"/>
                    <a:pt x="15095" y="3037"/>
                  </a:cubicBezTo>
                  <a:lnTo>
                    <a:pt x="15095" y="3037"/>
                  </a:lnTo>
                  <a:cubicBezTo>
                    <a:pt x="15046" y="3016"/>
                    <a:pt x="15024" y="2960"/>
                    <a:pt x="15045" y="2911"/>
                  </a:cubicBezTo>
                  <a:cubicBezTo>
                    <a:pt x="15066" y="2862"/>
                    <a:pt x="15123" y="2840"/>
                    <a:pt x="15171" y="2861"/>
                  </a:cubicBezTo>
                  <a:close/>
                  <a:moveTo>
                    <a:pt x="15522" y="3017"/>
                  </a:moveTo>
                  <a:lnTo>
                    <a:pt x="15522" y="3018"/>
                  </a:lnTo>
                  <a:cubicBezTo>
                    <a:pt x="15571" y="3039"/>
                    <a:pt x="15593" y="3095"/>
                    <a:pt x="15572" y="3144"/>
                  </a:cubicBezTo>
                  <a:cubicBezTo>
                    <a:pt x="15551" y="3192"/>
                    <a:pt x="15495" y="3215"/>
                    <a:pt x="15446" y="3194"/>
                  </a:cubicBezTo>
                  <a:lnTo>
                    <a:pt x="15446" y="3194"/>
                  </a:lnTo>
                  <a:cubicBezTo>
                    <a:pt x="15397" y="3173"/>
                    <a:pt x="15375" y="3116"/>
                    <a:pt x="15396" y="3067"/>
                  </a:cubicBezTo>
                  <a:cubicBezTo>
                    <a:pt x="15417" y="3019"/>
                    <a:pt x="15473" y="2996"/>
                    <a:pt x="15522" y="3017"/>
                  </a:cubicBezTo>
                  <a:close/>
                  <a:moveTo>
                    <a:pt x="15872" y="3170"/>
                  </a:moveTo>
                  <a:lnTo>
                    <a:pt x="15873" y="3170"/>
                  </a:lnTo>
                  <a:cubicBezTo>
                    <a:pt x="15922" y="3190"/>
                    <a:pt x="15945" y="3246"/>
                    <a:pt x="15925" y="3295"/>
                  </a:cubicBezTo>
                  <a:cubicBezTo>
                    <a:pt x="15905" y="3344"/>
                    <a:pt x="15849" y="3368"/>
                    <a:pt x="15800" y="3348"/>
                  </a:cubicBezTo>
                  <a:lnTo>
                    <a:pt x="15800" y="3348"/>
                  </a:lnTo>
                  <a:cubicBezTo>
                    <a:pt x="15751" y="3328"/>
                    <a:pt x="15727" y="3272"/>
                    <a:pt x="15747" y="3223"/>
                  </a:cubicBezTo>
                  <a:cubicBezTo>
                    <a:pt x="15767" y="3174"/>
                    <a:pt x="15823" y="3150"/>
                    <a:pt x="15872" y="3170"/>
                  </a:cubicBezTo>
                  <a:close/>
                  <a:moveTo>
                    <a:pt x="16225" y="3321"/>
                  </a:moveTo>
                  <a:lnTo>
                    <a:pt x="16226" y="3321"/>
                  </a:lnTo>
                  <a:cubicBezTo>
                    <a:pt x="16275" y="3341"/>
                    <a:pt x="16298" y="3397"/>
                    <a:pt x="16278" y="3446"/>
                  </a:cubicBezTo>
                  <a:cubicBezTo>
                    <a:pt x="16258" y="3495"/>
                    <a:pt x="16202" y="3519"/>
                    <a:pt x="16153" y="3499"/>
                  </a:cubicBezTo>
                  <a:lnTo>
                    <a:pt x="16153" y="3499"/>
                  </a:lnTo>
                  <a:cubicBezTo>
                    <a:pt x="16104" y="3479"/>
                    <a:pt x="16080" y="3423"/>
                    <a:pt x="16100" y="3374"/>
                  </a:cubicBezTo>
                  <a:cubicBezTo>
                    <a:pt x="16120" y="3325"/>
                    <a:pt x="16176" y="3301"/>
                    <a:pt x="16225" y="3321"/>
                  </a:cubicBezTo>
                  <a:close/>
                  <a:moveTo>
                    <a:pt x="16581" y="3472"/>
                  </a:moveTo>
                  <a:lnTo>
                    <a:pt x="16582" y="3472"/>
                  </a:lnTo>
                  <a:cubicBezTo>
                    <a:pt x="16630" y="3493"/>
                    <a:pt x="16653" y="3549"/>
                    <a:pt x="16631" y="3598"/>
                  </a:cubicBezTo>
                  <a:cubicBezTo>
                    <a:pt x="16610" y="3646"/>
                    <a:pt x="16554" y="3669"/>
                    <a:pt x="16505" y="3648"/>
                  </a:cubicBezTo>
                  <a:lnTo>
                    <a:pt x="16505" y="3648"/>
                  </a:lnTo>
                  <a:cubicBezTo>
                    <a:pt x="16456" y="3627"/>
                    <a:pt x="16434" y="3570"/>
                    <a:pt x="16455" y="3521"/>
                  </a:cubicBezTo>
                  <a:cubicBezTo>
                    <a:pt x="16476" y="3473"/>
                    <a:pt x="16533" y="3450"/>
                    <a:pt x="16581" y="3472"/>
                  </a:cubicBezTo>
                  <a:close/>
                  <a:moveTo>
                    <a:pt x="16935" y="3618"/>
                  </a:moveTo>
                  <a:lnTo>
                    <a:pt x="16936" y="3618"/>
                  </a:lnTo>
                  <a:cubicBezTo>
                    <a:pt x="16984" y="3639"/>
                    <a:pt x="17007" y="3695"/>
                    <a:pt x="16987" y="3744"/>
                  </a:cubicBezTo>
                  <a:cubicBezTo>
                    <a:pt x="16966" y="3793"/>
                    <a:pt x="16910" y="3816"/>
                    <a:pt x="16861" y="3795"/>
                  </a:cubicBezTo>
                  <a:lnTo>
                    <a:pt x="16861" y="3795"/>
                  </a:lnTo>
                  <a:cubicBezTo>
                    <a:pt x="16812" y="3775"/>
                    <a:pt x="16789" y="3718"/>
                    <a:pt x="16810" y="3669"/>
                  </a:cubicBezTo>
                  <a:cubicBezTo>
                    <a:pt x="16830" y="3621"/>
                    <a:pt x="16887" y="3598"/>
                    <a:pt x="16935" y="3618"/>
                  </a:cubicBezTo>
                  <a:close/>
                  <a:moveTo>
                    <a:pt x="17291" y="3763"/>
                  </a:moveTo>
                  <a:lnTo>
                    <a:pt x="17292" y="3763"/>
                  </a:lnTo>
                  <a:cubicBezTo>
                    <a:pt x="17340" y="3783"/>
                    <a:pt x="17363" y="3840"/>
                    <a:pt x="17343" y="3889"/>
                  </a:cubicBezTo>
                  <a:cubicBezTo>
                    <a:pt x="17322" y="3937"/>
                    <a:pt x="17266" y="3960"/>
                    <a:pt x="17217" y="3940"/>
                  </a:cubicBezTo>
                  <a:lnTo>
                    <a:pt x="17217" y="3940"/>
                  </a:lnTo>
                  <a:cubicBezTo>
                    <a:pt x="17168" y="3919"/>
                    <a:pt x="17145" y="3863"/>
                    <a:pt x="17166" y="3814"/>
                  </a:cubicBezTo>
                  <a:cubicBezTo>
                    <a:pt x="17186" y="3765"/>
                    <a:pt x="17243" y="3742"/>
                    <a:pt x="17291" y="3763"/>
                  </a:cubicBezTo>
                  <a:close/>
                  <a:moveTo>
                    <a:pt x="17648" y="3906"/>
                  </a:moveTo>
                  <a:lnTo>
                    <a:pt x="17648" y="3906"/>
                  </a:lnTo>
                  <a:cubicBezTo>
                    <a:pt x="17697" y="3926"/>
                    <a:pt x="17720" y="3983"/>
                    <a:pt x="17699" y="4031"/>
                  </a:cubicBezTo>
                  <a:cubicBezTo>
                    <a:pt x="17679" y="4080"/>
                    <a:pt x="17622" y="4103"/>
                    <a:pt x="17573" y="4083"/>
                  </a:cubicBezTo>
                  <a:lnTo>
                    <a:pt x="17573" y="4082"/>
                  </a:lnTo>
                  <a:cubicBezTo>
                    <a:pt x="17524" y="4062"/>
                    <a:pt x="17502" y="4006"/>
                    <a:pt x="17522" y="3957"/>
                  </a:cubicBezTo>
                  <a:cubicBezTo>
                    <a:pt x="17543" y="3908"/>
                    <a:pt x="17599" y="3885"/>
                    <a:pt x="17648" y="3906"/>
                  </a:cubicBezTo>
                  <a:close/>
                  <a:moveTo>
                    <a:pt x="18001" y="4045"/>
                  </a:moveTo>
                  <a:lnTo>
                    <a:pt x="18001" y="4045"/>
                  </a:lnTo>
                  <a:cubicBezTo>
                    <a:pt x="18051" y="4064"/>
                    <a:pt x="18077" y="4119"/>
                    <a:pt x="18058" y="4168"/>
                  </a:cubicBezTo>
                  <a:cubicBezTo>
                    <a:pt x="18040" y="4218"/>
                    <a:pt x="17985" y="4244"/>
                    <a:pt x="17935" y="4225"/>
                  </a:cubicBezTo>
                  <a:lnTo>
                    <a:pt x="17935" y="4225"/>
                  </a:lnTo>
                  <a:cubicBezTo>
                    <a:pt x="17885" y="4207"/>
                    <a:pt x="17860" y="4152"/>
                    <a:pt x="17878" y="4102"/>
                  </a:cubicBezTo>
                  <a:cubicBezTo>
                    <a:pt x="17896" y="4052"/>
                    <a:pt x="17951" y="4027"/>
                    <a:pt x="18001" y="4045"/>
                  </a:cubicBezTo>
                  <a:close/>
                  <a:moveTo>
                    <a:pt x="18359" y="4184"/>
                  </a:moveTo>
                  <a:lnTo>
                    <a:pt x="18360" y="4184"/>
                  </a:lnTo>
                  <a:cubicBezTo>
                    <a:pt x="18409" y="4203"/>
                    <a:pt x="18435" y="4258"/>
                    <a:pt x="18416" y="4308"/>
                  </a:cubicBezTo>
                  <a:cubicBezTo>
                    <a:pt x="18398" y="4357"/>
                    <a:pt x="18343" y="4383"/>
                    <a:pt x="18293" y="4364"/>
                  </a:cubicBezTo>
                  <a:lnTo>
                    <a:pt x="18293" y="4364"/>
                  </a:lnTo>
                  <a:cubicBezTo>
                    <a:pt x="18243" y="4346"/>
                    <a:pt x="18218" y="4291"/>
                    <a:pt x="18236" y="4241"/>
                  </a:cubicBezTo>
                  <a:cubicBezTo>
                    <a:pt x="18254" y="4191"/>
                    <a:pt x="18310" y="4166"/>
                    <a:pt x="18359" y="4184"/>
                  </a:cubicBezTo>
                  <a:close/>
                  <a:moveTo>
                    <a:pt x="18722" y="4322"/>
                  </a:moveTo>
                  <a:lnTo>
                    <a:pt x="18723" y="4322"/>
                  </a:lnTo>
                  <a:cubicBezTo>
                    <a:pt x="18771" y="4343"/>
                    <a:pt x="18794" y="4399"/>
                    <a:pt x="18774" y="4448"/>
                  </a:cubicBezTo>
                  <a:cubicBezTo>
                    <a:pt x="18753" y="4497"/>
                    <a:pt x="18697" y="4520"/>
                    <a:pt x="18648" y="4499"/>
                  </a:cubicBezTo>
                  <a:lnTo>
                    <a:pt x="18648" y="4499"/>
                  </a:lnTo>
                  <a:cubicBezTo>
                    <a:pt x="18599" y="4479"/>
                    <a:pt x="18576" y="4422"/>
                    <a:pt x="18597" y="4373"/>
                  </a:cubicBezTo>
                  <a:cubicBezTo>
                    <a:pt x="18617" y="4325"/>
                    <a:pt x="18674" y="4302"/>
                    <a:pt x="18722" y="4322"/>
                  </a:cubicBezTo>
                  <a:close/>
                  <a:moveTo>
                    <a:pt x="19079" y="4457"/>
                  </a:moveTo>
                  <a:lnTo>
                    <a:pt x="19079" y="4457"/>
                  </a:lnTo>
                  <a:cubicBezTo>
                    <a:pt x="19129" y="4476"/>
                    <a:pt x="19153" y="4531"/>
                    <a:pt x="19134" y="4581"/>
                  </a:cubicBezTo>
                  <a:cubicBezTo>
                    <a:pt x="19115" y="4630"/>
                    <a:pt x="19060" y="4655"/>
                    <a:pt x="19010" y="4636"/>
                  </a:cubicBezTo>
                  <a:lnTo>
                    <a:pt x="19010" y="4636"/>
                  </a:lnTo>
                  <a:cubicBezTo>
                    <a:pt x="18961" y="4617"/>
                    <a:pt x="18936" y="4561"/>
                    <a:pt x="18955" y="4512"/>
                  </a:cubicBezTo>
                  <a:cubicBezTo>
                    <a:pt x="18974" y="4462"/>
                    <a:pt x="19030" y="4438"/>
                    <a:pt x="19079" y="4457"/>
                  </a:cubicBezTo>
                  <a:close/>
                  <a:moveTo>
                    <a:pt x="19436" y="4589"/>
                  </a:moveTo>
                  <a:lnTo>
                    <a:pt x="19437" y="4589"/>
                  </a:lnTo>
                  <a:cubicBezTo>
                    <a:pt x="19487" y="4606"/>
                    <a:pt x="19513" y="4661"/>
                    <a:pt x="19496" y="4711"/>
                  </a:cubicBezTo>
                  <a:cubicBezTo>
                    <a:pt x="19478" y="4761"/>
                    <a:pt x="19424" y="4788"/>
                    <a:pt x="19374" y="4770"/>
                  </a:cubicBezTo>
                  <a:lnTo>
                    <a:pt x="19373" y="4770"/>
                  </a:lnTo>
                  <a:cubicBezTo>
                    <a:pt x="19323" y="4753"/>
                    <a:pt x="19297" y="4698"/>
                    <a:pt x="19314" y="4648"/>
                  </a:cubicBezTo>
                  <a:cubicBezTo>
                    <a:pt x="19332" y="4598"/>
                    <a:pt x="19386" y="4571"/>
                    <a:pt x="19436" y="4589"/>
                  </a:cubicBezTo>
                  <a:close/>
                  <a:moveTo>
                    <a:pt x="19796" y="4722"/>
                  </a:moveTo>
                  <a:lnTo>
                    <a:pt x="19796" y="4722"/>
                  </a:lnTo>
                  <a:cubicBezTo>
                    <a:pt x="19846" y="4739"/>
                    <a:pt x="19873" y="4794"/>
                    <a:pt x="19856" y="4844"/>
                  </a:cubicBezTo>
                  <a:cubicBezTo>
                    <a:pt x="19839" y="4894"/>
                    <a:pt x="19785" y="4921"/>
                    <a:pt x="19735" y="4904"/>
                  </a:cubicBezTo>
                  <a:lnTo>
                    <a:pt x="19734" y="4904"/>
                  </a:lnTo>
                  <a:cubicBezTo>
                    <a:pt x="19684" y="4887"/>
                    <a:pt x="19657" y="4833"/>
                    <a:pt x="19674" y="4782"/>
                  </a:cubicBezTo>
                  <a:cubicBezTo>
                    <a:pt x="19691" y="4732"/>
                    <a:pt x="19746" y="4705"/>
                    <a:pt x="19796" y="4722"/>
                  </a:cubicBezTo>
                  <a:close/>
                  <a:moveTo>
                    <a:pt x="20158" y="4851"/>
                  </a:moveTo>
                  <a:lnTo>
                    <a:pt x="20158" y="4851"/>
                  </a:lnTo>
                  <a:cubicBezTo>
                    <a:pt x="20208" y="4868"/>
                    <a:pt x="20235" y="4923"/>
                    <a:pt x="20218" y="4973"/>
                  </a:cubicBezTo>
                  <a:cubicBezTo>
                    <a:pt x="20201" y="5023"/>
                    <a:pt x="20147" y="5050"/>
                    <a:pt x="20096" y="5033"/>
                  </a:cubicBezTo>
                  <a:lnTo>
                    <a:pt x="20096" y="5033"/>
                  </a:lnTo>
                  <a:cubicBezTo>
                    <a:pt x="20046" y="5016"/>
                    <a:pt x="20019" y="4962"/>
                    <a:pt x="20036" y="4911"/>
                  </a:cubicBezTo>
                  <a:cubicBezTo>
                    <a:pt x="20053" y="4861"/>
                    <a:pt x="20107" y="4834"/>
                    <a:pt x="20158" y="4851"/>
                  </a:cubicBezTo>
                  <a:close/>
                  <a:moveTo>
                    <a:pt x="20520" y="4978"/>
                  </a:moveTo>
                  <a:lnTo>
                    <a:pt x="20520" y="4978"/>
                  </a:lnTo>
                  <a:cubicBezTo>
                    <a:pt x="20570" y="4995"/>
                    <a:pt x="20597" y="5050"/>
                    <a:pt x="20581" y="5100"/>
                  </a:cubicBezTo>
                  <a:cubicBezTo>
                    <a:pt x="20564" y="5150"/>
                    <a:pt x="20509" y="5177"/>
                    <a:pt x="20459" y="5160"/>
                  </a:cubicBezTo>
                  <a:lnTo>
                    <a:pt x="20459" y="5160"/>
                  </a:lnTo>
                  <a:cubicBezTo>
                    <a:pt x="20408" y="5143"/>
                    <a:pt x="20381" y="5089"/>
                    <a:pt x="20398" y="5039"/>
                  </a:cubicBezTo>
                  <a:cubicBezTo>
                    <a:pt x="20415" y="4989"/>
                    <a:pt x="20470" y="4962"/>
                    <a:pt x="20520" y="4978"/>
                  </a:cubicBezTo>
                  <a:close/>
                  <a:moveTo>
                    <a:pt x="20883" y="5105"/>
                  </a:moveTo>
                  <a:lnTo>
                    <a:pt x="20883" y="5105"/>
                  </a:lnTo>
                  <a:cubicBezTo>
                    <a:pt x="20933" y="5122"/>
                    <a:pt x="20960" y="5176"/>
                    <a:pt x="20943" y="5227"/>
                  </a:cubicBezTo>
                  <a:cubicBezTo>
                    <a:pt x="20926" y="5277"/>
                    <a:pt x="20872" y="5304"/>
                    <a:pt x="20822" y="5287"/>
                  </a:cubicBezTo>
                  <a:lnTo>
                    <a:pt x="20822" y="5287"/>
                  </a:lnTo>
                  <a:cubicBezTo>
                    <a:pt x="20771" y="5270"/>
                    <a:pt x="20744" y="5215"/>
                    <a:pt x="20761" y="5165"/>
                  </a:cubicBezTo>
                  <a:cubicBezTo>
                    <a:pt x="20778" y="5115"/>
                    <a:pt x="20833" y="5088"/>
                    <a:pt x="20883" y="5105"/>
                  </a:cubicBezTo>
                  <a:close/>
                  <a:moveTo>
                    <a:pt x="21247" y="5229"/>
                  </a:moveTo>
                  <a:lnTo>
                    <a:pt x="21247" y="5229"/>
                  </a:lnTo>
                  <a:cubicBezTo>
                    <a:pt x="21297" y="5246"/>
                    <a:pt x="21324" y="5300"/>
                    <a:pt x="21307" y="5350"/>
                  </a:cubicBezTo>
                  <a:cubicBezTo>
                    <a:pt x="21290" y="5400"/>
                    <a:pt x="21236" y="5427"/>
                    <a:pt x="21185" y="5411"/>
                  </a:cubicBezTo>
                  <a:lnTo>
                    <a:pt x="21185" y="5410"/>
                  </a:lnTo>
                  <a:cubicBezTo>
                    <a:pt x="21135" y="5394"/>
                    <a:pt x="21108" y="5339"/>
                    <a:pt x="21125" y="5289"/>
                  </a:cubicBezTo>
                  <a:cubicBezTo>
                    <a:pt x="21142" y="5239"/>
                    <a:pt x="21196" y="5212"/>
                    <a:pt x="21247" y="5229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0" name="Freeform 953"/>
            <p:cNvSpPr>
              <a:spLocks noEditPoints="1"/>
            </p:cNvSpPr>
            <p:nvPr/>
          </p:nvSpPr>
          <p:spPr bwMode="auto">
            <a:xfrm>
              <a:off x="16229" y="17970"/>
              <a:ext cx="1759" cy="175"/>
            </a:xfrm>
            <a:custGeom>
              <a:avLst/>
              <a:gdLst>
                <a:gd name="T0" fmla="*/ 69 w 10566"/>
                <a:gd name="T1" fmla="*/ 8 h 1091"/>
                <a:gd name="T2" fmla="*/ 251 w 10566"/>
                <a:gd name="T3" fmla="*/ 69 h 1091"/>
                <a:gd name="T4" fmla="*/ 433 w 10566"/>
                <a:gd name="T5" fmla="*/ 129 h 1091"/>
                <a:gd name="T6" fmla="*/ 616 w 10566"/>
                <a:gd name="T7" fmla="*/ 187 h 1091"/>
                <a:gd name="T8" fmla="*/ 798 w 10566"/>
                <a:gd name="T9" fmla="*/ 244 h 1091"/>
                <a:gd name="T10" fmla="*/ 982 w 10566"/>
                <a:gd name="T11" fmla="*/ 299 h 1091"/>
                <a:gd name="T12" fmla="*/ 1168 w 10566"/>
                <a:gd name="T13" fmla="*/ 353 h 1091"/>
                <a:gd name="T14" fmla="*/ 1352 w 10566"/>
                <a:gd name="T15" fmla="*/ 404 h 1091"/>
                <a:gd name="T16" fmla="*/ 1536 w 10566"/>
                <a:gd name="T17" fmla="*/ 452 h 1091"/>
                <a:gd name="T18" fmla="*/ 1721 w 10566"/>
                <a:gd name="T19" fmla="*/ 498 h 1091"/>
                <a:gd name="T20" fmla="*/ 1909 w 10566"/>
                <a:gd name="T21" fmla="*/ 540 h 1091"/>
                <a:gd name="T22" fmla="*/ 2095 w 10566"/>
                <a:gd name="T23" fmla="*/ 579 h 1091"/>
                <a:gd name="T24" fmla="*/ 2282 w 10566"/>
                <a:gd name="T25" fmla="*/ 615 h 1091"/>
                <a:gd name="T26" fmla="*/ 2473 w 10566"/>
                <a:gd name="T27" fmla="*/ 648 h 1091"/>
                <a:gd name="T28" fmla="*/ 2661 w 10566"/>
                <a:gd name="T29" fmla="*/ 678 h 1091"/>
                <a:gd name="T30" fmla="*/ 2850 w 10566"/>
                <a:gd name="T31" fmla="*/ 705 h 1091"/>
                <a:gd name="T32" fmla="*/ 3041 w 10566"/>
                <a:gd name="T33" fmla="*/ 730 h 1091"/>
                <a:gd name="T34" fmla="*/ 3231 w 10566"/>
                <a:gd name="T35" fmla="*/ 753 h 1091"/>
                <a:gd name="T36" fmla="*/ 3421 w 10566"/>
                <a:gd name="T37" fmla="*/ 773 h 1091"/>
                <a:gd name="T38" fmla="*/ 3612 w 10566"/>
                <a:gd name="T39" fmla="*/ 792 h 1091"/>
                <a:gd name="T40" fmla="*/ 3803 w 10566"/>
                <a:gd name="T41" fmla="*/ 809 h 1091"/>
                <a:gd name="T42" fmla="*/ 3995 w 10566"/>
                <a:gd name="T43" fmla="*/ 825 h 1091"/>
                <a:gd name="T44" fmla="*/ 4185 w 10566"/>
                <a:gd name="T45" fmla="*/ 839 h 1091"/>
                <a:gd name="T46" fmla="*/ 4376 w 10566"/>
                <a:gd name="T47" fmla="*/ 852 h 1091"/>
                <a:gd name="T48" fmla="*/ 4568 w 10566"/>
                <a:gd name="T49" fmla="*/ 864 h 1091"/>
                <a:gd name="T50" fmla="*/ 4760 w 10566"/>
                <a:gd name="T51" fmla="*/ 875 h 1091"/>
                <a:gd name="T52" fmla="*/ 4952 w 10566"/>
                <a:gd name="T53" fmla="*/ 885 h 1091"/>
                <a:gd name="T54" fmla="*/ 5143 w 10566"/>
                <a:gd name="T55" fmla="*/ 894 h 1091"/>
                <a:gd name="T56" fmla="*/ 5335 w 10566"/>
                <a:gd name="T57" fmla="*/ 902 h 1091"/>
                <a:gd name="T58" fmla="*/ 5526 w 10566"/>
                <a:gd name="T59" fmla="*/ 910 h 1091"/>
                <a:gd name="T60" fmla="*/ 5718 w 10566"/>
                <a:gd name="T61" fmla="*/ 917 h 1091"/>
                <a:gd name="T62" fmla="*/ 5910 w 10566"/>
                <a:gd name="T63" fmla="*/ 923 h 1091"/>
                <a:gd name="T64" fmla="*/ 6102 w 10566"/>
                <a:gd name="T65" fmla="*/ 930 h 1091"/>
                <a:gd name="T66" fmla="*/ 6294 w 10566"/>
                <a:gd name="T67" fmla="*/ 935 h 1091"/>
                <a:gd name="T68" fmla="*/ 6486 w 10566"/>
                <a:gd name="T69" fmla="*/ 941 h 1091"/>
                <a:gd name="T70" fmla="*/ 6678 w 10566"/>
                <a:gd name="T71" fmla="*/ 945 h 1091"/>
                <a:gd name="T72" fmla="*/ 6870 w 10566"/>
                <a:gd name="T73" fmla="*/ 950 h 1091"/>
                <a:gd name="T74" fmla="*/ 7062 w 10566"/>
                <a:gd name="T75" fmla="*/ 954 h 1091"/>
                <a:gd name="T76" fmla="*/ 7254 w 10566"/>
                <a:gd name="T77" fmla="*/ 958 h 1091"/>
                <a:gd name="T78" fmla="*/ 7446 w 10566"/>
                <a:gd name="T79" fmla="*/ 961 h 1091"/>
                <a:gd name="T80" fmla="*/ 7636 w 10566"/>
                <a:gd name="T81" fmla="*/ 964 h 1091"/>
                <a:gd name="T82" fmla="*/ 7829 w 10566"/>
                <a:gd name="T83" fmla="*/ 967 h 1091"/>
                <a:gd name="T84" fmla="*/ 8021 w 10566"/>
                <a:gd name="T85" fmla="*/ 970 h 1091"/>
                <a:gd name="T86" fmla="*/ 8213 w 10566"/>
                <a:gd name="T87" fmla="*/ 973 h 1091"/>
                <a:gd name="T88" fmla="*/ 8405 w 10566"/>
                <a:gd name="T89" fmla="*/ 975 h 1091"/>
                <a:gd name="T90" fmla="*/ 8597 w 10566"/>
                <a:gd name="T91" fmla="*/ 978 h 1091"/>
                <a:gd name="T92" fmla="*/ 8790 w 10566"/>
                <a:gd name="T93" fmla="*/ 980 h 1091"/>
                <a:gd name="T94" fmla="*/ 8982 w 10566"/>
                <a:gd name="T95" fmla="*/ 982 h 1091"/>
                <a:gd name="T96" fmla="*/ 9173 w 10566"/>
                <a:gd name="T97" fmla="*/ 984 h 1091"/>
                <a:gd name="T98" fmla="*/ 9365 w 10566"/>
                <a:gd name="T99" fmla="*/ 986 h 1091"/>
                <a:gd name="T100" fmla="*/ 9557 w 10566"/>
                <a:gd name="T101" fmla="*/ 987 h 1091"/>
                <a:gd name="T102" fmla="*/ 9749 w 10566"/>
                <a:gd name="T103" fmla="*/ 989 h 1091"/>
                <a:gd name="T104" fmla="*/ 9941 w 10566"/>
                <a:gd name="T105" fmla="*/ 990 h 1091"/>
                <a:gd name="T106" fmla="*/ 10133 w 10566"/>
                <a:gd name="T107" fmla="*/ 992 h 1091"/>
                <a:gd name="T108" fmla="*/ 10325 w 10566"/>
                <a:gd name="T109" fmla="*/ 993 h 1091"/>
                <a:gd name="T110" fmla="*/ 10519 w 10566"/>
                <a:gd name="T111" fmla="*/ 99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66" h="1091">
                  <a:moveTo>
                    <a:pt x="69" y="8"/>
                  </a:moveTo>
                  <a:lnTo>
                    <a:pt x="69" y="9"/>
                  </a:lnTo>
                  <a:cubicBezTo>
                    <a:pt x="95" y="17"/>
                    <a:pt x="108" y="44"/>
                    <a:pt x="100" y="69"/>
                  </a:cubicBezTo>
                  <a:cubicBezTo>
                    <a:pt x="91" y="94"/>
                    <a:pt x="64" y="108"/>
                    <a:pt x="39" y="99"/>
                  </a:cubicBezTo>
                  <a:lnTo>
                    <a:pt x="39" y="99"/>
                  </a:lnTo>
                  <a:cubicBezTo>
                    <a:pt x="14" y="91"/>
                    <a:pt x="0" y="64"/>
                    <a:pt x="8" y="39"/>
                  </a:cubicBezTo>
                  <a:cubicBezTo>
                    <a:pt x="17" y="14"/>
                    <a:pt x="44" y="0"/>
                    <a:pt x="69" y="8"/>
                  </a:cubicBezTo>
                  <a:close/>
                  <a:moveTo>
                    <a:pt x="251" y="69"/>
                  </a:moveTo>
                  <a:lnTo>
                    <a:pt x="252" y="69"/>
                  </a:lnTo>
                  <a:cubicBezTo>
                    <a:pt x="277" y="78"/>
                    <a:pt x="290" y="105"/>
                    <a:pt x="282" y="130"/>
                  </a:cubicBezTo>
                  <a:cubicBezTo>
                    <a:pt x="273" y="155"/>
                    <a:pt x="246" y="169"/>
                    <a:pt x="221" y="160"/>
                  </a:cubicBezTo>
                  <a:lnTo>
                    <a:pt x="221" y="160"/>
                  </a:lnTo>
                  <a:cubicBezTo>
                    <a:pt x="196" y="152"/>
                    <a:pt x="182" y="125"/>
                    <a:pt x="191" y="100"/>
                  </a:cubicBezTo>
                  <a:cubicBezTo>
                    <a:pt x="199" y="74"/>
                    <a:pt x="226" y="61"/>
                    <a:pt x="251" y="69"/>
                  </a:cubicBezTo>
                  <a:close/>
                  <a:moveTo>
                    <a:pt x="433" y="129"/>
                  </a:moveTo>
                  <a:lnTo>
                    <a:pt x="433" y="129"/>
                  </a:lnTo>
                  <a:cubicBezTo>
                    <a:pt x="458" y="137"/>
                    <a:pt x="472" y="164"/>
                    <a:pt x="465" y="189"/>
                  </a:cubicBezTo>
                  <a:cubicBezTo>
                    <a:pt x="457" y="214"/>
                    <a:pt x="430" y="228"/>
                    <a:pt x="404" y="220"/>
                  </a:cubicBezTo>
                  <a:lnTo>
                    <a:pt x="404" y="220"/>
                  </a:lnTo>
                  <a:cubicBezTo>
                    <a:pt x="379" y="213"/>
                    <a:pt x="365" y="186"/>
                    <a:pt x="373" y="160"/>
                  </a:cubicBezTo>
                  <a:cubicBezTo>
                    <a:pt x="381" y="135"/>
                    <a:pt x="408" y="121"/>
                    <a:pt x="433" y="129"/>
                  </a:cubicBezTo>
                  <a:close/>
                  <a:moveTo>
                    <a:pt x="616" y="187"/>
                  </a:moveTo>
                  <a:lnTo>
                    <a:pt x="616" y="187"/>
                  </a:lnTo>
                  <a:cubicBezTo>
                    <a:pt x="641" y="195"/>
                    <a:pt x="655" y="222"/>
                    <a:pt x="648" y="247"/>
                  </a:cubicBezTo>
                  <a:cubicBezTo>
                    <a:pt x="640" y="273"/>
                    <a:pt x="613" y="287"/>
                    <a:pt x="587" y="279"/>
                  </a:cubicBezTo>
                  <a:lnTo>
                    <a:pt x="587" y="279"/>
                  </a:lnTo>
                  <a:cubicBezTo>
                    <a:pt x="562" y="271"/>
                    <a:pt x="548" y="244"/>
                    <a:pt x="556" y="219"/>
                  </a:cubicBezTo>
                  <a:cubicBezTo>
                    <a:pt x="564" y="193"/>
                    <a:pt x="591" y="179"/>
                    <a:pt x="616" y="187"/>
                  </a:cubicBezTo>
                  <a:close/>
                  <a:moveTo>
                    <a:pt x="798" y="244"/>
                  </a:moveTo>
                  <a:lnTo>
                    <a:pt x="798" y="244"/>
                  </a:lnTo>
                  <a:cubicBezTo>
                    <a:pt x="823" y="251"/>
                    <a:pt x="838" y="277"/>
                    <a:pt x="831" y="303"/>
                  </a:cubicBezTo>
                  <a:cubicBezTo>
                    <a:pt x="824" y="329"/>
                    <a:pt x="798" y="344"/>
                    <a:pt x="772" y="336"/>
                  </a:cubicBezTo>
                  <a:lnTo>
                    <a:pt x="772" y="336"/>
                  </a:lnTo>
                  <a:cubicBezTo>
                    <a:pt x="747" y="329"/>
                    <a:pt x="732" y="303"/>
                    <a:pt x="739" y="277"/>
                  </a:cubicBezTo>
                  <a:cubicBezTo>
                    <a:pt x="746" y="252"/>
                    <a:pt x="772" y="237"/>
                    <a:pt x="798" y="244"/>
                  </a:cubicBezTo>
                  <a:close/>
                  <a:moveTo>
                    <a:pt x="982" y="299"/>
                  </a:moveTo>
                  <a:lnTo>
                    <a:pt x="982" y="299"/>
                  </a:lnTo>
                  <a:cubicBezTo>
                    <a:pt x="1007" y="307"/>
                    <a:pt x="1022" y="333"/>
                    <a:pt x="1015" y="359"/>
                  </a:cubicBezTo>
                  <a:cubicBezTo>
                    <a:pt x="1008" y="384"/>
                    <a:pt x="982" y="399"/>
                    <a:pt x="956" y="392"/>
                  </a:cubicBezTo>
                  <a:lnTo>
                    <a:pt x="956" y="392"/>
                  </a:lnTo>
                  <a:cubicBezTo>
                    <a:pt x="931" y="385"/>
                    <a:pt x="916" y="358"/>
                    <a:pt x="923" y="333"/>
                  </a:cubicBezTo>
                  <a:cubicBezTo>
                    <a:pt x="930" y="307"/>
                    <a:pt x="956" y="292"/>
                    <a:pt x="982" y="299"/>
                  </a:cubicBezTo>
                  <a:close/>
                  <a:moveTo>
                    <a:pt x="1168" y="353"/>
                  </a:moveTo>
                  <a:lnTo>
                    <a:pt x="1168" y="353"/>
                  </a:lnTo>
                  <a:cubicBezTo>
                    <a:pt x="1194" y="361"/>
                    <a:pt x="1207" y="388"/>
                    <a:pt x="1199" y="414"/>
                  </a:cubicBezTo>
                  <a:cubicBezTo>
                    <a:pt x="1191" y="439"/>
                    <a:pt x="1164" y="453"/>
                    <a:pt x="1139" y="445"/>
                  </a:cubicBezTo>
                  <a:lnTo>
                    <a:pt x="1139" y="445"/>
                  </a:lnTo>
                  <a:cubicBezTo>
                    <a:pt x="1114" y="436"/>
                    <a:pt x="1100" y="409"/>
                    <a:pt x="1108" y="384"/>
                  </a:cubicBezTo>
                  <a:cubicBezTo>
                    <a:pt x="1116" y="359"/>
                    <a:pt x="1143" y="345"/>
                    <a:pt x="1168" y="353"/>
                  </a:cubicBezTo>
                  <a:close/>
                  <a:moveTo>
                    <a:pt x="1352" y="404"/>
                  </a:moveTo>
                  <a:lnTo>
                    <a:pt x="1352" y="404"/>
                  </a:lnTo>
                  <a:cubicBezTo>
                    <a:pt x="1377" y="412"/>
                    <a:pt x="1392" y="438"/>
                    <a:pt x="1385" y="464"/>
                  </a:cubicBezTo>
                  <a:cubicBezTo>
                    <a:pt x="1377" y="489"/>
                    <a:pt x="1351" y="504"/>
                    <a:pt x="1325" y="496"/>
                  </a:cubicBezTo>
                  <a:lnTo>
                    <a:pt x="1325" y="496"/>
                  </a:lnTo>
                  <a:cubicBezTo>
                    <a:pt x="1300" y="489"/>
                    <a:pt x="1285" y="463"/>
                    <a:pt x="1292" y="437"/>
                  </a:cubicBezTo>
                  <a:cubicBezTo>
                    <a:pt x="1300" y="412"/>
                    <a:pt x="1326" y="397"/>
                    <a:pt x="1352" y="404"/>
                  </a:cubicBezTo>
                  <a:close/>
                  <a:moveTo>
                    <a:pt x="1536" y="452"/>
                  </a:moveTo>
                  <a:lnTo>
                    <a:pt x="1536" y="452"/>
                  </a:lnTo>
                  <a:cubicBezTo>
                    <a:pt x="1562" y="458"/>
                    <a:pt x="1577" y="484"/>
                    <a:pt x="1571" y="510"/>
                  </a:cubicBezTo>
                  <a:cubicBezTo>
                    <a:pt x="1565" y="536"/>
                    <a:pt x="1539" y="552"/>
                    <a:pt x="1513" y="545"/>
                  </a:cubicBezTo>
                  <a:lnTo>
                    <a:pt x="1513" y="545"/>
                  </a:lnTo>
                  <a:cubicBezTo>
                    <a:pt x="1487" y="539"/>
                    <a:pt x="1472" y="513"/>
                    <a:pt x="1478" y="487"/>
                  </a:cubicBezTo>
                  <a:cubicBezTo>
                    <a:pt x="1484" y="462"/>
                    <a:pt x="1510" y="446"/>
                    <a:pt x="1536" y="452"/>
                  </a:cubicBezTo>
                  <a:close/>
                  <a:moveTo>
                    <a:pt x="1721" y="498"/>
                  </a:moveTo>
                  <a:lnTo>
                    <a:pt x="1721" y="498"/>
                  </a:lnTo>
                  <a:cubicBezTo>
                    <a:pt x="1747" y="503"/>
                    <a:pt x="1764" y="529"/>
                    <a:pt x="1758" y="555"/>
                  </a:cubicBezTo>
                  <a:cubicBezTo>
                    <a:pt x="1752" y="581"/>
                    <a:pt x="1727" y="597"/>
                    <a:pt x="1701" y="591"/>
                  </a:cubicBezTo>
                  <a:lnTo>
                    <a:pt x="1701" y="591"/>
                  </a:lnTo>
                  <a:cubicBezTo>
                    <a:pt x="1675" y="586"/>
                    <a:pt x="1658" y="560"/>
                    <a:pt x="1664" y="534"/>
                  </a:cubicBezTo>
                  <a:cubicBezTo>
                    <a:pt x="1670" y="508"/>
                    <a:pt x="1695" y="492"/>
                    <a:pt x="1721" y="498"/>
                  </a:cubicBezTo>
                  <a:close/>
                  <a:moveTo>
                    <a:pt x="1909" y="540"/>
                  </a:moveTo>
                  <a:lnTo>
                    <a:pt x="1909" y="540"/>
                  </a:lnTo>
                  <a:cubicBezTo>
                    <a:pt x="1935" y="546"/>
                    <a:pt x="1951" y="571"/>
                    <a:pt x="1945" y="597"/>
                  </a:cubicBezTo>
                  <a:cubicBezTo>
                    <a:pt x="1940" y="623"/>
                    <a:pt x="1914" y="639"/>
                    <a:pt x="1888" y="634"/>
                  </a:cubicBezTo>
                  <a:lnTo>
                    <a:pt x="1888" y="634"/>
                  </a:lnTo>
                  <a:cubicBezTo>
                    <a:pt x="1862" y="628"/>
                    <a:pt x="1846" y="602"/>
                    <a:pt x="1851" y="576"/>
                  </a:cubicBezTo>
                  <a:cubicBezTo>
                    <a:pt x="1857" y="551"/>
                    <a:pt x="1883" y="534"/>
                    <a:pt x="1909" y="540"/>
                  </a:cubicBezTo>
                  <a:close/>
                  <a:moveTo>
                    <a:pt x="2095" y="579"/>
                  </a:moveTo>
                  <a:lnTo>
                    <a:pt x="2095" y="579"/>
                  </a:lnTo>
                  <a:cubicBezTo>
                    <a:pt x="2121" y="583"/>
                    <a:pt x="2139" y="609"/>
                    <a:pt x="2134" y="635"/>
                  </a:cubicBezTo>
                  <a:cubicBezTo>
                    <a:pt x="2129" y="661"/>
                    <a:pt x="2104" y="678"/>
                    <a:pt x="2078" y="673"/>
                  </a:cubicBezTo>
                  <a:lnTo>
                    <a:pt x="2078" y="673"/>
                  </a:lnTo>
                  <a:cubicBezTo>
                    <a:pt x="2052" y="668"/>
                    <a:pt x="2034" y="643"/>
                    <a:pt x="2039" y="617"/>
                  </a:cubicBezTo>
                  <a:cubicBezTo>
                    <a:pt x="2044" y="591"/>
                    <a:pt x="2069" y="574"/>
                    <a:pt x="2095" y="579"/>
                  </a:cubicBezTo>
                  <a:close/>
                  <a:moveTo>
                    <a:pt x="2282" y="615"/>
                  </a:moveTo>
                  <a:lnTo>
                    <a:pt x="2283" y="615"/>
                  </a:lnTo>
                  <a:cubicBezTo>
                    <a:pt x="2309" y="619"/>
                    <a:pt x="2327" y="643"/>
                    <a:pt x="2323" y="669"/>
                  </a:cubicBezTo>
                  <a:cubicBezTo>
                    <a:pt x="2318" y="696"/>
                    <a:pt x="2294" y="713"/>
                    <a:pt x="2268" y="709"/>
                  </a:cubicBezTo>
                  <a:lnTo>
                    <a:pt x="2268" y="709"/>
                  </a:lnTo>
                  <a:cubicBezTo>
                    <a:pt x="2241" y="705"/>
                    <a:pt x="2224" y="681"/>
                    <a:pt x="2228" y="655"/>
                  </a:cubicBezTo>
                  <a:cubicBezTo>
                    <a:pt x="2232" y="628"/>
                    <a:pt x="2256" y="610"/>
                    <a:pt x="2282" y="615"/>
                  </a:cubicBezTo>
                  <a:close/>
                  <a:moveTo>
                    <a:pt x="2473" y="648"/>
                  </a:moveTo>
                  <a:lnTo>
                    <a:pt x="2473" y="648"/>
                  </a:lnTo>
                  <a:cubicBezTo>
                    <a:pt x="2499" y="653"/>
                    <a:pt x="2516" y="678"/>
                    <a:pt x="2512" y="704"/>
                  </a:cubicBezTo>
                  <a:cubicBezTo>
                    <a:pt x="2507" y="730"/>
                    <a:pt x="2482" y="747"/>
                    <a:pt x="2456" y="742"/>
                  </a:cubicBezTo>
                  <a:lnTo>
                    <a:pt x="2455" y="742"/>
                  </a:lnTo>
                  <a:cubicBezTo>
                    <a:pt x="2429" y="737"/>
                    <a:pt x="2412" y="712"/>
                    <a:pt x="2417" y="686"/>
                  </a:cubicBezTo>
                  <a:cubicBezTo>
                    <a:pt x="2422" y="660"/>
                    <a:pt x="2447" y="643"/>
                    <a:pt x="2473" y="648"/>
                  </a:cubicBezTo>
                  <a:close/>
                  <a:moveTo>
                    <a:pt x="2661" y="678"/>
                  </a:moveTo>
                  <a:lnTo>
                    <a:pt x="2662" y="678"/>
                  </a:lnTo>
                  <a:cubicBezTo>
                    <a:pt x="2688" y="682"/>
                    <a:pt x="2706" y="706"/>
                    <a:pt x="2702" y="732"/>
                  </a:cubicBezTo>
                  <a:cubicBezTo>
                    <a:pt x="2697" y="759"/>
                    <a:pt x="2673" y="777"/>
                    <a:pt x="2647" y="772"/>
                  </a:cubicBezTo>
                  <a:lnTo>
                    <a:pt x="2647" y="772"/>
                  </a:lnTo>
                  <a:cubicBezTo>
                    <a:pt x="2620" y="768"/>
                    <a:pt x="2602" y="744"/>
                    <a:pt x="2607" y="718"/>
                  </a:cubicBezTo>
                  <a:cubicBezTo>
                    <a:pt x="2611" y="691"/>
                    <a:pt x="2635" y="674"/>
                    <a:pt x="2661" y="678"/>
                  </a:cubicBezTo>
                  <a:close/>
                  <a:moveTo>
                    <a:pt x="2850" y="705"/>
                  </a:moveTo>
                  <a:lnTo>
                    <a:pt x="2850" y="705"/>
                  </a:lnTo>
                  <a:cubicBezTo>
                    <a:pt x="2877" y="708"/>
                    <a:pt x="2895" y="732"/>
                    <a:pt x="2892" y="758"/>
                  </a:cubicBezTo>
                  <a:cubicBezTo>
                    <a:pt x="2889" y="784"/>
                    <a:pt x="2865" y="803"/>
                    <a:pt x="2838" y="800"/>
                  </a:cubicBezTo>
                  <a:lnTo>
                    <a:pt x="2838" y="800"/>
                  </a:lnTo>
                  <a:cubicBezTo>
                    <a:pt x="2812" y="797"/>
                    <a:pt x="2793" y="773"/>
                    <a:pt x="2797" y="746"/>
                  </a:cubicBezTo>
                  <a:cubicBezTo>
                    <a:pt x="2800" y="720"/>
                    <a:pt x="2824" y="701"/>
                    <a:pt x="2850" y="705"/>
                  </a:cubicBezTo>
                  <a:close/>
                  <a:moveTo>
                    <a:pt x="3041" y="730"/>
                  </a:moveTo>
                  <a:lnTo>
                    <a:pt x="3041" y="730"/>
                  </a:lnTo>
                  <a:cubicBezTo>
                    <a:pt x="3067" y="733"/>
                    <a:pt x="3086" y="757"/>
                    <a:pt x="3082" y="783"/>
                  </a:cubicBezTo>
                  <a:cubicBezTo>
                    <a:pt x="3079" y="809"/>
                    <a:pt x="3055" y="828"/>
                    <a:pt x="3029" y="825"/>
                  </a:cubicBezTo>
                  <a:lnTo>
                    <a:pt x="3029" y="825"/>
                  </a:lnTo>
                  <a:cubicBezTo>
                    <a:pt x="3002" y="822"/>
                    <a:pt x="2984" y="798"/>
                    <a:pt x="2987" y="771"/>
                  </a:cubicBezTo>
                  <a:cubicBezTo>
                    <a:pt x="2990" y="745"/>
                    <a:pt x="3014" y="726"/>
                    <a:pt x="3041" y="730"/>
                  </a:cubicBezTo>
                  <a:close/>
                  <a:moveTo>
                    <a:pt x="3231" y="753"/>
                  </a:moveTo>
                  <a:lnTo>
                    <a:pt x="3231" y="753"/>
                  </a:lnTo>
                  <a:cubicBezTo>
                    <a:pt x="3258" y="756"/>
                    <a:pt x="3276" y="780"/>
                    <a:pt x="3273" y="806"/>
                  </a:cubicBezTo>
                  <a:cubicBezTo>
                    <a:pt x="3270" y="832"/>
                    <a:pt x="3246" y="851"/>
                    <a:pt x="3219" y="848"/>
                  </a:cubicBezTo>
                  <a:lnTo>
                    <a:pt x="3219" y="848"/>
                  </a:lnTo>
                  <a:cubicBezTo>
                    <a:pt x="3193" y="844"/>
                    <a:pt x="3174" y="820"/>
                    <a:pt x="3178" y="794"/>
                  </a:cubicBezTo>
                  <a:cubicBezTo>
                    <a:pt x="3181" y="768"/>
                    <a:pt x="3205" y="749"/>
                    <a:pt x="3231" y="753"/>
                  </a:cubicBezTo>
                  <a:close/>
                  <a:moveTo>
                    <a:pt x="3421" y="773"/>
                  </a:moveTo>
                  <a:lnTo>
                    <a:pt x="3421" y="773"/>
                  </a:lnTo>
                  <a:cubicBezTo>
                    <a:pt x="3447" y="776"/>
                    <a:pt x="3467" y="799"/>
                    <a:pt x="3464" y="825"/>
                  </a:cubicBezTo>
                  <a:cubicBezTo>
                    <a:pt x="3462" y="852"/>
                    <a:pt x="3438" y="871"/>
                    <a:pt x="3412" y="869"/>
                  </a:cubicBezTo>
                  <a:lnTo>
                    <a:pt x="3412" y="869"/>
                  </a:lnTo>
                  <a:cubicBezTo>
                    <a:pt x="3385" y="866"/>
                    <a:pt x="3366" y="843"/>
                    <a:pt x="3368" y="816"/>
                  </a:cubicBezTo>
                  <a:cubicBezTo>
                    <a:pt x="3371" y="790"/>
                    <a:pt x="3394" y="771"/>
                    <a:pt x="3421" y="773"/>
                  </a:cubicBezTo>
                  <a:close/>
                  <a:moveTo>
                    <a:pt x="3612" y="792"/>
                  </a:moveTo>
                  <a:lnTo>
                    <a:pt x="3612" y="792"/>
                  </a:lnTo>
                  <a:cubicBezTo>
                    <a:pt x="3638" y="795"/>
                    <a:pt x="3658" y="818"/>
                    <a:pt x="3655" y="844"/>
                  </a:cubicBezTo>
                  <a:cubicBezTo>
                    <a:pt x="3653" y="871"/>
                    <a:pt x="3629" y="890"/>
                    <a:pt x="3603" y="888"/>
                  </a:cubicBezTo>
                  <a:lnTo>
                    <a:pt x="3603" y="888"/>
                  </a:lnTo>
                  <a:cubicBezTo>
                    <a:pt x="3577" y="885"/>
                    <a:pt x="3557" y="862"/>
                    <a:pt x="3560" y="835"/>
                  </a:cubicBezTo>
                  <a:cubicBezTo>
                    <a:pt x="3562" y="809"/>
                    <a:pt x="3585" y="790"/>
                    <a:pt x="3612" y="792"/>
                  </a:cubicBezTo>
                  <a:close/>
                  <a:moveTo>
                    <a:pt x="3803" y="809"/>
                  </a:moveTo>
                  <a:lnTo>
                    <a:pt x="3803" y="809"/>
                  </a:lnTo>
                  <a:cubicBezTo>
                    <a:pt x="3830" y="812"/>
                    <a:pt x="3849" y="835"/>
                    <a:pt x="3847" y="861"/>
                  </a:cubicBezTo>
                  <a:cubicBezTo>
                    <a:pt x="3844" y="888"/>
                    <a:pt x="3821" y="907"/>
                    <a:pt x="3794" y="905"/>
                  </a:cubicBezTo>
                  <a:lnTo>
                    <a:pt x="3794" y="905"/>
                  </a:lnTo>
                  <a:cubicBezTo>
                    <a:pt x="3768" y="902"/>
                    <a:pt x="3748" y="879"/>
                    <a:pt x="3751" y="853"/>
                  </a:cubicBezTo>
                  <a:cubicBezTo>
                    <a:pt x="3753" y="826"/>
                    <a:pt x="3777" y="807"/>
                    <a:pt x="3803" y="809"/>
                  </a:cubicBezTo>
                  <a:close/>
                  <a:moveTo>
                    <a:pt x="3995" y="825"/>
                  </a:moveTo>
                  <a:lnTo>
                    <a:pt x="3995" y="825"/>
                  </a:lnTo>
                  <a:cubicBezTo>
                    <a:pt x="4021" y="827"/>
                    <a:pt x="4041" y="851"/>
                    <a:pt x="4038" y="877"/>
                  </a:cubicBezTo>
                  <a:cubicBezTo>
                    <a:pt x="4036" y="903"/>
                    <a:pt x="4012" y="923"/>
                    <a:pt x="3986" y="920"/>
                  </a:cubicBezTo>
                  <a:lnTo>
                    <a:pt x="3986" y="920"/>
                  </a:lnTo>
                  <a:cubicBezTo>
                    <a:pt x="3959" y="918"/>
                    <a:pt x="3940" y="894"/>
                    <a:pt x="3942" y="868"/>
                  </a:cubicBezTo>
                  <a:cubicBezTo>
                    <a:pt x="3945" y="842"/>
                    <a:pt x="3968" y="822"/>
                    <a:pt x="3995" y="825"/>
                  </a:cubicBezTo>
                  <a:close/>
                  <a:moveTo>
                    <a:pt x="4185" y="839"/>
                  </a:moveTo>
                  <a:lnTo>
                    <a:pt x="4185" y="839"/>
                  </a:lnTo>
                  <a:cubicBezTo>
                    <a:pt x="4211" y="841"/>
                    <a:pt x="4231" y="863"/>
                    <a:pt x="4230" y="890"/>
                  </a:cubicBezTo>
                  <a:cubicBezTo>
                    <a:pt x="4228" y="916"/>
                    <a:pt x="4205" y="936"/>
                    <a:pt x="4179" y="935"/>
                  </a:cubicBezTo>
                  <a:lnTo>
                    <a:pt x="4179" y="935"/>
                  </a:lnTo>
                  <a:cubicBezTo>
                    <a:pt x="4152" y="933"/>
                    <a:pt x="4132" y="910"/>
                    <a:pt x="4134" y="884"/>
                  </a:cubicBezTo>
                  <a:cubicBezTo>
                    <a:pt x="4135" y="858"/>
                    <a:pt x="4158" y="837"/>
                    <a:pt x="4185" y="839"/>
                  </a:cubicBezTo>
                  <a:close/>
                  <a:moveTo>
                    <a:pt x="4376" y="852"/>
                  </a:moveTo>
                  <a:lnTo>
                    <a:pt x="4376" y="852"/>
                  </a:lnTo>
                  <a:cubicBezTo>
                    <a:pt x="4403" y="854"/>
                    <a:pt x="4423" y="876"/>
                    <a:pt x="4421" y="903"/>
                  </a:cubicBezTo>
                  <a:cubicBezTo>
                    <a:pt x="4420" y="929"/>
                    <a:pt x="4397" y="949"/>
                    <a:pt x="4370" y="948"/>
                  </a:cubicBezTo>
                  <a:lnTo>
                    <a:pt x="4370" y="948"/>
                  </a:lnTo>
                  <a:cubicBezTo>
                    <a:pt x="4344" y="946"/>
                    <a:pt x="4324" y="923"/>
                    <a:pt x="4325" y="897"/>
                  </a:cubicBezTo>
                  <a:cubicBezTo>
                    <a:pt x="4327" y="871"/>
                    <a:pt x="4350" y="850"/>
                    <a:pt x="4376" y="852"/>
                  </a:cubicBezTo>
                  <a:close/>
                  <a:moveTo>
                    <a:pt x="4568" y="864"/>
                  </a:moveTo>
                  <a:lnTo>
                    <a:pt x="4568" y="864"/>
                  </a:lnTo>
                  <a:cubicBezTo>
                    <a:pt x="4595" y="866"/>
                    <a:pt x="4615" y="888"/>
                    <a:pt x="4613" y="915"/>
                  </a:cubicBezTo>
                  <a:cubicBezTo>
                    <a:pt x="4611" y="941"/>
                    <a:pt x="4589" y="962"/>
                    <a:pt x="4562" y="960"/>
                  </a:cubicBezTo>
                  <a:lnTo>
                    <a:pt x="4562" y="960"/>
                  </a:lnTo>
                  <a:cubicBezTo>
                    <a:pt x="4536" y="958"/>
                    <a:pt x="4516" y="936"/>
                    <a:pt x="4517" y="909"/>
                  </a:cubicBezTo>
                  <a:cubicBezTo>
                    <a:pt x="4519" y="883"/>
                    <a:pt x="4542" y="862"/>
                    <a:pt x="4568" y="864"/>
                  </a:cubicBezTo>
                  <a:close/>
                  <a:moveTo>
                    <a:pt x="4760" y="875"/>
                  </a:moveTo>
                  <a:lnTo>
                    <a:pt x="4760" y="875"/>
                  </a:lnTo>
                  <a:cubicBezTo>
                    <a:pt x="4786" y="876"/>
                    <a:pt x="4806" y="899"/>
                    <a:pt x="4805" y="925"/>
                  </a:cubicBezTo>
                  <a:cubicBezTo>
                    <a:pt x="4803" y="952"/>
                    <a:pt x="4780" y="972"/>
                    <a:pt x="4754" y="970"/>
                  </a:cubicBezTo>
                  <a:lnTo>
                    <a:pt x="4754" y="970"/>
                  </a:lnTo>
                  <a:cubicBezTo>
                    <a:pt x="4727" y="969"/>
                    <a:pt x="4707" y="946"/>
                    <a:pt x="4709" y="920"/>
                  </a:cubicBezTo>
                  <a:cubicBezTo>
                    <a:pt x="4711" y="893"/>
                    <a:pt x="4733" y="873"/>
                    <a:pt x="4760" y="875"/>
                  </a:cubicBezTo>
                  <a:close/>
                  <a:moveTo>
                    <a:pt x="4952" y="885"/>
                  </a:moveTo>
                  <a:lnTo>
                    <a:pt x="4952" y="885"/>
                  </a:lnTo>
                  <a:cubicBezTo>
                    <a:pt x="4978" y="886"/>
                    <a:pt x="4998" y="909"/>
                    <a:pt x="4997" y="936"/>
                  </a:cubicBezTo>
                  <a:cubicBezTo>
                    <a:pt x="4995" y="962"/>
                    <a:pt x="4972" y="982"/>
                    <a:pt x="4946" y="981"/>
                  </a:cubicBezTo>
                  <a:lnTo>
                    <a:pt x="4946" y="981"/>
                  </a:lnTo>
                  <a:cubicBezTo>
                    <a:pt x="4919" y="979"/>
                    <a:pt x="4899" y="956"/>
                    <a:pt x="4901" y="930"/>
                  </a:cubicBezTo>
                  <a:cubicBezTo>
                    <a:pt x="4902" y="903"/>
                    <a:pt x="4925" y="883"/>
                    <a:pt x="4952" y="885"/>
                  </a:cubicBezTo>
                  <a:close/>
                  <a:moveTo>
                    <a:pt x="5143" y="894"/>
                  </a:moveTo>
                  <a:lnTo>
                    <a:pt x="5144" y="894"/>
                  </a:lnTo>
                  <a:cubicBezTo>
                    <a:pt x="5170" y="895"/>
                    <a:pt x="5190" y="918"/>
                    <a:pt x="5189" y="945"/>
                  </a:cubicBezTo>
                  <a:cubicBezTo>
                    <a:pt x="5187" y="971"/>
                    <a:pt x="5164" y="991"/>
                    <a:pt x="5138" y="990"/>
                  </a:cubicBezTo>
                  <a:lnTo>
                    <a:pt x="5138" y="990"/>
                  </a:lnTo>
                  <a:cubicBezTo>
                    <a:pt x="5111" y="988"/>
                    <a:pt x="5091" y="965"/>
                    <a:pt x="5093" y="939"/>
                  </a:cubicBezTo>
                  <a:cubicBezTo>
                    <a:pt x="5094" y="912"/>
                    <a:pt x="5117" y="892"/>
                    <a:pt x="5143" y="894"/>
                  </a:cubicBezTo>
                  <a:close/>
                  <a:moveTo>
                    <a:pt x="5335" y="902"/>
                  </a:moveTo>
                  <a:lnTo>
                    <a:pt x="5335" y="902"/>
                  </a:lnTo>
                  <a:cubicBezTo>
                    <a:pt x="5362" y="904"/>
                    <a:pt x="5382" y="927"/>
                    <a:pt x="5380" y="953"/>
                  </a:cubicBezTo>
                  <a:cubicBezTo>
                    <a:pt x="5379" y="980"/>
                    <a:pt x="5356" y="1000"/>
                    <a:pt x="5330" y="998"/>
                  </a:cubicBezTo>
                  <a:lnTo>
                    <a:pt x="5329" y="998"/>
                  </a:lnTo>
                  <a:cubicBezTo>
                    <a:pt x="5303" y="997"/>
                    <a:pt x="5283" y="974"/>
                    <a:pt x="5284" y="947"/>
                  </a:cubicBezTo>
                  <a:cubicBezTo>
                    <a:pt x="5286" y="921"/>
                    <a:pt x="5309" y="901"/>
                    <a:pt x="5335" y="902"/>
                  </a:cubicBezTo>
                  <a:close/>
                  <a:moveTo>
                    <a:pt x="5526" y="910"/>
                  </a:moveTo>
                  <a:lnTo>
                    <a:pt x="5526" y="910"/>
                  </a:lnTo>
                  <a:cubicBezTo>
                    <a:pt x="5552" y="911"/>
                    <a:pt x="5573" y="933"/>
                    <a:pt x="5572" y="959"/>
                  </a:cubicBezTo>
                  <a:cubicBezTo>
                    <a:pt x="5572" y="986"/>
                    <a:pt x="5549" y="1007"/>
                    <a:pt x="5523" y="1006"/>
                  </a:cubicBezTo>
                  <a:lnTo>
                    <a:pt x="5523" y="1006"/>
                  </a:lnTo>
                  <a:cubicBezTo>
                    <a:pt x="5496" y="1005"/>
                    <a:pt x="5476" y="983"/>
                    <a:pt x="5476" y="956"/>
                  </a:cubicBezTo>
                  <a:cubicBezTo>
                    <a:pt x="5477" y="930"/>
                    <a:pt x="5499" y="909"/>
                    <a:pt x="5526" y="910"/>
                  </a:cubicBezTo>
                  <a:close/>
                  <a:moveTo>
                    <a:pt x="5718" y="917"/>
                  </a:moveTo>
                  <a:lnTo>
                    <a:pt x="5718" y="917"/>
                  </a:lnTo>
                  <a:cubicBezTo>
                    <a:pt x="5744" y="918"/>
                    <a:pt x="5765" y="940"/>
                    <a:pt x="5764" y="966"/>
                  </a:cubicBezTo>
                  <a:cubicBezTo>
                    <a:pt x="5764" y="993"/>
                    <a:pt x="5741" y="1014"/>
                    <a:pt x="5715" y="1013"/>
                  </a:cubicBezTo>
                  <a:lnTo>
                    <a:pt x="5715" y="1013"/>
                  </a:lnTo>
                  <a:cubicBezTo>
                    <a:pt x="5688" y="1012"/>
                    <a:pt x="5667" y="990"/>
                    <a:pt x="5668" y="963"/>
                  </a:cubicBezTo>
                  <a:cubicBezTo>
                    <a:pt x="5669" y="937"/>
                    <a:pt x="5691" y="916"/>
                    <a:pt x="5718" y="917"/>
                  </a:cubicBezTo>
                  <a:close/>
                  <a:moveTo>
                    <a:pt x="5910" y="923"/>
                  </a:moveTo>
                  <a:lnTo>
                    <a:pt x="5910" y="923"/>
                  </a:lnTo>
                  <a:cubicBezTo>
                    <a:pt x="5936" y="924"/>
                    <a:pt x="5957" y="946"/>
                    <a:pt x="5956" y="973"/>
                  </a:cubicBezTo>
                  <a:cubicBezTo>
                    <a:pt x="5956" y="999"/>
                    <a:pt x="5933" y="1020"/>
                    <a:pt x="5907" y="1019"/>
                  </a:cubicBezTo>
                  <a:lnTo>
                    <a:pt x="5907" y="1019"/>
                  </a:lnTo>
                  <a:cubicBezTo>
                    <a:pt x="5880" y="1019"/>
                    <a:pt x="5859" y="996"/>
                    <a:pt x="5860" y="970"/>
                  </a:cubicBezTo>
                  <a:cubicBezTo>
                    <a:pt x="5861" y="943"/>
                    <a:pt x="5883" y="923"/>
                    <a:pt x="5910" y="923"/>
                  </a:cubicBezTo>
                  <a:close/>
                  <a:moveTo>
                    <a:pt x="6102" y="930"/>
                  </a:moveTo>
                  <a:lnTo>
                    <a:pt x="6102" y="930"/>
                  </a:lnTo>
                  <a:cubicBezTo>
                    <a:pt x="6128" y="930"/>
                    <a:pt x="6149" y="952"/>
                    <a:pt x="6148" y="979"/>
                  </a:cubicBezTo>
                  <a:cubicBezTo>
                    <a:pt x="6148" y="1005"/>
                    <a:pt x="6125" y="1026"/>
                    <a:pt x="6099" y="1025"/>
                  </a:cubicBezTo>
                  <a:lnTo>
                    <a:pt x="6099" y="1025"/>
                  </a:lnTo>
                  <a:cubicBezTo>
                    <a:pt x="6072" y="1025"/>
                    <a:pt x="6051" y="1003"/>
                    <a:pt x="6052" y="976"/>
                  </a:cubicBezTo>
                  <a:cubicBezTo>
                    <a:pt x="6053" y="950"/>
                    <a:pt x="6075" y="929"/>
                    <a:pt x="6102" y="930"/>
                  </a:cubicBezTo>
                  <a:close/>
                  <a:moveTo>
                    <a:pt x="6294" y="935"/>
                  </a:moveTo>
                  <a:lnTo>
                    <a:pt x="6294" y="935"/>
                  </a:lnTo>
                  <a:cubicBezTo>
                    <a:pt x="6320" y="936"/>
                    <a:pt x="6341" y="958"/>
                    <a:pt x="6340" y="984"/>
                  </a:cubicBezTo>
                  <a:cubicBezTo>
                    <a:pt x="6340" y="1011"/>
                    <a:pt x="6317" y="1032"/>
                    <a:pt x="6291" y="1031"/>
                  </a:cubicBezTo>
                  <a:lnTo>
                    <a:pt x="6291" y="1031"/>
                  </a:lnTo>
                  <a:cubicBezTo>
                    <a:pt x="6264" y="1030"/>
                    <a:pt x="6243" y="1008"/>
                    <a:pt x="6244" y="982"/>
                  </a:cubicBezTo>
                  <a:cubicBezTo>
                    <a:pt x="6245" y="955"/>
                    <a:pt x="6267" y="934"/>
                    <a:pt x="6294" y="935"/>
                  </a:cubicBezTo>
                  <a:close/>
                  <a:moveTo>
                    <a:pt x="6486" y="941"/>
                  </a:moveTo>
                  <a:lnTo>
                    <a:pt x="6486" y="941"/>
                  </a:lnTo>
                  <a:cubicBezTo>
                    <a:pt x="6512" y="941"/>
                    <a:pt x="6533" y="964"/>
                    <a:pt x="6532" y="990"/>
                  </a:cubicBezTo>
                  <a:cubicBezTo>
                    <a:pt x="6532" y="1017"/>
                    <a:pt x="6509" y="1037"/>
                    <a:pt x="6483" y="1037"/>
                  </a:cubicBezTo>
                  <a:lnTo>
                    <a:pt x="6483" y="1037"/>
                  </a:lnTo>
                  <a:cubicBezTo>
                    <a:pt x="6456" y="1036"/>
                    <a:pt x="6435" y="1014"/>
                    <a:pt x="6436" y="987"/>
                  </a:cubicBezTo>
                  <a:cubicBezTo>
                    <a:pt x="6437" y="961"/>
                    <a:pt x="6459" y="940"/>
                    <a:pt x="6486" y="941"/>
                  </a:cubicBezTo>
                  <a:close/>
                  <a:moveTo>
                    <a:pt x="6678" y="945"/>
                  </a:moveTo>
                  <a:lnTo>
                    <a:pt x="6678" y="945"/>
                  </a:lnTo>
                  <a:cubicBezTo>
                    <a:pt x="6704" y="946"/>
                    <a:pt x="6725" y="968"/>
                    <a:pt x="6724" y="995"/>
                  </a:cubicBezTo>
                  <a:cubicBezTo>
                    <a:pt x="6724" y="1021"/>
                    <a:pt x="6701" y="1042"/>
                    <a:pt x="6675" y="1041"/>
                  </a:cubicBezTo>
                  <a:lnTo>
                    <a:pt x="6675" y="1041"/>
                  </a:lnTo>
                  <a:cubicBezTo>
                    <a:pt x="6648" y="1040"/>
                    <a:pt x="6628" y="1018"/>
                    <a:pt x="6628" y="992"/>
                  </a:cubicBezTo>
                  <a:cubicBezTo>
                    <a:pt x="6629" y="965"/>
                    <a:pt x="6651" y="944"/>
                    <a:pt x="6678" y="945"/>
                  </a:cubicBezTo>
                  <a:close/>
                  <a:moveTo>
                    <a:pt x="6870" y="950"/>
                  </a:moveTo>
                  <a:lnTo>
                    <a:pt x="6870" y="950"/>
                  </a:lnTo>
                  <a:cubicBezTo>
                    <a:pt x="6896" y="950"/>
                    <a:pt x="6917" y="973"/>
                    <a:pt x="6916" y="999"/>
                  </a:cubicBezTo>
                  <a:cubicBezTo>
                    <a:pt x="6916" y="1026"/>
                    <a:pt x="6893" y="1046"/>
                    <a:pt x="6867" y="1046"/>
                  </a:cubicBezTo>
                  <a:lnTo>
                    <a:pt x="6867" y="1046"/>
                  </a:lnTo>
                  <a:cubicBezTo>
                    <a:pt x="6840" y="1045"/>
                    <a:pt x="6820" y="1023"/>
                    <a:pt x="6820" y="996"/>
                  </a:cubicBezTo>
                  <a:cubicBezTo>
                    <a:pt x="6821" y="970"/>
                    <a:pt x="6843" y="949"/>
                    <a:pt x="6870" y="950"/>
                  </a:cubicBezTo>
                  <a:close/>
                  <a:moveTo>
                    <a:pt x="7062" y="954"/>
                  </a:moveTo>
                  <a:lnTo>
                    <a:pt x="7062" y="954"/>
                  </a:lnTo>
                  <a:cubicBezTo>
                    <a:pt x="7088" y="954"/>
                    <a:pt x="7109" y="977"/>
                    <a:pt x="7108" y="1003"/>
                  </a:cubicBezTo>
                  <a:cubicBezTo>
                    <a:pt x="7108" y="1030"/>
                    <a:pt x="7085" y="1050"/>
                    <a:pt x="7059" y="1050"/>
                  </a:cubicBezTo>
                  <a:lnTo>
                    <a:pt x="7059" y="1050"/>
                  </a:lnTo>
                  <a:cubicBezTo>
                    <a:pt x="7032" y="1049"/>
                    <a:pt x="7012" y="1027"/>
                    <a:pt x="7012" y="1000"/>
                  </a:cubicBezTo>
                  <a:cubicBezTo>
                    <a:pt x="7013" y="974"/>
                    <a:pt x="7035" y="953"/>
                    <a:pt x="7062" y="954"/>
                  </a:cubicBezTo>
                  <a:close/>
                  <a:moveTo>
                    <a:pt x="7254" y="958"/>
                  </a:moveTo>
                  <a:lnTo>
                    <a:pt x="7254" y="958"/>
                  </a:lnTo>
                  <a:cubicBezTo>
                    <a:pt x="7280" y="959"/>
                    <a:pt x="7301" y="981"/>
                    <a:pt x="7300" y="1007"/>
                  </a:cubicBezTo>
                  <a:cubicBezTo>
                    <a:pt x="7300" y="1034"/>
                    <a:pt x="7278" y="1054"/>
                    <a:pt x="7251" y="1054"/>
                  </a:cubicBezTo>
                  <a:lnTo>
                    <a:pt x="7251" y="1054"/>
                  </a:lnTo>
                  <a:cubicBezTo>
                    <a:pt x="7224" y="1053"/>
                    <a:pt x="7204" y="1031"/>
                    <a:pt x="7204" y="1004"/>
                  </a:cubicBezTo>
                  <a:cubicBezTo>
                    <a:pt x="7205" y="978"/>
                    <a:pt x="7227" y="957"/>
                    <a:pt x="7254" y="958"/>
                  </a:cubicBezTo>
                  <a:close/>
                  <a:moveTo>
                    <a:pt x="7446" y="961"/>
                  </a:moveTo>
                  <a:lnTo>
                    <a:pt x="7446" y="961"/>
                  </a:lnTo>
                  <a:cubicBezTo>
                    <a:pt x="7472" y="962"/>
                    <a:pt x="7493" y="984"/>
                    <a:pt x="7492" y="1011"/>
                  </a:cubicBezTo>
                  <a:cubicBezTo>
                    <a:pt x="7492" y="1037"/>
                    <a:pt x="7470" y="1058"/>
                    <a:pt x="7443" y="1057"/>
                  </a:cubicBezTo>
                  <a:lnTo>
                    <a:pt x="7443" y="1057"/>
                  </a:lnTo>
                  <a:cubicBezTo>
                    <a:pt x="7416" y="1056"/>
                    <a:pt x="7396" y="1034"/>
                    <a:pt x="7396" y="1008"/>
                  </a:cubicBezTo>
                  <a:cubicBezTo>
                    <a:pt x="7397" y="981"/>
                    <a:pt x="7419" y="960"/>
                    <a:pt x="7446" y="961"/>
                  </a:cubicBezTo>
                  <a:close/>
                  <a:moveTo>
                    <a:pt x="7636" y="964"/>
                  </a:moveTo>
                  <a:lnTo>
                    <a:pt x="7637" y="964"/>
                  </a:lnTo>
                  <a:cubicBezTo>
                    <a:pt x="7663" y="964"/>
                    <a:pt x="7685" y="986"/>
                    <a:pt x="7685" y="1012"/>
                  </a:cubicBezTo>
                  <a:cubicBezTo>
                    <a:pt x="7685" y="1039"/>
                    <a:pt x="7663" y="1060"/>
                    <a:pt x="7637" y="1060"/>
                  </a:cubicBezTo>
                  <a:lnTo>
                    <a:pt x="7636" y="1060"/>
                  </a:lnTo>
                  <a:cubicBezTo>
                    <a:pt x="7610" y="1060"/>
                    <a:pt x="7588" y="1039"/>
                    <a:pt x="7588" y="1012"/>
                  </a:cubicBezTo>
                  <a:cubicBezTo>
                    <a:pt x="7588" y="986"/>
                    <a:pt x="7610" y="964"/>
                    <a:pt x="7636" y="964"/>
                  </a:cubicBezTo>
                  <a:close/>
                  <a:moveTo>
                    <a:pt x="7829" y="967"/>
                  </a:moveTo>
                  <a:lnTo>
                    <a:pt x="7829" y="967"/>
                  </a:lnTo>
                  <a:cubicBezTo>
                    <a:pt x="7855" y="967"/>
                    <a:pt x="7877" y="989"/>
                    <a:pt x="7877" y="1015"/>
                  </a:cubicBezTo>
                  <a:cubicBezTo>
                    <a:pt x="7877" y="1042"/>
                    <a:pt x="7855" y="1063"/>
                    <a:pt x="7829" y="1063"/>
                  </a:cubicBezTo>
                  <a:lnTo>
                    <a:pt x="7829" y="1063"/>
                  </a:lnTo>
                  <a:cubicBezTo>
                    <a:pt x="7802" y="1063"/>
                    <a:pt x="7781" y="1042"/>
                    <a:pt x="7781" y="1015"/>
                  </a:cubicBezTo>
                  <a:cubicBezTo>
                    <a:pt x="7781" y="989"/>
                    <a:pt x="7802" y="967"/>
                    <a:pt x="7829" y="967"/>
                  </a:cubicBezTo>
                  <a:close/>
                  <a:moveTo>
                    <a:pt x="8021" y="970"/>
                  </a:moveTo>
                  <a:lnTo>
                    <a:pt x="8021" y="970"/>
                  </a:lnTo>
                  <a:cubicBezTo>
                    <a:pt x="8047" y="970"/>
                    <a:pt x="8069" y="992"/>
                    <a:pt x="8069" y="1018"/>
                  </a:cubicBezTo>
                  <a:cubicBezTo>
                    <a:pt x="8069" y="1045"/>
                    <a:pt x="8047" y="1066"/>
                    <a:pt x="8021" y="1066"/>
                  </a:cubicBezTo>
                  <a:lnTo>
                    <a:pt x="8021" y="1066"/>
                  </a:lnTo>
                  <a:cubicBezTo>
                    <a:pt x="7994" y="1066"/>
                    <a:pt x="7973" y="1045"/>
                    <a:pt x="7973" y="1018"/>
                  </a:cubicBezTo>
                  <a:cubicBezTo>
                    <a:pt x="7973" y="992"/>
                    <a:pt x="7994" y="970"/>
                    <a:pt x="8021" y="970"/>
                  </a:cubicBezTo>
                  <a:close/>
                  <a:moveTo>
                    <a:pt x="8213" y="973"/>
                  </a:moveTo>
                  <a:lnTo>
                    <a:pt x="8213" y="973"/>
                  </a:lnTo>
                  <a:cubicBezTo>
                    <a:pt x="8239" y="973"/>
                    <a:pt x="8261" y="994"/>
                    <a:pt x="8261" y="1021"/>
                  </a:cubicBezTo>
                  <a:cubicBezTo>
                    <a:pt x="8261" y="1047"/>
                    <a:pt x="8239" y="1069"/>
                    <a:pt x="8213" y="1069"/>
                  </a:cubicBezTo>
                  <a:lnTo>
                    <a:pt x="8213" y="1069"/>
                  </a:lnTo>
                  <a:cubicBezTo>
                    <a:pt x="8186" y="1069"/>
                    <a:pt x="8165" y="1047"/>
                    <a:pt x="8165" y="1021"/>
                  </a:cubicBezTo>
                  <a:cubicBezTo>
                    <a:pt x="8165" y="994"/>
                    <a:pt x="8186" y="973"/>
                    <a:pt x="8213" y="973"/>
                  </a:cubicBezTo>
                  <a:close/>
                  <a:moveTo>
                    <a:pt x="8405" y="975"/>
                  </a:moveTo>
                  <a:lnTo>
                    <a:pt x="8405" y="975"/>
                  </a:lnTo>
                  <a:cubicBezTo>
                    <a:pt x="8431" y="975"/>
                    <a:pt x="8453" y="997"/>
                    <a:pt x="8453" y="1023"/>
                  </a:cubicBezTo>
                  <a:cubicBezTo>
                    <a:pt x="8453" y="1050"/>
                    <a:pt x="8431" y="1071"/>
                    <a:pt x="8405" y="1071"/>
                  </a:cubicBezTo>
                  <a:lnTo>
                    <a:pt x="8405" y="1071"/>
                  </a:lnTo>
                  <a:cubicBezTo>
                    <a:pt x="8378" y="1071"/>
                    <a:pt x="8357" y="1050"/>
                    <a:pt x="8357" y="1023"/>
                  </a:cubicBezTo>
                  <a:cubicBezTo>
                    <a:pt x="8357" y="997"/>
                    <a:pt x="8378" y="975"/>
                    <a:pt x="8405" y="975"/>
                  </a:cubicBezTo>
                  <a:close/>
                  <a:moveTo>
                    <a:pt x="8597" y="978"/>
                  </a:moveTo>
                  <a:lnTo>
                    <a:pt x="8597" y="978"/>
                  </a:lnTo>
                  <a:cubicBezTo>
                    <a:pt x="8623" y="978"/>
                    <a:pt x="8645" y="999"/>
                    <a:pt x="8645" y="1026"/>
                  </a:cubicBezTo>
                  <a:cubicBezTo>
                    <a:pt x="8645" y="1052"/>
                    <a:pt x="8623" y="1074"/>
                    <a:pt x="8597" y="1074"/>
                  </a:cubicBezTo>
                  <a:lnTo>
                    <a:pt x="8597" y="1074"/>
                  </a:lnTo>
                  <a:cubicBezTo>
                    <a:pt x="8570" y="1074"/>
                    <a:pt x="8549" y="1052"/>
                    <a:pt x="8549" y="1026"/>
                  </a:cubicBezTo>
                  <a:cubicBezTo>
                    <a:pt x="8549" y="999"/>
                    <a:pt x="8570" y="978"/>
                    <a:pt x="8597" y="978"/>
                  </a:cubicBezTo>
                  <a:close/>
                  <a:moveTo>
                    <a:pt x="8790" y="980"/>
                  </a:moveTo>
                  <a:lnTo>
                    <a:pt x="8790" y="980"/>
                  </a:lnTo>
                  <a:cubicBezTo>
                    <a:pt x="8817" y="981"/>
                    <a:pt x="8838" y="1003"/>
                    <a:pt x="8837" y="1029"/>
                  </a:cubicBezTo>
                  <a:cubicBezTo>
                    <a:pt x="8836" y="1056"/>
                    <a:pt x="8814" y="1077"/>
                    <a:pt x="8787" y="1076"/>
                  </a:cubicBezTo>
                  <a:lnTo>
                    <a:pt x="8787" y="1076"/>
                  </a:lnTo>
                  <a:cubicBezTo>
                    <a:pt x="8761" y="1075"/>
                    <a:pt x="8740" y="1053"/>
                    <a:pt x="8741" y="1027"/>
                  </a:cubicBezTo>
                  <a:cubicBezTo>
                    <a:pt x="8742" y="1000"/>
                    <a:pt x="8764" y="979"/>
                    <a:pt x="8790" y="980"/>
                  </a:cubicBezTo>
                  <a:close/>
                  <a:moveTo>
                    <a:pt x="8982" y="982"/>
                  </a:moveTo>
                  <a:lnTo>
                    <a:pt x="8982" y="982"/>
                  </a:lnTo>
                  <a:cubicBezTo>
                    <a:pt x="9009" y="983"/>
                    <a:pt x="9030" y="1005"/>
                    <a:pt x="9029" y="1031"/>
                  </a:cubicBezTo>
                  <a:cubicBezTo>
                    <a:pt x="9028" y="1058"/>
                    <a:pt x="9006" y="1079"/>
                    <a:pt x="8979" y="1078"/>
                  </a:cubicBezTo>
                  <a:lnTo>
                    <a:pt x="8979" y="1078"/>
                  </a:lnTo>
                  <a:cubicBezTo>
                    <a:pt x="8953" y="1077"/>
                    <a:pt x="8932" y="1055"/>
                    <a:pt x="8933" y="1029"/>
                  </a:cubicBezTo>
                  <a:cubicBezTo>
                    <a:pt x="8934" y="1002"/>
                    <a:pt x="8956" y="981"/>
                    <a:pt x="8982" y="982"/>
                  </a:cubicBezTo>
                  <a:close/>
                  <a:moveTo>
                    <a:pt x="9173" y="984"/>
                  </a:moveTo>
                  <a:lnTo>
                    <a:pt x="9173" y="984"/>
                  </a:lnTo>
                  <a:cubicBezTo>
                    <a:pt x="9200" y="984"/>
                    <a:pt x="9221" y="1005"/>
                    <a:pt x="9221" y="1032"/>
                  </a:cubicBezTo>
                  <a:cubicBezTo>
                    <a:pt x="9221" y="1058"/>
                    <a:pt x="9200" y="1080"/>
                    <a:pt x="9173" y="1080"/>
                  </a:cubicBezTo>
                  <a:lnTo>
                    <a:pt x="9173" y="1080"/>
                  </a:lnTo>
                  <a:cubicBezTo>
                    <a:pt x="9146" y="1080"/>
                    <a:pt x="9125" y="1058"/>
                    <a:pt x="9125" y="1032"/>
                  </a:cubicBezTo>
                  <a:cubicBezTo>
                    <a:pt x="9125" y="1005"/>
                    <a:pt x="9146" y="984"/>
                    <a:pt x="9173" y="984"/>
                  </a:cubicBezTo>
                  <a:close/>
                  <a:moveTo>
                    <a:pt x="9365" y="986"/>
                  </a:moveTo>
                  <a:lnTo>
                    <a:pt x="9365" y="986"/>
                  </a:lnTo>
                  <a:cubicBezTo>
                    <a:pt x="9392" y="986"/>
                    <a:pt x="9413" y="1007"/>
                    <a:pt x="9413" y="1034"/>
                  </a:cubicBezTo>
                  <a:cubicBezTo>
                    <a:pt x="9413" y="1060"/>
                    <a:pt x="9392" y="1082"/>
                    <a:pt x="9365" y="1082"/>
                  </a:cubicBezTo>
                  <a:lnTo>
                    <a:pt x="9365" y="1082"/>
                  </a:lnTo>
                  <a:cubicBezTo>
                    <a:pt x="9338" y="1082"/>
                    <a:pt x="9317" y="1060"/>
                    <a:pt x="9317" y="1034"/>
                  </a:cubicBezTo>
                  <a:cubicBezTo>
                    <a:pt x="9317" y="1007"/>
                    <a:pt x="9338" y="986"/>
                    <a:pt x="9365" y="986"/>
                  </a:cubicBezTo>
                  <a:close/>
                  <a:moveTo>
                    <a:pt x="9557" y="987"/>
                  </a:moveTo>
                  <a:lnTo>
                    <a:pt x="9557" y="987"/>
                  </a:lnTo>
                  <a:cubicBezTo>
                    <a:pt x="9584" y="987"/>
                    <a:pt x="9605" y="1009"/>
                    <a:pt x="9605" y="1035"/>
                  </a:cubicBezTo>
                  <a:cubicBezTo>
                    <a:pt x="9605" y="1062"/>
                    <a:pt x="9584" y="1083"/>
                    <a:pt x="9557" y="1083"/>
                  </a:cubicBezTo>
                  <a:lnTo>
                    <a:pt x="9557" y="1083"/>
                  </a:lnTo>
                  <a:cubicBezTo>
                    <a:pt x="9531" y="1083"/>
                    <a:pt x="9509" y="1062"/>
                    <a:pt x="9509" y="1035"/>
                  </a:cubicBezTo>
                  <a:cubicBezTo>
                    <a:pt x="9509" y="1009"/>
                    <a:pt x="9531" y="987"/>
                    <a:pt x="9557" y="987"/>
                  </a:cubicBezTo>
                  <a:close/>
                  <a:moveTo>
                    <a:pt x="9749" y="989"/>
                  </a:moveTo>
                  <a:lnTo>
                    <a:pt x="9749" y="989"/>
                  </a:lnTo>
                  <a:cubicBezTo>
                    <a:pt x="9776" y="989"/>
                    <a:pt x="9797" y="1010"/>
                    <a:pt x="9797" y="1037"/>
                  </a:cubicBezTo>
                  <a:cubicBezTo>
                    <a:pt x="9797" y="1063"/>
                    <a:pt x="9776" y="1085"/>
                    <a:pt x="9749" y="1085"/>
                  </a:cubicBezTo>
                  <a:lnTo>
                    <a:pt x="9749" y="1085"/>
                  </a:lnTo>
                  <a:cubicBezTo>
                    <a:pt x="9723" y="1085"/>
                    <a:pt x="9701" y="1063"/>
                    <a:pt x="9701" y="1037"/>
                  </a:cubicBezTo>
                  <a:cubicBezTo>
                    <a:pt x="9701" y="1010"/>
                    <a:pt x="9723" y="989"/>
                    <a:pt x="9749" y="989"/>
                  </a:cubicBezTo>
                  <a:close/>
                  <a:moveTo>
                    <a:pt x="9941" y="990"/>
                  </a:moveTo>
                  <a:lnTo>
                    <a:pt x="9941" y="990"/>
                  </a:lnTo>
                  <a:cubicBezTo>
                    <a:pt x="9968" y="990"/>
                    <a:pt x="9989" y="1012"/>
                    <a:pt x="9989" y="1038"/>
                  </a:cubicBezTo>
                  <a:cubicBezTo>
                    <a:pt x="9989" y="1065"/>
                    <a:pt x="9968" y="1086"/>
                    <a:pt x="9941" y="1086"/>
                  </a:cubicBezTo>
                  <a:lnTo>
                    <a:pt x="9941" y="1086"/>
                  </a:lnTo>
                  <a:cubicBezTo>
                    <a:pt x="9915" y="1086"/>
                    <a:pt x="9893" y="1065"/>
                    <a:pt x="9893" y="1038"/>
                  </a:cubicBezTo>
                  <a:cubicBezTo>
                    <a:pt x="9893" y="1012"/>
                    <a:pt x="9915" y="990"/>
                    <a:pt x="9941" y="990"/>
                  </a:cubicBezTo>
                  <a:close/>
                  <a:moveTo>
                    <a:pt x="10133" y="992"/>
                  </a:moveTo>
                  <a:lnTo>
                    <a:pt x="10133" y="992"/>
                  </a:lnTo>
                  <a:cubicBezTo>
                    <a:pt x="10160" y="992"/>
                    <a:pt x="10181" y="1013"/>
                    <a:pt x="10181" y="1040"/>
                  </a:cubicBezTo>
                  <a:cubicBezTo>
                    <a:pt x="10181" y="1066"/>
                    <a:pt x="10160" y="1088"/>
                    <a:pt x="10133" y="1088"/>
                  </a:cubicBezTo>
                  <a:lnTo>
                    <a:pt x="10133" y="1088"/>
                  </a:lnTo>
                  <a:cubicBezTo>
                    <a:pt x="10107" y="1088"/>
                    <a:pt x="10085" y="1066"/>
                    <a:pt x="10085" y="1040"/>
                  </a:cubicBezTo>
                  <a:cubicBezTo>
                    <a:pt x="10085" y="1013"/>
                    <a:pt x="10107" y="992"/>
                    <a:pt x="10133" y="992"/>
                  </a:cubicBezTo>
                  <a:close/>
                  <a:moveTo>
                    <a:pt x="10325" y="993"/>
                  </a:moveTo>
                  <a:lnTo>
                    <a:pt x="10325" y="993"/>
                  </a:lnTo>
                  <a:cubicBezTo>
                    <a:pt x="10352" y="993"/>
                    <a:pt x="10373" y="1014"/>
                    <a:pt x="10373" y="1041"/>
                  </a:cubicBezTo>
                  <a:cubicBezTo>
                    <a:pt x="10373" y="1067"/>
                    <a:pt x="10352" y="1089"/>
                    <a:pt x="10325" y="1089"/>
                  </a:cubicBezTo>
                  <a:lnTo>
                    <a:pt x="10325" y="1089"/>
                  </a:lnTo>
                  <a:cubicBezTo>
                    <a:pt x="10299" y="1089"/>
                    <a:pt x="10277" y="1067"/>
                    <a:pt x="10277" y="1041"/>
                  </a:cubicBezTo>
                  <a:cubicBezTo>
                    <a:pt x="10277" y="1014"/>
                    <a:pt x="10299" y="993"/>
                    <a:pt x="10325" y="993"/>
                  </a:cubicBezTo>
                  <a:close/>
                  <a:moveTo>
                    <a:pt x="10519" y="994"/>
                  </a:moveTo>
                  <a:lnTo>
                    <a:pt x="10519" y="994"/>
                  </a:lnTo>
                  <a:cubicBezTo>
                    <a:pt x="10546" y="995"/>
                    <a:pt x="10566" y="1017"/>
                    <a:pt x="10566" y="1044"/>
                  </a:cubicBezTo>
                  <a:cubicBezTo>
                    <a:pt x="10565" y="1070"/>
                    <a:pt x="10543" y="1091"/>
                    <a:pt x="10516" y="1090"/>
                  </a:cubicBezTo>
                  <a:lnTo>
                    <a:pt x="10516" y="1090"/>
                  </a:lnTo>
                  <a:cubicBezTo>
                    <a:pt x="10489" y="1089"/>
                    <a:pt x="10469" y="1067"/>
                    <a:pt x="10469" y="1041"/>
                  </a:cubicBezTo>
                  <a:cubicBezTo>
                    <a:pt x="10470" y="1014"/>
                    <a:pt x="10492" y="994"/>
                    <a:pt x="10519" y="994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1" name="Freeform 954"/>
            <p:cNvSpPr>
              <a:spLocks/>
            </p:cNvSpPr>
            <p:nvPr/>
          </p:nvSpPr>
          <p:spPr bwMode="auto">
            <a:xfrm>
              <a:off x="14471" y="16204"/>
              <a:ext cx="1778" cy="1946"/>
            </a:xfrm>
            <a:custGeom>
              <a:avLst/>
              <a:gdLst>
                <a:gd name="T0" fmla="*/ 648 w 21365"/>
                <a:gd name="T1" fmla="*/ 23777 h 24212"/>
                <a:gd name="T2" fmla="*/ 1306 w 21365"/>
                <a:gd name="T3" fmla="*/ 18855 h 24212"/>
                <a:gd name="T4" fmla="*/ 1974 w 21365"/>
                <a:gd name="T5" fmla="*/ 11022 h 24212"/>
                <a:gd name="T6" fmla="*/ 2643 w 21365"/>
                <a:gd name="T7" fmla="*/ 5836 h 24212"/>
                <a:gd name="T8" fmla="*/ 3313 w 21365"/>
                <a:gd name="T9" fmla="*/ 2709 h 24212"/>
                <a:gd name="T10" fmla="*/ 3989 w 21365"/>
                <a:gd name="T11" fmla="*/ 961 h 24212"/>
                <a:gd name="T12" fmla="*/ 4688 w 21365"/>
                <a:gd name="T13" fmla="*/ 156 h 24212"/>
                <a:gd name="T14" fmla="*/ 5375 w 21365"/>
                <a:gd name="T15" fmla="*/ 35 h 24212"/>
                <a:gd name="T16" fmla="*/ 6098 w 21365"/>
                <a:gd name="T17" fmla="*/ 752 h 24212"/>
                <a:gd name="T18" fmla="*/ 6774 w 21365"/>
                <a:gd name="T19" fmla="*/ 2324 h 24212"/>
                <a:gd name="T20" fmla="*/ 7443 w 21365"/>
                <a:gd name="T21" fmla="*/ 4308 h 24212"/>
                <a:gd name="T22" fmla="*/ 8110 w 21365"/>
                <a:gd name="T23" fmla="*/ 6251 h 24212"/>
                <a:gd name="T24" fmla="*/ 8776 w 21365"/>
                <a:gd name="T25" fmla="*/ 7950 h 24212"/>
                <a:gd name="T26" fmla="*/ 9442 w 21365"/>
                <a:gd name="T27" fmla="*/ 9434 h 24212"/>
                <a:gd name="T28" fmla="*/ 10104 w 21365"/>
                <a:gd name="T29" fmla="*/ 10623 h 24212"/>
                <a:gd name="T30" fmla="*/ 10762 w 21365"/>
                <a:gd name="T31" fmla="*/ 11451 h 24212"/>
                <a:gd name="T32" fmla="*/ 11424 w 21365"/>
                <a:gd name="T33" fmla="*/ 12086 h 24212"/>
                <a:gd name="T34" fmla="*/ 12090 w 21365"/>
                <a:gd name="T35" fmla="*/ 12658 h 24212"/>
                <a:gd name="T36" fmla="*/ 12760 w 21365"/>
                <a:gd name="T37" fmla="*/ 13213 h 24212"/>
                <a:gd name="T38" fmla="*/ 13427 w 21365"/>
                <a:gd name="T39" fmla="*/ 13763 h 24212"/>
                <a:gd name="T40" fmla="*/ 14094 w 21365"/>
                <a:gd name="T41" fmla="*/ 14316 h 24212"/>
                <a:gd name="T42" fmla="*/ 14762 w 21365"/>
                <a:gd name="T43" fmla="*/ 14875 h 24212"/>
                <a:gd name="T44" fmla="*/ 15431 w 21365"/>
                <a:gd name="T45" fmla="*/ 15439 h 24212"/>
                <a:gd name="T46" fmla="*/ 16100 w 21365"/>
                <a:gd name="T47" fmla="*/ 16003 h 24212"/>
                <a:gd name="T48" fmla="*/ 16768 w 21365"/>
                <a:gd name="T49" fmla="*/ 16567 h 24212"/>
                <a:gd name="T50" fmla="*/ 17436 w 21365"/>
                <a:gd name="T51" fmla="*/ 17128 h 24212"/>
                <a:gd name="T52" fmla="*/ 18103 w 21365"/>
                <a:gd name="T53" fmla="*/ 17684 h 24212"/>
                <a:gd name="T54" fmla="*/ 18772 w 21365"/>
                <a:gd name="T55" fmla="*/ 18236 h 24212"/>
                <a:gd name="T56" fmla="*/ 19439 w 21365"/>
                <a:gd name="T57" fmla="*/ 18776 h 24212"/>
                <a:gd name="T58" fmla="*/ 20107 w 21365"/>
                <a:gd name="T59" fmla="*/ 19310 h 24212"/>
                <a:gd name="T60" fmla="*/ 20775 w 21365"/>
                <a:gd name="T61" fmla="*/ 19830 h 24212"/>
                <a:gd name="T62" fmla="*/ 21135 w 21365"/>
                <a:gd name="T63" fmla="*/ 20341 h 24212"/>
                <a:gd name="T64" fmla="*/ 20467 w 21365"/>
                <a:gd name="T65" fmla="*/ 19834 h 24212"/>
                <a:gd name="T66" fmla="*/ 19797 w 21365"/>
                <a:gd name="T67" fmla="*/ 19311 h 24212"/>
                <a:gd name="T68" fmla="*/ 19128 w 21365"/>
                <a:gd name="T69" fmla="*/ 18772 h 24212"/>
                <a:gd name="T70" fmla="*/ 18458 w 21365"/>
                <a:gd name="T71" fmla="*/ 18226 h 24212"/>
                <a:gd name="T72" fmla="*/ 17791 w 21365"/>
                <a:gd name="T73" fmla="*/ 17674 h 24212"/>
                <a:gd name="T74" fmla="*/ 17122 w 21365"/>
                <a:gd name="T75" fmla="*/ 17115 h 24212"/>
                <a:gd name="T76" fmla="*/ 16454 w 21365"/>
                <a:gd name="T77" fmla="*/ 16553 h 24212"/>
                <a:gd name="T78" fmla="*/ 15786 w 21365"/>
                <a:gd name="T79" fmla="*/ 15989 h 24212"/>
                <a:gd name="T80" fmla="*/ 15115 w 21365"/>
                <a:gd name="T81" fmla="*/ 15424 h 24212"/>
                <a:gd name="T82" fmla="*/ 14450 w 21365"/>
                <a:gd name="T83" fmla="*/ 14864 h 24212"/>
                <a:gd name="T84" fmla="*/ 13782 w 21365"/>
                <a:gd name="T85" fmla="*/ 14306 h 24212"/>
                <a:gd name="T86" fmla="*/ 13114 w 21365"/>
                <a:gd name="T87" fmla="*/ 13753 h 24212"/>
                <a:gd name="T88" fmla="*/ 12446 w 21365"/>
                <a:gd name="T89" fmla="*/ 13202 h 24212"/>
                <a:gd name="T90" fmla="*/ 11774 w 21365"/>
                <a:gd name="T91" fmla="*/ 12644 h 24212"/>
                <a:gd name="T92" fmla="*/ 11105 w 21365"/>
                <a:gd name="T93" fmla="*/ 12057 h 24212"/>
                <a:gd name="T94" fmla="*/ 10428 w 21365"/>
                <a:gd name="T95" fmla="*/ 11367 h 24212"/>
                <a:gd name="T96" fmla="*/ 9751 w 21365"/>
                <a:gd name="T97" fmla="*/ 10422 h 24212"/>
                <a:gd name="T98" fmla="*/ 9077 w 21365"/>
                <a:gd name="T99" fmla="*/ 9109 h 24212"/>
                <a:gd name="T100" fmla="*/ 8407 w 21365"/>
                <a:gd name="T101" fmla="*/ 7563 h 24212"/>
                <a:gd name="T102" fmla="*/ 7738 w 21365"/>
                <a:gd name="T103" fmla="*/ 5781 h 24212"/>
                <a:gd name="T104" fmla="*/ 7069 w 21365"/>
                <a:gd name="T105" fmla="*/ 3791 h 24212"/>
                <a:gd name="T106" fmla="*/ 6403 w 21365"/>
                <a:gd name="T107" fmla="*/ 1878 h 24212"/>
                <a:gd name="T108" fmla="*/ 5747 w 21365"/>
                <a:gd name="T109" fmla="*/ 567 h 24212"/>
                <a:gd name="T110" fmla="*/ 5155 w 21365"/>
                <a:gd name="T111" fmla="*/ 192 h 24212"/>
                <a:gd name="T112" fmla="*/ 4618 w 21365"/>
                <a:gd name="T113" fmla="*/ 453 h 24212"/>
                <a:gd name="T114" fmla="*/ 3970 w 21365"/>
                <a:gd name="T115" fmla="*/ 1418 h 24212"/>
                <a:gd name="T116" fmla="*/ 3308 w 21365"/>
                <a:gd name="T117" fmla="*/ 3491 h 24212"/>
                <a:gd name="T118" fmla="*/ 2641 w 21365"/>
                <a:gd name="T119" fmla="*/ 7074 h 24212"/>
                <a:gd name="T120" fmla="*/ 1974 w 21365"/>
                <a:gd name="T121" fmla="*/ 13089 h 24212"/>
                <a:gd name="T122" fmla="*/ 1306 w 21365"/>
                <a:gd name="T123" fmla="*/ 20987 h 24212"/>
                <a:gd name="T124" fmla="*/ 585 w 21365"/>
                <a:gd name="T125" fmla="*/ 24139 h 24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65" h="24212">
                  <a:moveTo>
                    <a:pt x="96" y="24020"/>
                  </a:moveTo>
                  <a:lnTo>
                    <a:pt x="128" y="24020"/>
                  </a:lnTo>
                  <a:lnTo>
                    <a:pt x="160" y="24020"/>
                  </a:lnTo>
                  <a:lnTo>
                    <a:pt x="188" y="24020"/>
                  </a:lnTo>
                  <a:lnTo>
                    <a:pt x="223" y="24019"/>
                  </a:lnTo>
                  <a:lnTo>
                    <a:pt x="255" y="24019"/>
                  </a:lnTo>
                  <a:lnTo>
                    <a:pt x="281" y="24018"/>
                  </a:lnTo>
                  <a:lnTo>
                    <a:pt x="316" y="24017"/>
                  </a:lnTo>
                  <a:lnTo>
                    <a:pt x="341" y="24014"/>
                  </a:lnTo>
                  <a:lnTo>
                    <a:pt x="371" y="24010"/>
                  </a:lnTo>
                  <a:lnTo>
                    <a:pt x="400" y="24006"/>
                  </a:lnTo>
                  <a:lnTo>
                    <a:pt x="423" y="23999"/>
                  </a:lnTo>
                  <a:lnTo>
                    <a:pt x="450" y="23991"/>
                  </a:lnTo>
                  <a:lnTo>
                    <a:pt x="474" y="23981"/>
                  </a:lnTo>
                  <a:lnTo>
                    <a:pt x="497" y="23968"/>
                  </a:lnTo>
                  <a:lnTo>
                    <a:pt x="519" y="23952"/>
                  </a:lnTo>
                  <a:lnTo>
                    <a:pt x="545" y="23931"/>
                  </a:lnTo>
                  <a:lnTo>
                    <a:pt x="569" y="23906"/>
                  </a:lnTo>
                  <a:lnTo>
                    <a:pt x="595" y="23872"/>
                  </a:lnTo>
                  <a:lnTo>
                    <a:pt x="619" y="23832"/>
                  </a:lnTo>
                  <a:lnTo>
                    <a:pt x="648" y="23777"/>
                  </a:lnTo>
                  <a:lnTo>
                    <a:pt x="677" y="23711"/>
                  </a:lnTo>
                  <a:lnTo>
                    <a:pt x="707" y="23632"/>
                  </a:lnTo>
                  <a:lnTo>
                    <a:pt x="737" y="23536"/>
                  </a:lnTo>
                  <a:lnTo>
                    <a:pt x="768" y="23424"/>
                  </a:lnTo>
                  <a:lnTo>
                    <a:pt x="798" y="23294"/>
                  </a:lnTo>
                  <a:lnTo>
                    <a:pt x="830" y="23145"/>
                  </a:lnTo>
                  <a:lnTo>
                    <a:pt x="861" y="22977"/>
                  </a:lnTo>
                  <a:lnTo>
                    <a:pt x="893" y="22789"/>
                  </a:lnTo>
                  <a:lnTo>
                    <a:pt x="925" y="22583"/>
                  </a:lnTo>
                  <a:lnTo>
                    <a:pt x="956" y="22357"/>
                  </a:lnTo>
                  <a:lnTo>
                    <a:pt x="987" y="22114"/>
                  </a:lnTo>
                  <a:lnTo>
                    <a:pt x="1019" y="21852"/>
                  </a:lnTo>
                  <a:lnTo>
                    <a:pt x="1051" y="21574"/>
                  </a:lnTo>
                  <a:lnTo>
                    <a:pt x="1083" y="21280"/>
                  </a:lnTo>
                  <a:lnTo>
                    <a:pt x="1115" y="20968"/>
                  </a:lnTo>
                  <a:lnTo>
                    <a:pt x="1146" y="20640"/>
                  </a:lnTo>
                  <a:lnTo>
                    <a:pt x="1178" y="20301"/>
                  </a:lnTo>
                  <a:lnTo>
                    <a:pt x="1210" y="19954"/>
                  </a:lnTo>
                  <a:lnTo>
                    <a:pt x="1242" y="19596"/>
                  </a:lnTo>
                  <a:lnTo>
                    <a:pt x="1274" y="19230"/>
                  </a:lnTo>
                  <a:lnTo>
                    <a:pt x="1306" y="18855"/>
                  </a:lnTo>
                  <a:lnTo>
                    <a:pt x="1337" y="18474"/>
                  </a:lnTo>
                  <a:lnTo>
                    <a:pt x="1369" y="18087"/>
                  </a:lnTo>
                  <a:lnTo>
                    <a:pt x="1401" y="17698"/>
                  </a:lnTo>
                  <a:lnTo>
                    <a:pt x="1433" y="17306"/>
                  </a:lnTo>
                  <a:lnTo>
                    <a:pt x="1465" y="16912"/>
                  </a:lnTo>
                  <a:lnTo>
                    <a:pt x="1496" y="16519"/>
                  </a:lnTo>
                  <a:lnTo>
                    <a:pt x="1528" y="16124"/>
                  </a:lnTo>
                  <a:lnTo>
                    <a:pt x="1560" y="15731"/>
                  </a:lnTo>
                  <a:lnTo>
                    <a:pt x="1592" y="15339"/>
                  </a:lnTo>
                  <a:lnTo>
                    <a:pt x="1624" y="14952"/>
                  </a:lnTo>
                  <a:lnTo>
                    <a:pt x="1656" y="14566"/>
                  </a:lnTo>
                  <a:lnTo>
                    <a:pt x="1687" y="14186"/>
                  </a:lnTo>
                  <a:lnTo>
                    <a:pt x="1719" y="13808"/>
                  </a:lnTo>
                  <a:lnTo>
                    <a:pt x="1751" y="13438"/>
                  </a:lnTo>
                  <a:lnTo>
                    <a:pt x="1783" y="13072"/>
                  </a:lnTo>
                  <a:lnTo>
                    <a:pt x="1815" y="12714"/>
                  </a:lnTo>
                  <a:lnTo>
                    <a:pt x="1846" y="12361"/>
                  </a:lnTo>
                  <a:lnTo>
                    <a:pt x="1878" y="12016"/>
                  </a:lnTo>
                  <a:lnTo>
                    <a:pt x="1910" y="11678"/>
                  </a:lnTo>
                  <a:lnTo>
                    <a:pt x="1942" y="11346"/>
                  </a:lnTo>
                  <a:lnTo>
                    <a:pt x="1974" y="11022"/>
                  </a:lnTo>
                  <a:lnTo>
                    <a:pt x="2006" y="10703"/>
                  </a:lnTo>
                  <a:lnTo>
                    <a:pt x="2037" y="10394"/>
                  </a:lnTo>
                  <a:lnTo>
                    <a:pt x="2069" y="10096"/>
                  </a:lnTo>
                  <a:lnTo>
                    <a:pt x="2101" y="9806"/>
                  </a:lnTo>
                  <a:lnTo>
                    <a:pt x="2133" y="9520"/>
                  </a:lnTo>
                  <a:lnTo>
                    <a:pt x="2165" y="9241"/>
                  </a:lnTo>
                  <a:lnTo>
                    <a:pt x="2196" y="8971"/>
                  </a:lnTo>
                  <a:lnTo>
                    <a:pt x="2228" y="8708"/>
                  </a:lnTo>
                  <a:lnTo>
                    <a:pt x="2260" y="8453"/>
                  </a:lnTo>
                  <a:lnTo>
                    <a:pt x="2292" y="8203"/>
                  </a:lnTo>
                  <a:lnTo>
                    <a:pt x="2324" y="7961"/>
                  </a:lnTo>
                  <a:lnTo>
                    <a:pt x="2356" y="7725"/>
                  </a:lnTo>
                  <a:lnTo>
                    <a:pt x="2387" y="7494"/>
                  </a:lnTo>
                  <a:lnTo>
                    <a:pt x="2419" y="7266"/>
                  </a:lnTo>
                  <a:lnTo>
                    <a:pt x="2451" y="7047"/>
                  </a:lnTo>
                  <a:lnTo>
                    <a:pt x="2484" y="6834"/>
                  </a:lnTo>
                  <a:lnTo>
                    <a:pt x="2516" y="6627"/>
                  </a:lnTo>
                  <a:lnTo>
                    <a:pt x="2547" y="6425"/>
                  </a:lnTo>
                  <a:lnTo>
                    <a:pt x="2579" y="6224"/>
                  </a:lnTo>
                  <a:lnTo>
                    <a:pt x="2611" y="6026"/>
                  </a:lnTo>
                  <a:lnTo>
                    <a:pt x="2643" y="5836"/>
                  </a:lnTo>
                  <a:lnTo>
                    <a:pt x="2675" y="5655"/>
                  </a:lnTo>
                  <a:lnTo>
                    <a:pt x="2707" y="5476"/>
                  </a:lnTo>
                  <a:lnTo>
                    <a:pt x="2738" y="5295"/>
                  </a:lnTo>
                  <a:lnTo>
                    <a:pt x="2770" y="5118"/>
                  </a:lnTo>
                  <a:lnTo>
                    <a:pt x="2802" y="4951"/>
                  </a:lnTo>
                  <a:lnTo>
                    <a:pt x="2834" y="4790"/>
                  </a:lnTo>
                  <a:lnTo>
                    <a:pt x="2866" y="4628"/>
                  </a:lnTo>
                  <a:lnTo>
                    <a:pt x="2898" y="4468"/>
                  </a:lnTo>
                  <a:lnTo>
                    <a:pt x="2929" y="4311"/>
                  </a:lnTo>
                  <a:lnTo>
                    <a:pt x="2961" y="4155"/>
                  </a:lnTo>
                  <a:lnTo>
                    <a:pt x="2994" y="4007"/>
                  </a:lnTo>
                  <a:lnTo>
                    <a:pt x="3026" y="3865"/>
                  </a:lnTo>
                  <a:lnTo>
                    <a:pt x="3058" y="3723"/>
                  </a:lnTo>
                  <a:lnTo>
                    <a:pt x="3089" y="3581"/>
                  </a:lnTo>
                  <a:lnTo>
                    <a:pt x="3121" y="3446"/>
                  </a:lnTo>
                  <a:lnTo>
                    <a:pt x="3153" y="3320"/>
                  </a:lnTo>
                  <a:lnTo>
                    <a:pt x="3185" y="3193"/>
                  </a:lnTo>
                  <a:lnTo>
                    <a:pt x="3217" y="3065"/>
                  </a:lnTo>
                  <a:lnTo>
                    <a:pt x="3250" y="2941"/>
                  </a:lnTo>
                  <a:lnTo>
                    <a:pt x="3281" y="2824"/>
                  </a:lnTo>
                  <a:lnTo>
                    <a:pt x="3313" y="2709"/>
                  </a:lnTo>
                  <a:lnTo>
                    <a:pt x="3345" y="2597"/>
                  </a:lnTo>
                  <a:lnTo>
                    <a:pt x="3377" y="2488"/>
                  </a:lnTo>
                  <a:lnTo>
                    <a:pt x="3410" y="2382"/>
                  </a:lnTo>
                  <a:lnTo>
                    <a:pt x="3441" y="2279"/>
                  </a:lnTo>
                  <a:lnTo>
                    <a:pt x="3473" y="2179"/>
                  </a:lnTo>
                  <a:lnTo>
                    <a:pt x="3505" y="2083"/>
                  </a:lnTo>
                  <a:lnTo>
                    <a:pt x="3538" y="1989"/>
                  </a:lnTo>
                  <a:lnTo>
                    <a:pt x="3570" y="1897"/>
                  </a:lnTo>
                  <a:lnTo>
                    <a:pt x="3602" y="1809"/>
                  </a:lnTo>
                  <a:lnTo>
                    <a:pt x="3633" y="1725"/>
                  </a:lnTo>
                  <a:lnTo>
                    <a:pt x="3666" y="1641"/>
                  </a:lnTo>
                  <a:lnTo>
                    <a:pt x="3699" y="1562"/>
                  </a:lnTo>
                  <a:lnTo>
                    <a:pt x="3731" y="1486"/>
                  </a:lnTo>
                  <a:lnTo>
                    <a:pt x="3764" y="1412"/>
                  </a:lnTo>
                  <a:lnTo>
                    <a:pt x="3794" y="1341"/>
                  </a:lnTo>
                  <a:lnTo>
                    <a:pt x="3827" y="1270"/>
                  </a:lnTo>
                  <a:lnTo>
                    <a:pt x="3860" y="1203"/>
                  </a:lnTo>
                  <a:lnTo>
                    <a:pt x="3893" y="1139"/>
                  </a:lnTo>
                  <a:lnTo>
                    <a:pt x="3926" y="1077"/>
                  </a:lnTo>
                  <a:lnTo>
                    <a:pt x="3958" y="1018"/>
                  </a:lnTo>
                  <a:lnTo>
                    <a:pt x="3989" y="961"/>
                  </a:lnTo>
                  <a:lnTo>
                    <a:pt x="4023" y="904"/>
                  </a:lnTo>
                  <a:lnTo>
                    <a:pt x="4055" y="850"/>
                  </a:lnTo>
                  <a:lnTo>
                    <a:pt x="4088" y="797"/>
                  </a:lnTo>
                  <a:lnTo>
                    <a:pt x="4122" y="747"/>
                  </a:lnTo>
                  <a:lnTo>
                    <a:pt x="4153" y="701"/>
                  </a:lnTo>
                  <a:lnTo>
                    <a:pt x="4186" y="654"/>
                  </a:lnTo>
                  <a:lnTo>
                    <a:pt x="4219" y="609"/>
                  </a:lnTo>
                  <a:lnTo>
                    <a:pt x="4252" y="565"/>
                  </a:lnTo>
                  <a:lnTo>
                    <a:pt x="4286" y="524"/>
                  </a:lnTo>
                  <a:lnTo>
                    <a:pt x="4322" y="485"/>
                  </a:lnTo>
                  <a:lnTo>
                    <a:pt x="4353" y="451"/>
                  </a:lnTo>
                  <a:lnTo>
                    <a:pt x="4387" y="416"/>
                  </a:lnTo>
                  <a:lnTo>
                    <a:pt x="4419" y="383"/>
                  </a:lnTo>
                  <a:lnTo>
                    <a:pt x="4450" y="350"/>
                  </a:lnTo>
                  <a:lnTo>
                    <a:pt x="4485" y="316"/>
                  </a:lnTo>
                  <a:lnTo>
                    <a:pt x="4518" y="285"/>
                  </a:lnTo>
                  <a:lnTo>
                    <a:pt x="4553" y="256"/>
                  </a:lnTo>
                  <a:lnTo>
                    <a:pt x="4587" y="229"/>
                  </a:lnTo>
                  <a:lnTo>
                    <a:pt x="4621" y="204"/>
                  </a:lnTo>
                  <a:lnTo>
                    <a:pt x="4654" y="180"/>
                  </a:lnTo>
                  <a:lnTo>
                    <a:pt x="4688" y="156"/>
                  </a:lnTo>
                  <a:lnTo>
                    <a:pt x="4725" y="134"/>
                  </a:lnTo>
                  <a:lnTo>
                    <a:pt x="4760" y="116"/>
                  </a:lnTo>
                  <a:lnTo>
                    <a:pt x="4790" y="99"/>
                  </a:lnTo>
                  <a:lnTo>
                    <a:pt x="4829" y="81"/>
                  </a:lnTo>
                  <a:lnTo>
                    <a:pt x="4865" y="66"/>
                  </a:lnTo>
                  <a:lnTo>
                    <a:pt x="4898" y="53"/>
                  </a:lnTo>
                  <a:lnTo>
                    <a:pt x="4928" y="41"/>
                  </a:lnTo>
                  <a:lnTo>
                    <a:pt x="4963" y="28"/>
                  </a:lnTo>
                  <a:cubicBezTo>
                    <a:pt x="4967" y="26"/>
                    <a:pt x="4971" y="25"/>
                    <a:pt x="4976" y="24"/>
                  </a:cubicBezTo>
                  <a:lnTo>
                    <a:pt x="5008" y="17"/>
                  </a:lnTo>
                  <a:lnTo>
                    <a:pt x="5049" y="11"/>
                  </a:lnTo>
                  <a:lnTo>
                    <a:pt x="5078" y="7"/>
                  </a:lnTo>
                  <a:lnTo>
                    <a:pt x="5108" y="2"/>
                  </a:lnTo>
                  <a:cubicBezTo>
                    <a:pt x="5113" y="1"/>
                    <a:pt x="5118" y="0"/>
                    <a:pt x="5123" y="0"/>
                  </a:cubicBezTo>
                  <a:lnTo>
                    <a:pt x="5155" y="0"/>
                  </a:lnTo>
                  <a:lnTo>
                    <a:pt x="5190" y="2"/>
                  </a:lnTo>
                  <a:lnTo>
                    <a:pt x="5228" y="5"/>
                  </a:lnTo>
                  <a:lnTo>
                    <a:pt x="5260" y="8"/>
                  </a:lnTo>
                  <a:lnTo>
                    <a:pt x="5301" y="15"/>
                  </a:lnTo>
                  <a:lnTo>
                    <a:pt x="5336" y="23"/>
                  </a:lnTo>
                  <a:lnTo>
                    <a:pt x="5375" y="35"/>
                  </a:lnTo>
                  <a:lnTo>
                    <a:pt x="5407" y="45"/>
                  </a:lnTo>
                  <a:lnTo>
                    <a:pt x="5447" y="61"/>
                  </a:lnTo>
                  <a:lnTo>
                    <a:pt x="5488" y="82"/>
                  </a:lnTo>
                  <a:lnTo>
                    <a:pt x="5517" y="97"/>
                  </a:lnTo>
                  <a:lnTo>
                    <a:pt x="5554" y="119"/>
                  </a:lnTo>
                  <a:lnTo>
                    <a:pt x="5588" y="140"/>
                  </a:lnTo>
                  <a:lnTo>
                    <a:pt x="5625" y="167"/>
                  </a:lnTo>
                  <a:lnTo>
                    <a:pt x="5663" y="198"/>
                  </a:lnTo>
                  <a:lnTo>
                    <a:pt x="5695" y="225"/>
                  </a:lnTo>
                  <a:lnTo>
                    <a:pt x="5732" y="262"/>
                  </a:lnTo>
                  <a:lnTo>
                    <a:pt x="5762" y="289"/>
                  </a:lnTo>
                  <a:lnTo>
                    <a:pt x="5797" y="326"/>
                  </a:lnTo>
                  <a:lnTo>
                    <a:pt x="5833" y="367"/>
                  </a:lnTo>
                  <a:lnTo>
                    <a:pt x="5867" y="408"/>
                  </a:lnTo>
                  <a:lnTo>
                    <a:pt x="5900" y="452"/>
                  </a:lnTo>
                  <a:lnTo>
                    <a:pt x="5932" y="493"/>
                  </a:lnTo>
                  <a:lnTo>
                    <a:pt x="5966" y="541"/>
                  </a:lnTo>
                  <a:lnTo>
                    <a:pt x="5999" y="589"/>
                  </a:lnTo>
                  <a:lnTo>
                    <a:pt x="6032" y="640"/>
                  </a:lnTo>
                  <a:lnTo>
                    <a:pt x="6066" y="696"/>
                  </a:lnTo>
                  <a:lnTo>
                    <a:pt x="6098" y="752"/>
                  </a:lnTo>
                  <a:lnTo>
                    <a:pt x="6130" y="809"/>
                  </a:lnTo>
                  <a:lnTo>
                    <a:pt x="6162" y="866"/>
                  </a:lnTo>
                  <a:lnTo>
                    <a:pt x="6195" y="928"/>
                  </a:lnTo>
                  <a:lnTo>
                    <a:pt x="6228" y="991"/>
                  </a:lnTo>
                  <a:lnTo>
                    <a:pt x="6260" y="1059"/>
                  </a:lnTo>
                  <a:lnTo>
                    <a:pt x="6292" y="1126"/>
                  </a:lnTo>
                  <a:lnTo>
                    <a:pt x="6324" y="1195"/>
                  </a:lnTo>
                  <a:lnTo>
                    <a:pt x="6357" y="1267"/>
                  </a:lnTo>
                  <a:lnTo>
                    <a:pt x="6389" y="1338"/>
                  </a:lnTo>
                  <a:lnTo>
                    <a:pt x="6421" y="1412"/>
                  </a:lnTo>
                  <a:lnTo>
                    <a:pt x="6453" y="1489"/>
                  </a:lnTo>
                  <a:lnTo>
                    <a:pt x="6485" y="1566"/>
                  </a:lnTo>
                  <a:lnTo>
                    <a:pt x="6517" y="1645"/>
                  </a:lnTo>
                  <a:lnTo>
                    <a:pt x="6550" y="1726"/>
                  </a:lnTo>
                  <a:lnTo>
                    <a:pt x="6582" y="1807"/>
                  </a:lnTo>
                  <a:lnTo>
                    <a:pt x="6613" y="1892"/>
                  </a:lnTo>
                  <a:lnTo>
                    <a:pt x="6645" y="1977"/>
                  </a:lnTo>
                  <a:lnTo>
                    <a:pt x="6677" y="2060"/>
                  </a:lnTo>
                  <a:lnTo>
                    <a:pt x="6709" y="2147"/>
                  </a:lnTo>
                  <a:lnTo>
                    <a:pt x="6742" y="2234"/>
                  </a:lnTo>
                  <a:lnTo>
                    <a:pt x="6774" y="2324"/>
                  </a:lnTo>
                  <a:lnTo>
                    <a:pt x="6805" y="2415"/>
                  </a:lnTo>
                  <a:lnTo>
                    <a:pt x="6837" y="2504"/>
                  </a:lnTo>
                  <a:lnTo>
                    <a:pt x="6869" y="2597"/>
                  </a:lnTo>
                  <a:lnTo>
                    <a:pt x="6901" y="2689"/>
                  </a:lnTo>
                  <a:lnTo>
                    <a:pt x="6933" y="2780"/>
                  </a:lnTo>
                  <a:lnTo>
                    <a:pt x="6965" y="2874"/>
                  </a:lnTo>
                  <a:lnTo>
                    <a:pt x="6996" y="2968"/>
                  </a:lnTo>
                  <a:lnTo>
                    <a:pt x="7028" y="3062"/>
                  </a:lnTo>
                  <a:lnTo>
                    <a:pt x="7060" y="3156"/>
                  </a:lnTo>
                  <a:lnTo>
                    <a:pt x="7092" y="3250"/>
                  </a:lnTo>
                  <a:lnTo>
                    <a:pt x="7125" y="3346"/>
                  </a:lnTo>
                  <a:lnTo>
                    <a:pt x="7156" y="3444"/>
                  </a:lnTo>
                  <a:lnTo>
                    <a:pt x="7187" y="3538"/>
                  </a:lnTo>
                  <a:lnTo>
                    <a:pt x="7220" y="3635"/>
                  </a:lnTo>
                  <a:lnTo>
                    <a:pt x="7251" y="3730"/>
                  </a:lnTo>
                  <a:lnTo>
                    <a:pt x="7284" y="3826"/>
                  </a:lnTo>
                  <a:lnTo>
                    <a:pt x="7316" y="3923"/>
                  </a:lnTo>
                  <a:lnTo>
                    <a:pt x="7347" y="4020"/>
                  </a:lnTo>
                  <a:lnTo>
                    <a:pt x="7379" y="4115"/>
                  </a:lnTo>
                  <a:lnTo>
                    <a:pt x="7411" y="4212"/>
                  </a:lnTo>
                  <a:lnTo>
                    <a:pt x="7443" y="4308"/>
                  </a:lnTo>
                  <a:lnTo>
                    <a:pt x="7474" y="4403"/>
                  </a:lnTo>
                  <a:lnTo>
                    <a:pt x="7506" y="4501"/>
                  </a:lnTo>
                  <a:lnTo>
                    <a:pt x="7538" y="4596"/>
                  </a:lnTo>
                  <a:lnTo>
                    <a:pt x="7570" y="4693"/>
                  </a:lnTo>
                  <a:lnTo>
                    <a:pt x="7601" y="4787"/>
                  </a:lnTo>
                  <a:lnTo>
                    <a:pt x="7633" y="4882"/>
                  </a:lnTo>
                  <a:lnTo>
                    <a:pt x="7665" y="4976"/>
                  </a:lnTo>
                  <a:lnTo>
                    <a:pt x="7697" y="5072"/>
                  </a:lnTo>
                  <a:lnTo>
                    <a:pt x="7728" y="5165"/>
                  </a:lnTo>
                  <a:lnTo>
                    <a:pt x="7760" y="5257"/>
                  </a:lnTo>
                  <a:lnTo>
                    <a:pt x="7792" y="5350"/>
                  </a:lnTo>
                  <a:lnTo>
                    <a:pt x="7824" y="5443"/>
                  </a:lnTo>
                  <a:lnTo>
                    <a:pt x="7856" y="5537"/>
                  </a:lnTo>
                  <a:lnTo>
                    <a:pt x="7887" y="5627"/>
                  </a:lnTo>
                  <a:lnTo>
                    <a:pt x="7919" y="5718"/>
                  </a:lnTo>
                  <a:lnTo>
                    <a:pt x="7951" y="5807"/>
                  </a:lnTo>
                  <a:lnTo>
                    <a:pt x="7983" y="5899"/>
                  </a:lnTo>
                  <a:lnTo>
                    <a:pt x="8015" y="5987"/>
                  </a:lnTo>
                  <a:lnTo>
                    <a:pt x="8046" y="6076"/>
                  </a:lnTo>
                  <a:lnTo>
                    <a:pt x="8078" y="6165"/>
                  </a:lnTo>
                  <a:lnTo>
                    <a:pt x="8110" y="6251"/>
                  </a:lnTo>
                  <a:lnTo>
                    <a:pt x="8141" y="6337"/>
                  </a:lnTo>
                  <a:lnTo>
                    <a:pt x="8174" y="6424"/>
                  </a:lnTo>
                  <a:lnTo>
                    <a:pt x="8205" y="6511"/>
                  </a:lnTo>
                  <a:lnTo>
                    <a:pt x="8236" y="6595"/>
                  </a:lnTo>
                  <a:lnTo>
                    <a:pt x="8268" y="6680"/>
                  </a:lnTo>
                  <a:lnTo>
                    <a:pt x="8300" y="6763"/>
                  </a:lnTo>
                  <a:lnTo>
                    <a:pt x="8332" y="6845"/>
                  </a:lnTo>
                  <a:lnTo>
                    <a:pt x="8364" y="6928"/>
                  </a:lnTo>
                  <a:lnTo>
                    <a:pt x="8395" y="7011"/>
                  </a:lnTo>
                  <a:lnTo>
                    <a:pt x="8427" y="7092"/>
                  </a:lnTo>
                  <a:lnTo>
                    <a:pt x="8459" y="7172"/>
                  </a:lnTo>
                  <a:lnTo>
                    <a:pt x="8491" y="7253"/>
                  </a:lnTo>
                  <a:lnTo>
                    <a:pt x="8523" y="7333"/>
                  </a:lnTo>
                  <a:lnTo>
                    <a:pt x="8554" y="7412"/>
                  </a:lnTo>
                  <a:lnTo>
                    <a:pt x="8585" y="7490"/>
                  </a:lnTo>
                  <a:lnTo>
                    <a:pt x="8617" y="7568"/>
                  </a:lnTo>
                  <a:lnTo>
                    <a:pt x="8649" y="7646"/>
                  </a:lnTo>
                  <a:lnTo>
                    <a:pt x="8681" y="7723"/>
                  </a:lnTo>
                  <a:lnTo>
                    <a:pt x="8713" y="7798"/>
                  </a:lnTo>
                  <a:lnTo>
                    <a:pt x="8744" y="7875"/>
                  </a:lnTo>
                  <a:lnTo>
                    <a:pt x="8776" y="7950"/>
                  </a:lnTo>
                  <a:lnTo>
                    <a:pt x="8808" y="8025"/>
                  </a:lnTo>
                  <a:lnTo>
                    <a:pt x="8840" y="8100"/>
                  </a:lnTo>
                  <a:lnTo>
                    <a:pt x="8872" y="8173"/>
                  </a:lnTo>
                  <a:lnTo>
                    <a:pt x="8903" y="8248"/>
                  </a:lnTo>
                  <a:lnTo>
                    <a:pt x="8935" y="8321"/>
                  </a:lnTo>
                  <a:lnTo>
                    <a:pt x="8966" y="8394"/>
                  </a:lnTo>
                  <a:lnTo>
                    <a:pt x="8998" y="8467"/>
                  </a:lnTo>
                  <a:lnTo>
                    <a:pt x="9030" y="8538"/>
                  </a:lnTo>
                  <a:lnTo>
                    <a:pt x="9062" y="8609"/>
                  </a:lnTo>
                  <a:lnTo>
                    <a:pt x="9094" y="8683"/>
                  </a:lnTo>
                  <a:lnTo>
                    <a:pt x="9125" y="8752"/>
                  </a:lnTo>
                  <a:lnTo>
                    <a:pt x="9157" y="8822"/>
                  </a:lnTo>
                  <a:lnTo>
                    <a:pt x="9189" y="8892"/>
                  </a:lnTo>
                  <a:lnTo>
                    <a:pt x="9221" y="8960"/>
                  </a:lnTo>
                  <a:lnTo>
                    <a:pt x="9252" y="9030"/>
                  </a:lnTo>
                  <a:lnTo>
                    <a:pt x="9284" y="9100"/>
                  </a:lnTo>
                  <a:lnTo>
                    <a:pt x="9315" y="9167"/>
                  </a:lnTo>
                  <a:lnTo>
                    <a:pt x="9347" y="9233"/>
                  </a:lnTo>
                  <a:lnTo>
                    <a:pt x="9379" y="9300"/>
                  </a:lnTo>
                  <a:lnTo>
                    <a:pt x="9411" y="9367"/>
                  </a:lnTo>
                  <a:lnTo>
                    <a:pt x="9442" y="9434"/>
                  </a:lnTo>
                  <a:lnTo>
                    <a:pt x="9474" y="9497"/>
                  </a:lnTo>
                  <a:lnTo>
                    <a:pt x="9506" y="9562"/>
                  </a:lnTo>
                  <a:lnTo>
                    <a:pt x="9537" y="9626"/>
                  </a:lnTo>
                  <a:lnTo>
                    <a:pt x="9569" y="9688"/>
                  </a:lnTo>
                  <a:lnTo>
                    <a:pt x="9601" y="9749"/>
                  </a:lnTo>
                  <a:lnTo>
                    <a:pt x="9633" y="9814"/>
                  </a:lnTo>
                  <a:lnTo>
                    <a:pt x="9663" y="9871"/>
                  </a:lnTo>
                  <a:lnTo>
                    <a:pt x="9695" y="9930"/>
                  </a:lnTo>
                  <a:lnTo>
                    <a:pt x="9727" y="9990"/>
                  </a:lnTo>
                  <a:lnTo>
                    <a:pt x="9759" y="10049"/>
                  </a:lnTo>
                  <a:lnTo>
                    <a:pt x="9790" y="10107"/>
                  </a:lnTo>
                  <a:lnTo>
                    <a:pt x="9821" y="10161"/>
                  </a:lnTo>
                  <a:lnTo>
                    <a:pt x="9852" y="10215"/>
                  </a:lnTo>
                  <a:lnTo>
                    <a:pt x="9885" y="10272"/>
                  </a:lnTo>
                  <a:lnTo>
                    <a:pt x="9916" y="10325"/>
                  </a:lnTo>
                  <a:lnTo>
                    <a:pt x="9948" y="10377"/>
                  </a:lnTo>
                  <a:lnTo>
                    <a:pt x="9979" y="10428"/>
                  </a:lnTo>
                  <a:lnTo>
                    <a:pt x="10010" y="10479"/>
                  </a:lnTo>
                  <a:lnTo>
                    <a:pt x="10041" y="10526"/>
                  </a:lnTo>
                  <a:lnTo>
                    <a:pt x="10073" y="10577"/>
                  </a:lnTo>
                  <a:lnTo>
                    <a:pt x="10104" y="10623"/>
                  </a:lnTo>
                  <a:lnTo>
                    <a:pt x="10136" y="10672"/>
                  </a:lnTo>
                  <a:lnTo>
                    <a:pt x="10166" y="10716"/>
                  </a:lnTo>
                  <a:lnTo>
                    <a:pt x="10198" y="10762"/>
                  </a:lnTo>
                  <a:lnTo>
                    <a:pt x="10230" y="10806"/>
                  </a:lnTo>
                  <a:lnTo>
                    <a:pt x="10261" y="10849"/>
                  </a:lnTo>
                  <a:lnTo>
                    <a:pt x="10292" y="10891"/>
                  </a:lnTo>
                  <a:lnTo>
                    <a:pt x="10324" y="10935"/>
                  </a:lnTo>
                  <a:lnTo>
                    <a:pt x="10354" y="10973"/>
                  </a:lnTo>
                  <a:lnTo>
                    <a:pt x="10386" y="11014"/>
                  </a:lnTo>
                  <a:lnTo>
                    <a:pt x="10417" y="11053"/>
                  </a:lnTo>
                  <a:lnTo>
                    <a:pt x="10449" y="11093"/>
                  </a:lnTo>
                  <a:lnTo>
                    <a:pt x="10481" y="11133"/>
                  </a:lnTo>
                  <a:lnTo>
                    <a:pt x="10511" y="11169"/>
                  </a:lnTo>
                  <a:lnTo>
                    <a:pt x="10542" y="11205"/>
                  </a:lnTo>
                  <a:lnTo>
                    <a:pt x="10575" y="11244"/>
                  </a:lnTo>
                  <a:lnTo>
                    <a:pt x="10605" y="11278"/>
                  </a:lnTo>
                  <a:lnTo>
                    <a:pt x="10637" y="11314"/>
                  </a:lnTo>
                  <a:lnTo>
                    <a:pt x="10669" y="11351"/>
                  </a:lnTo>
                  <a:lnTo>
                    <a:pt x="10698" y="11382"/>
                  </a:lnTo>
                  <a:lnTo>
                    <a:pt x="10731" y="11418"/>
                  </a:lnTo>
                  <a:lnTo>
                    <a:pt x="10762" y="11451"/>
                  </a:lnTo>
                  <a:lnTo>
                    <a:pt x="10793" y="11483"/>
                  </a:lnTo>
                  <a:lnTo>
                    <a:pt x="10826" y="11519"/>
                  </a:lnTo>
                  <a:lnTo>
                    <a:pt x="10856" y="11550"/>
                  </a:lnTo>
                  <a:lnTo>
                    <a:pt x="10887" y="11581"/>
                  </a:lnTo>
                  <a:lnTo>
                    <a:pt x="10919" y="11613"/>
                  </a:lnTo>
                  <a:lnTo>
                    <a:pt x="10952" y="11647"/>
                  </a:lnTo>
                  <a:lnTo>
                    <a:pt x="10981" y="11673"/>
                  </a:lnTo>
                  <a:lnTo>
                    <a:pt x="11015" y="11709"/>
                  </a:lnTo>
                  <a:lnTo>
                    <a:pt x="11045" y="11738"/>
                  </a:lnTo>
                  <a:lnTo>
                    <a:pt x="11076" y="11766"/>
                  </a:lnTo>
                  <a:lnTo>
                    <a:pt x="11109" y="11799"/>
                  </a:lnTo>
                  <a:lnTo>
                    <a:pt x="11140" y="11827"/>
                  </a:lnTo>
                  <a:lnTo>
                    <a:pt x="11172" y="11858"/>
                  </a:lnTo>
                  <a:lnTo>
                    <a:pt x="11202" y="11885"/>
                  </a:lnTo>
                  <a:lnTo>
                    <a:pt x="11234" y="11914"/>
                  </a:lnTo>
                  <a:lnTo>
                    <a:pt x="11267" y="11945"/>
                  </a:lnTo>
                  <a:lnTo>
                    <a:pt x="11298" y="11973"/>
                  </a:lnTo>
                  <a:lnTo>
                    <a:pt x="11329" y="12000"/>
                  </a:lnTo>
                  <a:lnTo>
                    <a:pt x="11363" y="12033"/>
                  </a:lnTo>
                  <a:lnTo>
                    <a:pt x="11392" y="12058"/>
                  </a:lnTo>
                  <a:lnTo>
                    <a:pt x="11424" y="12086"/>
                  </a:lnTo>
                  <a:lnTo>
                    <a:pt x="11456" y="12114"/>
                  </a:lnTo>
                  <a:lnTo>
                    <a:pt x="11489" y="12144"/>
                  </a:lnTo>
                  <a:lnTo>
                    <a:pt x="11520" y="12172"/>
                  </a:lnTo>
                  <a:lnTo>
                    <a:pt x="11551" y="12199"/>
                  </a:lnTo>
                  <a:lnTo>
                    <a:pt x="11581" y="12225"/>
                  </a:lnTo>
                  <a:lnTo>
                    <a:pt x="11615" y="12254"/>
                  </a:lnTo>
                  <a:lnTo>
                    <a:pt x="11645" y="12280"/>
                  </a:lnTo>
                  <a:lnTo>
                    <a:pt x="11679" y="12309"/>
                  </a:lnTo>
                  <a:lnTo>
                    <a:pt x="11710" y="12336"/>
                  </a:lnTo>
                  <a:lnTo>
                    <a:pt x="11740" y="12362"/>
                  </a:lnTo>
                  <a:lnTo>
                    <a:pt x="11774" y="12391"/>
                  </a:lnTo>
                  <a:lnTo>
                    <a:pt x="11804" y="12417"/>
                  </a:lnTo>
                  <a:lnTo>
                    <a:pt x="11836" y="12444"/>
                  </a:lnTo>
                  <a:lnTo>
                    <a:pt x="11868" y="12471"/>
                  </a:lnTo>
                  <a:lnTo>
                    <a:pt x="11901" y="12499"/>
                  </a:lnTo>
                  <a:lnTo>
                    <a:pt x="11930" y="12523"/>
                  </a:lnTo>
                  <a:lnTo>
                    <a:pt x="11963" y="12551"/>
                  </a:lnTo>
                  <a:lnTo>
                    <a:pt x="11995" y="12578"/>
                  </a:lnTo>
                  <a:lnTo>
                    <a:pt x="12027" y="12605"/>
                  </a:lnTo>
                  <a:lnTo>
                    <a:pt x="12058" y="12631"/>
                  </a:lnTo>
                  <a:lnTo>
                    <a:pt x="12090" y="12658"/>
                  </a:lnTo>
                  <a:lnTo>
                    <a:pt x="12122" y="12685"/>
                  </a:lnTo>
                  <a:lnTo>
                    <a:pt x="12153" y="12710"/>
                  </a:lnTo>
                  <a:lnTo>
                    <a:pt x="12186" y="12738"/>
                  </a:lnTo>
                  <a:lnTo>
                    <a:pt x="12217" y="12763"/>
                  </a:lnTo>
                  <a:lnTo>
                    <a:pt x="12251" y="12792"/>
                  </a:lnTo>
                  <a:lnTo>
                    <a:pt x="12280" y="12816"/>
                  </a:lnTo>
                  <a:lnTo>
                    <a:pt x="12313" y="12844"/>
                  </a:lnTo>
                  <a:lnTo>
                    <a:pt x="12344" y="12869"/>
                  </a:lnTo>
                  <a:lnTo>
                    <a:pt x="12376" y="12895"/>
                  </a:lnTo>
                  <a:lnTo>
                    <a:pt x="12410" y="12924"/>
                  </a:lnTo>
                  <a:lnTo>
                    <a:pt x="12439" y="12948"/>
                  </a:lnTo>
                  <a:lnTo>
                    <a:pt x="12471" y="12974"/>
                  </a:lnTo>
                  <a:lnTo>
                    <a:pt x="12504" y="13002"/>
                  </a:lnTo>
                  <a:lnTo>
                    <a:pt x="12535" y="13027"/>
                  </a:lnTo>
                  <a:lnTo>
                    <a:pt x="12567" y="13053"/>
                  </a:lnTo>
                  <a:lnTo>
                    <a:pt x="12599" y="13080"/>
                  </a:lnTo>
                  <a:lnTo>
                    <a:pt x="12631" y="13107"/>
                  </a:lnTo>
                  <a:lnTo>
                    <a:pt x="12662" y="13132"/>
                  </a:lnTo>
                  <a:lnTo>
                    <a:pt x="12694" y="13158"/>
                  </a:lnTo>
                  <a:lnTo>
                    <a:pt x="12726" y="13184"/>
                  </a:lnTo>
                  <a:lnTo>
                    <a:pt x="12760" y="13213"/>
                  </a:lnTo>
                  <a:lnTo>
                    <a:pt x="12789" y="13237"/>
                  </a:lnTo>
                  <a:lnTo>
                    <a:pt x="12821" y="13263"/>
                  </a:lnTo>
                  <a:lnTo>
                    <a:pt x="12853" y="13289"/>
                  </a:lnTo>
                  <a:lnTo>
                    <a:pt x="12885" y="13315"/>
                  </a:lnTo>
                  <a:lnTo>
                    <a:pt x="12918" y="13343"/>
                  </a:lnTo>
                  <a:lnTo>
                    <a:pt x="12949" y="13369"/>
                  </a:lnTo>
                  <a:lnTo>
                    <a:pt x="12980" y="13394"/>
                  </a:lnTo>
                  <a:lnTo>
                    <a:pt x="13012" y="13420"/>
                  </a:lnTo>
                  <a:lnTo>
                    <a:pt x="13044" y="13446"/>
                  </a:lnTo>
                  <a:lnTo>
                    <a:pt x="13077" y="13474"/>
                  </a:lnTo>
                  <a:lnTo>
                    <a:pt x="13108" y="13500"/>
                  </a:lnTo>
                  <a:lnTo>
                    <a:pt x="13139" y="13525"/>
                  </a:lnTo>
                  <a:lnTo>
                    <a:pt x="13171" y="13551"/>
                  </a:lnTo>
                  <a:lnTo>
                    <a:pt x="13204" y="13579"/>
                  </a:lnTo>
                  <a:lnTo>
                    <a:pt x="13235" y="13604"/>
                  </a:lnTo>
                  <a:lnTo>
                    <a:pt x="13267" y="13630"/>
                  </a:lnTo>
                  <a:lnTo>
                    <a:pt x="13299" y="13657"/>
                  </a:lnTo>
                  <a:lnTo>
                    <a:pt x="13331" y="13684"/>
                  </a:lnTo>
                  <a:lnTo>
                    <a:pt x="13362" y="13709"/>
                  </a:lnTo>
                  <a:lnTo>
                    <a:pt x="13394" y="13735"/>
                  </a:lnTo>
                  <a:lnTo>
                    <a:pt x="13427" y="13763"/>
                  </a:lnTo>
                  <a:lnTo>
                    <a:pt x="13458" y="13789"/>
                  </a:lnTo>
                  <a:lnTo>
                    <a:pt x="13489" y="13814"/>
                  </a:lnTo>
                  <a:lnTo>
                    <a:pt x="13522" y="13842"/>
                  </a:lnTo>
                  <a:lnTo>
                    <a:pt x="13553" y="13867"/>
                  </a:lnTo>
                  <a:lnTo>
                    <a:pt x="13585" y="13893"/>
                  </a:lnTo>
                  <a:lnTo>
                    <a:pt x="13618" y="13921"/>
                  </a:lnTo>
                  <a:lnTo>
                    <a:pt x="13649" y="13947"/>
                  </a:lnTo>
                  <a:lnTo>
                    <a:pt x="13680" y="13972"/>
                  </a:lnTo>
                  <a:lnTo>
                    <a:pt x="13713" y="14000"/>
                  </a:lnTo>
                  <a:lnTo>
                    <a:pt x="13744" y="14025"/>
                  </a:lnTo>
                  <a:lnTo>
                    <a:pt x="13777" y="14053"/>
                  </a:lnTo>
                  <a:lnTo>
                    <a:pt x="13808" y="14078"/>
                  </a:lnTo>
                  <a:lnTo>
                    <a:pt x="13840" y="14105"/>
                  </a:lnTo>
                  <a:lnTo>
                    <a:pt x="13872" y="14132"/>
                  </a:lnTo>
                  <a:lnTo>
                    <a:pt x="13903" y="14157"/>
                  </a:lnTo>
                  <a:lnTo>
                    <a:pt x="13936" y="14185"/>
                  </a:lnTo>
                  <a:lnTo>
                    <a:pt x="13967" y="14210"/>
                  </a:lnTo>
                  <a:lnTo>
                    <a:pt x="14001" y="14239"/>
                  </a:lnTo>
                  <a:lnTo>
                    <a:pt x="14030" y="14263"/>
                  </a:lnTo>
                  <a:lnTo>
                    <a:pt x="14063" y="14291"/>
                  </a:lnTo>
                  <a:lnTo>
                    <a:pt x="14094" y="14316"/>
                  </a:lnTo>
                  <a:lnTo>
                    <a:pt x="14127" y="14344"/>
                  </a:lnTo>
                  <a:lnTo>
                    <a:pt x="14158" y="14369"/>
                  </a:lnTo>
                  <a:lnTo>
                    <a:pt x="14192" y="14398"/>
                  </a:lnTo>
                  <a:lnTo>
                    <a:pt x="14221" y="14422"/>
                  </a:lnTo>
                  <a:lnTo>
                    <a:pt x="14254" y="14450"/>
                  </a:lnTo>
                  <a:lnTo>
                    <a:pt x="14286" y="14477"/>
                  </a:lnTo>
                  <a:lnTo>
                    <a:pt x="14317" y="14502"/>
                  </a:lnTo>
                  <a:lnTo>
                    <a:pt x="14351" y="14531"/>
                  </a:lnTo>
                  <a:lnTo>
                    <a:pt x="14380" y="14555"/>
                  </a:lnTo>
                  <a:lnTo>
                    <a:pt x="14413" y="14583"/>
                  </a:lnTo>
                  <a:lnTo>
                    <a:pt x="14445" y="14610"/>
                  </a:lnTo>
                  <a:lnTo>
                    <a:pt x="14476" y="14635"/>
                  </a:lnTo>
                  <a:lnTo>
                    <a:pt x="14509" y="14663"/>
                  </a:lnTo>
                  <a:lnTo>
                    <a:pt x="14542" y="14691"/>
                  </a:lnTo>
                  <a:lnTo>
                    <a:pt x="14571" y="14715"/>
                  </a:lnTo>
                  <a:lnTo>
                    <a:pt x="14604" y="14743"/>
                  </a:lnTo>
                  <a:lnTo>
                    <a:pt x="14636" y="14770"/>
                  </a:lnTo>
                  <a:lnTo>
                    <a:pt x="14667" y="14795"/>
                  </a:lnTo>
                  <a:lnTo>
                    <a:pt x="14701" y="14824"/>
                  </a:lnTo>
                  <a:lnTo>
                    <a:pt x="14731" y="14850"/>
                  </a:lnTo>
                  <a:lnTo>
                    <a:pt x="14762" y="14875"/>
                  </a:lnTo>
                  <a:lnTo>
                    <a:pt x="14795" y="14903"/>
                  </a:lnTo>
                  <a:lnTo>
                    <a:pt x="14827" y="14930"/>
                  </a:lnTo>
                  <a:lnTo>
                    <a:pt x="14858" y="14955"/>
                  </a:lnTo>
                  <a:lnTo>
                    <a:pt x="14892" y="14984"/>
                  </a:lnTo>
                  <a:lnTo>
                    <a:pt x="14922" y="15010"/>
                  </a:lnTo>
                  <a:lnTo>
                    <a:pt x="14954" y="15037"/>
                  </a:lnTo>
                  <a:lnTo>
                    <a:pt x="14986" y="15064"/>
                  </a:lnTo>
                  <a:lnTo>
                    <a:pt x="15017" y="15089"/>
                  </a:lnTo>
                  <a:lnTo>
                    <a:pt x="15051" y="15118"/>
                  </a:lnTo>
                  <a:lnTo>
                    <a:pt x="15081" y="15144"/>
                  </a:lnTo>
                  <a:lnTo>
                    <a:pt x="15113" y="15171"/>
                  </a:lnTo>
                  <a:lnTo>
                    <a:pt x="15144" y="15196"/>
                  </a:lnTo>
                  <a:lnTo>
                    <a:pt x="15177" y="15224"/>
                  </a:lnTo>
                  <a:lnTo>
                    <a:pt x="15209" y="15251"/>
                  </a:lnTo>
                  <a:lnTo>
                    <a:pt x="15242" y="15279"/>
                  </a:lnTo>
                  <a:lnTo>
                    <a:pt x="15272" y="15305"/>
                  </a:lnTo>
                  <a:lnTo>
                    <a:pt x="15304" y="15332"/>
                  </a:lnTo>
                  <a:lnTo>
                    <a:pt x="15335" y="15357"/>
                  </a:lnTo>
                  <a:lnTo>
                    <a:pt x="15368" y="15385"/>
                  </a:lnTo>
                  <a:lnTo>
                    <a:pt x="15401" y="15413"/>
                  </a:lnTo>
                  <a:lnTo>
                    <a:pt x="15431" y="15439"/>
                  </a:lnTo>
                  <a:lnTo>
                    <a:pt x="15463" y="15466"/>
                  </a:lnTo>
                  <a:lnTo>
                    <a:pt x="15495" y="15493"/>
                  </a:lnTo>
                  <a:lnTo>
                    <a:pt x="15526" y="15518"/>
                  </a:lnTo>
                  <a:lnTo>
                    <a:pt x="15559" y="15546"/>
                  </a:lnTo>
                  <a:lnTo>
                    <a:pt x="15592" y="15574"/>
                  </a:lnTo>
                  <a:lnTo>
                    <a:pt x="15622" y="15600"/>
                  </a:lnTo>
                  <a:lnTo>
                    <a:pt x="15654" y="15627"/>
                  </a:lnTo>
                  <a:lnTo>
                    <a:pt x="15686" y="15654"/>
                  </a:lnTo>
                  <a:lnTo>
                    <a:pt x="15718" y="15681"/>
                  </a:lnTo>
                  <a:lnTo>
                    <a:pt x="15749" y="15707"/>
                  </a:lnTo>
                  <a:lnTo>
                    <a:pt x="15781" y="15734"/>
                  </a:lnTo>
                  <a:lnTo>
                    <a:pt x="15813" y="15761"/>
                  </a:lnTo>
                  <a:lnTo>
                    <a:pt x="15845" y="15788"/>
                  </a:lnTo>
                  <a:lnTo>
                    <a:pt x="15877" y="15815"/>
                  </a:lnTo>
                  <a:lnTo>
                    <a:pt x="15909" y="15842"/>
                  </a:lnTo>
                  <a:lnTo>
                    <a:pt x="15942" y="15870"/>
                  </a:lnTo>
                  <a:lnTo>
                    <a:pt x="15972" y="15896"/>
                  </a:lnTo>
                  <a:lnTo>
                    <a:pt x="16003" y="15921"/>
                  </a:lnTo>
                  <a:lnTo>
                    <a:pt x="16036" y="15949"/>
                  </a:lnTo>
                  <a:lnTo>
                    <a:pt x="16068" y="15976"/>
                  </a:lnTo>
                  <a:lnTo>
                    <a:pt x="16100" y="16003"/>
                  </a:lnTo>
                  <a:lnTo>
                    <a:pt x="16133" y="16031"/>
                  </a:lnTo>
                  <a:lnTo>
                    <a:pt x="16163" y="16057"/>
                  </a:lnTo>
                  <a:lnTo>
                    <a:pt x="16195" y="16084"/>
                  </a:lnTo>
                  <a:lnTo>
                    <a:pt x="16226" y="16109"/>
                  </a:lnTo>
                  <a:lnTo>
                    <a:pt x="16259" y="16137"/>
                  </a:lnTo>
                  <a:lnTo>
                    <a:pt x="16292" y="16165"/>
                  </a:lnTo>
                  <a:lnTo>
                    <a:pt x="16322" y="16191"/>
                  </a:lnTo>
                  <a:lnTo>
                    <a:pt x="16354" y="16218"/>
                  </a:lnTo>
                  <a:lnTo>
                    <a:pt x="16386" y="16245"/>
                  </a:lnTo>
                  <a:lnTo>
                    <a:pt x="16418" y="16272"/>
                  </a:lnTo>
                  <a:lnTo>
                    <a:pt x="16449" y="16297"/>
                  </a:lnTo>
                  <a:lnTo>
                    <a:pt x="16483" y="16326"/>
                  </a:lnTo>
                  <a:lnTo>
                    <a:pt x="16513" y="16352"/>
                  </a:lnTo>
                  <a:lnTo>
                    <a:pt x="16545" y="16379"/>
                  </a:lnTo>
                  <a:lnTo>
                    <a:pt x="16577" y="16406"/>
                  </a:lnTo>
                  <a:lnTo>
                    <a:pt x="16609" y="16433"/>
                  </a:lnTo>
                  <a:lnTo>
                    <a:pt x="16640" y="16459"/>
                  </a:lnTo>
                  <a:lnTo>
                    <a:pt x="16672" y="16486"/>
                  </a:lnTo>
                  <a:lnTo>
                    <a:pt x="16704" y="16513"/>
                  </a:lnTo>
                  <a:lnTo>
                    <a:pt x="16736" y="16540"/>
                  </a:lnTo>
                  <a:lnTo>
                    <a:pt x="16768" y="16567"/>
                  </a:lnTo>
                  <a:lnTo>
                    <a:pt x="16800" y="16594"/>
                  </a:lnTo>
                  <a:lnTo>
                    <a:pt x="16831" y="16620"/>
                  </a:lnTo>
                  <a:lnTo>
                    <a:pt x="16863" y="16647"/>
                  </a:lnTo>
                  <a:lnTo>
                    <a:pt x="16895" y="16674"/>
                  </a:lnTo>
                  <a:lnTo>
                    <a:pt x="16927" y="16701"/>
                  </a:lnTo>
                  <a:lnTo>
                    <a:pt x="16959" y="16728"/>
                  </a:lnTo>
                  <a:lnTo>
                    <a:pt x="16990" y="16754"/>
                  </a:lnTo>
                  <a:lnTo>
                    <a:pt x="17022" y="16781"/>
                  </a:lnTo>
                  <a:lnTo>
                    <a:pt x="17054" y="16808"/>
                  </a:lnTo>
                  <a:lnTo>
                    <a:pt x="17086" y="16835"/>
                  </a:lnTo>
                  <a:lnTo>
                    <a:pt x="17117" y="16860"/>
                  </a:lnTo>
                  <a:lnTo>
                    <a:pt x="17150" y="16888"/>
                  </a:lnTo>
                  <a:lnTo>
                    <a:pt x="17183" y="16916"/>
                  </a:lnTo>
                  <a:lnTo>
                    <a:pt x="17212" y="16940"/>
                  </a:lnTo>
                  <a:lnTo>
                    <a:pt x="17245" y="16968"/>
                  </a:lnTo>
                  <a:lnTo>
                    <a:pt x="17277" y="16995"/>
                  </a:lnTo>
                  <a:lnTo>
                    <a:pt x="17309" y="17022"/>
                  </a:lnTo>
                  <a:lnTo>
                    <a:pt x="17340" y="17048"/>
                  </a:lnTo>
                  <a:lnTo>
                    <a:pt x="17372" y="17075"/>
                  </a:lnTo>
                  <a:lnTo>
                    <a:pt x="17403" y="17100"/>
                  </a:lnTo>
                  <a:lnTo>
                    <a:pt x="17436" y="17128"/>
                  </a:lnTo>
                  <a:lnTo>
                    <a:pt x="17468" y="17155"/>
                  </a:lnTo>
                  <a:lnTo>
                    <a:pt x="17499" y="17180"/>
                  </a:lnTo>
                  <a:lnTo>
                    <a:pt x="17533" y="17209"/>
                  </a:lnTo>
                  <a:lnTo>
                    <a:pt x="17563" y="17235"/>
                  </a:lnTo>
                  <a:lnTo>
                    <a:pt x="17594" y="17260"/>
                  </a:lnTo>
                  <a:lnTo>
                    <a:pt x="17627" y="17288"/>
                  </a:lnTo>
                  <a:lnTo>
                    <a:pt x="17658" y="17313"/>
                  </a:lnTo>
                  <a:lnTo>
                    <a:pt x="17692" y="17342"/>
                  </a:lnTo>
                  <a:lnTo>
                    <a:pt x="17721" y="17366"/>
                  </a:lnTo>
                  <a:lnTo>
                    <a:pt x="17754" y="17394"/>
                  </a:lnTo>
                  <a:lnTo>
                    <a:pt x="17785" y="17419"/>
                  </a:lnTo>
                  <a:lnTo>
                    <a:pt x="17818" y="17447"/>
                  </a:lnTo>
                  <a:lnTo>
                    <a:pt x="17849" y="17472"/>
                  </a:lnTo>
                  <a:lnTo>
                    <a:pt x="17883" y="17501"/>
                  </a:lnTo>
                  <a:lnTo>
                    <a:pt x="17912" y="17525"/>
                  </a:lnTo>
                  <a:lnTo>
                    <a:pt x="17945" y="17553"/>
                  </a:lnTo>
                  <a:lnTo>
                    <a:pt x="17976" y="17578"/>
                  </a:lnTo>
                  <a:lnTo>
                    <a:pt x="18009" y="17606"/>
                  </a:lnTo>
                  <a:lnTo>
                    <a:pt x="18040" y="17631"/>
                  </a:lnTo>
                  <a:lnTo>
                    <a:pt x="18074" y="17660"/>
                  </a:lnTo>
                  <a:lnTo>
                    <a:pt x="18103" y="17684"/>
                  </a:lnTo>
                  <a:lnTo>
                    <a:pt x="18136" y="17712"/>
                  </a:lnTo>
                  <a:lnTo>
                    <a:pt x="18167" y="17737"/>
                  </a:lnTo>
                  <a:lnTo>
                    <a:pt x="18199" y="17763"/>
                  </a:lnTo>
                  <a:lnTo>
                    <a:pt x="18233" y="17792"/>
                  </a:lnTo>
                  <a:lnTo>
                    <a:pt x="18262" y="17816"/>
                  </a:lnTo>
                  <a:lnTo>
                    <a:pt x="18294" y="17842"/>
                  </a:lnTo>
                  <a:lnTo>
                    <a:pt x="18326" y="17868"/>
                  </a:lnTo>
                  <a:lnTo>
                    <a:pt x="18359" y="17896"/>
                  </a:lnTo>
                  <a:lnTo>
                    <a:pt x="18390" y="17921"/>
                  </a:lnTo>
                  <a:lnTo>
                    <a:pt x="18422" y="17948"/>
                  </a:lnTo>
                  <a:lnTo>
                    <a:pt x="18453" y="17973"/>
                  </a:lnTo>
                  <a:lnTo>
                    <a:pt x="18486" y="18001"/>
                  </a:lnTo>
                  <a:lnTo>
                    <a:pt x="18517" y="18026"/>
                  </a:lnTo>
                  <a:lnTo>
                    <a:pt x="18549" y="18052"/>
                  </a:lnTo>
                  <a:lnTo>
                    <a:pt x="18581" y="18079"/>
                  </a:lnTo>
                  <a:lnTo>
                    <a:pt x="18612" y="18104"/>
                  </a:lnTo>
                  <a:lnTo>
                    <a:pt x="18644" y="18130"/>
                  </a:lnTo>
                  <a:lnTo>
                    <a:pt x="18677" y="18158"/>
                  </a:lnTo>
                  <a:lnTo>
                    <a:pt x="18708" y="18183"/>
                  </a:lnTo>
                  <a:lnTo>
                    <a:pt x="18740" y="18209"/>
                  </a:lnTo>
                  <a:lnTo>
                    <a:pt x="18772" y="18236"/>
                  </a:lnTo>
                  <a:lnTo>
                    <a:pt x="18803" y="18261"/>
                  </a:lnTo>
                  <a:lnTo>
                    <a:pt x="18835" y="18287"/>
                  </a:lnTo>
                  <a:lnTo>
                    <a:pt x="18867" y="18313"/>
                  </a:lnTo>
                  <a:lnTo>
                    <a:pt x="18899" y="18339"/>
                  </a:lnTo>
                  <a:lnTo>
                    <a:pt x="18931" y="18366"/>
                  </a:lnTo>
                  <a:lnTo>
                    <a:pt x="18961" y="18389"/>
                  </a:lnTo>
                  <a:lnTo>
                    <a:pt x="18994" y="18416"/>
                  </a:lnTo>
                  <a:lnTo>
                    <a:pt x="19026" y="18442"/>
                  </a:lnTo>
                  <a:lnTo>
                    <a:pt x="19058" y="18468"/>
                  </a:lnTo>
                  <a:lnTo>
                    <a:pt x="19090" y="18494"/>
                  </a:lnTo>
                  <a:lnTo>
                    <a:pt x="19122" y="18521"/>
                  </a:lnTo>
                  <a:lnTo>
                    <a:pt x="19153" y="18546"/>
                  </a:lnTo>
                  <a:lnTo>
                    <a:pt x="19184" y="18570"/>
                  </a:lnTo>
                  <a:lnTo>
                    <a:pt x="19217" y="18597"/>
                  </a:lnTo>
                  <a:lnTo>
                    <a:pt x="19249" y="18623"/>
                  </a:lnTo>
                  <a:lnTo>
                    <a:pt x="19281" y="18650"/>
                  </a:lnTo>
                  <a:lnTo>
                    <a:pt x="19311" y="18673"/>
                  </a:lnTo>
                  <a:lnTo>
                    <a:pt x="19344" y="18700"/>
                  </a:lnTo>
                  <a:lnTo>
                    <a:pt x="19376" y="18726"/>
                  </a:lnTo>
                  <a:lnTo>
                    <a:pt x="19408" y="18752"/>
                  </a:lnTo>
                  <a:lnTo>
                    <a:pt x="19439" y="18776"/>
                  </a:lnTo>
                  <a:lnTo>
                    <a:pt x="19472" y="18804"/>
                  </a:lnTo>
                  <a:lnTo>
                    <a:pt x="19503" y="18829"/>
                  </a:lnTo>
                  <a:lnTo>
                    <a:pt x="19534" y="18853"/>
                  </a:lnTo>
                  <a:lnTo>
                    <a:pt x="19567" y="18880"/>
                  </a:lnTo>
                  <a:lnTo>
                    <a:pt x="19599" y="18906"/>
                  </a:lnTo>
                  <a:lnTo>
                    <a:pt x="19630" y="18931"/>
                  </a:lnTo>
                  <a:lnTo>
                    <a:pt x="19662" y="18957"/>
                  </a:lnTo>
                  <a:lnTo>
                    <a:pt x="19694" y="18983"/>
                  </a:lnTo>
                  <a:lnTo>
                    <a:pt x="19725" y="19007"/>
                  </a:lnTo>
                  <a:lnTo>
                    <a:pt x="19758" y="19034"/>
                  </a:lnTo>
                  <a:lnTo>
                    <a:pt x="19790" y="19060"/>
                  </a:lnTo>
                  <a:lnTo>
                    <a:pt x="19821" y="19085"/>
                  </a:lnTo>
                  <a:lnTo>
                    <a:pt x="19853" y="19111"/>
                  </a:lnTo>
                  <a:lnTo>
                    <a:pt x="19884" y="19135"/>
                  </a:lnTo>
                  <a:lnTo>
                    <a:pt x="19916" y="19160"/>
                  </a:lnTo>
                  <a:lnTo>
                    <a:pt x="19948" y="19185"/>
                  </a:lnTo>
                  <a:lnTo>
                    <a:pt x="19980" y="19211"/>
                  </a:lnTo>
                  <a:lnTo>
                    <a:pt x="20011" y="19235"/>
                  </a:lnTo>
                  <a:lnTo>
                    <a:pt x="20043" y="19260"/>
                  </a:lnTo>
                  <a:lnTo>
                    <a:pt x="20075" y="19285"/>
                  </a:lnTo>
                  <a:lnTo>
                    <a:pt x="20107" y="19310"/>
                  </a:lnTo>
                  <a:lnTo>
                    <a:pt x="20139" y="19335"/>
                  </a:lnTo>
                  <a:lnTo>
                    <a:pt x="20171" y="19361"/>
                  </a:lnTo>
                  <a:lnTo>
                    <a:pt x="20202" y="19385"/>
                  </a:lnTo>
                  <a:lnTo>
                    <a:pt x="20234" y="19410"/>
                  </a:lnTo>
                  <a:lnTo>
                    <a:pt x="20266" y="19435"/>
                  </a:lnTo>
                  <a:lnTo>
                    <a:pt x="20298" y="19460"/>
                  </a:lnTo>
                  <a:lnTo>
                    <a:pt x="20328" y="19483"/>
                  </a:lnTo>
                  <a:lnTo>
                    <a:pt x="20362" y="19510"/>
                  </a:lnTo>
                  <a:lnTo>
                    <a:pt x="20393" y="19534"/>
                  </a:lnTo>
                  <a:lnTo>
                    <a:pt x="20425" y="19559"/>
                  </a:lnTo>
                  <a:lnTo>
                    <a:pt x="20457" y="19584"/>
                  </a:lnTo>
                  <a:lnTo>
                    <a:pt x="20487" y="19607"/>
                  </a:lnTo>
                  <a:lnTo>
                    <a:pt x="20521" y="19634"/>
                  </a:lnTo>
                  <a:lnTo>
                    <a:pt x="20552" y="19658"/>
                  </a:lnTo>
                  <a:lnTo>
                    <a:pt x="20582" y="19681"/>
                  </a:lnTo>
                  <a:lnTo>
                    <a:pt x="20616" y="19707"/>
                  </a:lnTo>
                  <a:lnTo>
                    <a:pt x="20646" y="19730"/>
                  </a:lnTo>
                  <a:lnTo>
                    <a:pt x="20680" y="19756"/>
                  </a:lnTo>
                  <a:lnTo>
                    <a:pt x="20712" y="19782"/>
                  </a:lnTo>
                  <a:lnTo>
                    <a:pt x="20741" y="19804"/>
                  </a:lnTo>
                  <a:lnTo>
                    <a:pt x="20775" y="19830"/>
                  </a:lnTo>
                  <a:lnTo>
                    <a:pt x="20805" y="19853"/>
                  </a:lnTo>
                  <a:lnTo>
                    <a:pt x="20837" y="19877"/>
                  </a:lnTo>
                  <a:lnTo>
                    <a:pt x="20869" y="19902"/>
                  </a:lnTo>
                  <a:lnTo>
                    <a:pt x="20900" y="19925"/>
                  </a:lnTo>
                  <a:lnTo>
                    <a:pt x="20934" y="19951"/>
                  </a:lnTo>
                  <a:lnTo>
                    <a:pt x="20964" y="19974"/>
                  </a:lnTo>
                  <a:lnTo>
                    <a:pt x="20994" y="19996"/>
                  </a:lnTo>
                  <a:lnTo>
                    <a:pt x="21028" y="20021"/>
                  </a:lnTo>
                  <a:lnTo>
                    <a:pt x="21060" y="20046"/>
                  </a:lnTo>
                  <a:lnTo>
                    <a:pt x="21091" y="20069"/>
                  </a:lnTo>
                  <a:lnTo>
                    <a:pt x="21123" y="20093"/>
                  </a:lnTo>
                  <a:lnTo>
                    <a:pt x="21155" y="20117"/>
                  </a:lnTo>
                  <a:lnTo>
                    <a:pt x="21187" y="20141"/>
                  </a:lnTo>
                  <a:lnTo>
                    <a:pt x="21218" y="20163"/>
                  </a:lnTo>
                  <a:lnTo>
                    <a:pt x="21250" y="20188"/>
                  </a:lnTo>
                  <a:lnTo>
                    <a:pt x="21282" y="20212"/>
                  </a:lnTo>
                  <a:lnTo>
                    <a:pt x="21312" y="20234"/>
                  </a:lnTo>
                  <a:cubicBezTo>
                    <a:pt x="21356" y="20264"/>
                    <a:pt x="21365" y="20324"/>
                    <a:pt x="21334" y="20367"/>
                  </a:cubicBezTo>
                  <a:cubicBezTo>
                    <a:pt x="21303" y="20411"/>
                    <a:pt x="21243" y="20420"/>
                    <a:pt x="21200" y="20389"/>
                  </a:cubicBezTo>
                  <a:lnTo>
                    <a:pt x="21167" y="20365"/>
                  </a:lnTo>
                  <a:lnTo>
                    <a:pt x="21135" y="20341"/>
                  </a:lnTo>
                  <a:lnTo>
                    <a:pt x="21103" y="20318"/>
                  </a:lnTo>
                  <a:lnTo>
                    <a:pt x="21072" y="20294"/>
                  </a:lnTo>
                  <a:lnTo>
                    <a:pt x="21040" y="20270"/>
                  </a:lnTo>
                  <a:lnTo>
                    <a:pt x="21008" y="20246"/>
                  </a:lnTo>
                  <a:lnTo>
                    <a:pt x="20976" y="20222"/>
                  </a:lnTo>
                  <a:lnTo>
                    <a:pt x="20943" y="20197"/>
                  </a:lnTo>
                  <a:lnTo>
                    <a:pt x="20913" y="20174"/>
                  </a:lnTo>
                  <a:lnTo>
                    <a:pt x="20882" y="20151"/>
                  </a:lnTo>
                  <a:lnTo>
                    <a:pt x="20849" y="20127"/>
                  </a:lnTo>
                  <a:lnTo>
                    <a:pt x="20815" y="20102"/>
                  </a:lnTo>
                  <a:lnTo>
                    <a:pt x="20785" y="20078"/>
                  </a:lnTo>
                  <a:lnTo>
                    <a:pt x="20752" y="20053"/>
                  </a:lnTo>
                  <a:lnTo>
                    <a:pt x="20722" y="20030"/>
                  </a:lnTo>
                  <a:lnTo>
                    <a:pt x="20690" y="20006"/>
                  </a:lnTo>
                  <a:lnTo>
                    <a:pt x="20656" y="19981"/>
                  </a:lnTo>
                  <a:lnTo>
                    <a:pt x="20626" y="19957"/>
                  </a:lnTo>
                  <a:lnTo>
                    <a:pt x="20591" y="19931"/>
                  </a:lnTo>
                  <a:lnTo>
                    <a:pt x="20561" y="19907"/>
                  </a:lnTo>
                  <a:lnTo>
                    <a:pt x="20531" y="19883"/>
                  </a:lnTo>
                  <a:lnTo>
                    <a:pt x="20497" y="19858"/>
                  </a:lnTo>
                  <a:lnTo>
                    <a:pt x="20467" y="19834"/>
                  </a:lnTo>
                  <a:lnTo>
                    <a:pt x="20433" y="19809"/>
                  </a:lnTo>
                  <a:lnTo>
                    <a:pt x="20400" y="19783"/>
                  </a:lnTo>
                  <a:lnTo>
                    <a:pt x="20372" y="19760"/>
                  </a:lnTo>
                  <a:lnTo>
                    <a:pt x="20338" y="19735"/>
                  </a:lnTo>
                  <a:lnTo>
                    <a:pt x="20306" y="19710"/>
                  </a:lnTo>
                  <a:lnTo>
                    <a:pt x="20274" y="19685"/>
                  </a:lnTo>
                  <a:lnTo>
                    <a:pt x="20241" y="19659"/>
                  </a:lnTo>
                  <a:lnTo>
                    <a:pt x="20213" y="19636"/>
                  </a:lnTo>
                  <a:lnTo>
                    <a:pt x="20179" y="19611"/>
                  </a:lnTo>
                  <a:lnTo>
                    <a:pt x="20147" y="19586"/>
                  </a:lnTo>
                  <a:lnTo>
                    <a:pt x="20115" y="19561"/>
                  </a:lnTo>
                  <a:lnTo>
                    <a:pt x="20083" y="19536"/>
                  </a:lnTo>
                  <a:lnTo>
                    <a:pt x="20050" y="19510"/>
                  </a:lnTo>
                  <a:lnTo>
                    <a:pt x="20020" y="19486"/>
                  </a:lnTo>
                  <a:lnTo>
                    <a:pt x="19988" y="19461"/>
                  </a:lnTo>
                  <a:lnTo>
                    <a:pt x="19956" y="19436"/>
                  </a:lnTo>
                  <a:lnTo>
                    <a:pt x="19924" y="19411"/>
                  </a:lnTo>
                  <a:lnTo>
                    <a:pt x="19892" y="19386"/>
                  </a:lnTo>
                  <a:lnTo>
                    <a:pt x="19859" y="19360"/>
                  </a:lnTo>
                  <a:lnTo>
                    <a:pt x="19829" y="19336"/>
                  </a:lnTo>
                  <a:lnTo>
                    <a:pt x="19797" y="19311"/>
                  </a:lnTo>
                  <a:lnTo>
                    <a:pt x="19765" y="19286"/>
                  </a:lnTo>
                  <a:lnTo>
                    <a:pt x="19732" y="19260"/>
                  </a:lnTo>
                  <a:lnTo>
                    <a:pt x="19700" y="19234"/>
                  </a:lnTo>
                  <a:lnTo>
                    <a:pt x="19669" y="19209"/>
                  </a:lnTo>
                  <a:lnTo>
                    <a:pt x="19637" y="19183"/>
                  </a:lnTo>
                  <a:lnTo>
                    <a:pt x="19606" y="19158"/>
                  </a:lnTo>
                  <a:lnTo>
                    <a:pt x="19573" y="19132"/>
                  </a:lnTo>
                  <a:lnTo>
                    <a:pt x="19541" y="19106"/>
                  </a:lnTo>
                  <a:lnTo>
                    <a:pt x="19509" y="19080"/>
                  </a:lnTo>
                  <a:lnTo>
                    <a:pt x="19478" y="19055"/>
                  </a:lnTo>
                  <a:lnTo>
                    <a:pt x="19446" y="19029"/>
                  </a:lnTo>
                  <a:lnTo>
                    <a:pt x="19415" y="19004"/>
                  </a:lnTo>
                  <a:lnTo>
                    <a:pt x="19382" y="18978"/>
                  </a:lnTo>
                  <a:lnTo>
                    <a:pt x="19349" y="18951"/>
                  </a:lnTo>
                  <a:lnTo>
                    <a:pt x="19320" y="18927"/>
                  </a:lnTo>
                  <a:lnTo>
                    <a:pt x="19287" y="18901"/>
                  </a:lnTo>
                  <a:lnTo>
                    <a:pt x="19255" y="18875"/>
                  </a:lnTo>
                  <a:lnTo>
                    <a:pt x="19223" y="18849"/>
                  </a:lnTo>
                  <a:lnTo>
                    <a:pt x="19192" y="18824"/>
                  </a:lnTo>
                  <a:lnTo>
                    <a:pt x="19158" y="18797"/>
                  </a:lnTo>
                  <a:lnTo>
                    <a:pt x="19128" y="18772"/>
                  </a:lnTo>
                  <a:lnTo>
                    <a:pt x="19096" y="18746"/>
                  </a:lnTo>
                  <a:lnTo>
                    <a:pt x="19065" y="18721"/>
                  </a:lnTo>
                  <a:lnTo>
                    <a:pt x="19032" y="18695"/>
                  </a:lnTo>
                  <a:lnTo>
                    <a:pt x="18999" y="18668"/>
                  </a:lnTo>
                  <a:lnTo>
                    <a:pt x="18969" y="18643"/>
                  </a:lnTo>
                  <a:lnTo>
                    <a:pt x="18937" y="18617"/>
                  </a:lnTo>
                  <a:lnTo>
                    <a:pt x="18905" y="18591"/>
                  </a:lnTo>
                  <a:lnTo>
                    <a:pt x="18873" y="18565"/>
                  </a:lnTo>
                  <a:lnTo>
                    <a:pt x="18842" y="18540"/>
                  </a:lnTo>
                  <a:lnTo>
                    <a:pt x="18808" y="18513"/>
                  </a:lnTo>
                  <a:lnTo>
                    <a:pt x="18778" y="18488"/>
                  </a:lnTo>
                  <a:lnTo>
                    <a:pt x="18746" y="18462"/>
                  </a:lnTo>
                  <a:lnTo>
                    <a:pt x="18714" y="18436"/>
                  </a:lnTo>
                  <a:lnTo>
                    <a:pt x="18682" y="18410"/>
                  </a:lnTo>
                  <a:lnTo>
                    <a:pt x="18649" y="18383"/>
                  </a:lnTo>
                  <a:lnTo>
                    <a:pt x="18619" y="18358"/>
                  </a:lnTo>
                  <a:lnTo>
                    <a:pt x="18587" y="18332"/>
                  </a:lnTo>
                  <a:lnTo>
                    <a:pt x="18554" y="18305"/>
                  </a:lnTo>
                  <a:lnTo>
                    <a:pt x="18523" y="18279"/>
                  </a:lnTo>
                  <a:lnTo>
                    <a:pt x="18491" y="18253"/>
                  </a:lnTo>
                  <a:lnTo>
                    <a:pt x="18458" y="18226"/>
                  </a:lnTo>
                  <a:lnTo>
                    <a:pt x="18428" y="18201"/>
                  </a:lnTo>
                  <a:lnTo>
                    <a:pt x="18396" y="18175"/>
                  </a:lnTo>
                  <a:lnTo>
                    <a:pt x="18363" y="18148"/>
                  </a:lnTo>
                  <a:lnTo>
                    <a:pt x="18332" y="18122"/>
                  </a:lnTo>
                  <a:lnTo>
                    <a:pt x="18299" y="18095"/>
                  </a:lnTo>
                  <a:lnTo>
                    <a:pt x="18269" y="18070"/>
                  </a:lnTo>
                  <a:lnTo>
                    <a:pt x="18236" y="18043"/>
                  </a:lnTo>
                  <a:lnTo>
                    <a:pt x="18205" y="18017"/>
                  </a:lnTo>
                  <a:lnTo>
                    <a:pt x="18173" y="17991"/>
                  </a:lnTo>
                  <a:lnTo>
                    <a:pt x="18141" y="17965"/>
                  </a:lnTo>
                  <a:lnTo>
                    <a:pt x="18106" y="17937"/>
                  </a:lnTo>
                  <a:lnTo>
                    <a:pt x="18078" y="17912"/>
                  </a:lnTo>
                  <a:lnTo>
                    <a:pt x="18046" y="17886"/>
                  </a:lnTo>
                  <a:lnTo>
                    <a:pt x="18013" y="17859"/>
                  </a:lnTo>
                  <a:lnTo>
                    <a:pt x="17982" y="17833"/>
                  </a:lnTo>
                  <a:lnTo>
                    <a:pt x="17947" y="17805"/>
                  </a:lnTo>
                  <a:lnTo>
                    <a:pt x="17919" y="17780"/>
                  </a:lnTo>
                  <a:lnTo>
                    <a:pt x="17886" y="17753"/>
                  </a:lnTo>
                  <a:lnTo>
                    <a:pt x="17855" y="17727"/>
                  </a:lnTo>
                  <a:lnTo>
                    <a:pt x="17822" y="17700"/>
                  </a:lnTo>
                  <a:lnTo>
                    <a:pt x="17791" y="17674"/>
                  </a:lnTo>
                  <a:lnTo>
                    <a:pt x="17756" y="17646"/>
                  </a:lnTo>
                  <a:lnTo>
                    <a:pt x="17728" y="17621"/>
                  </a:lnTo>
                  <a:lnTo>
                    <a:pt x="17695" y="17594"/>
                  </a:lnTo>
                  <a:lnTo>
                    <a:pt x="17664" y="17568"/>
                  </a:lnTo>
                  <a:lnTo>
                    <a:pt x="17631" y="17541"/>
                  </a:lnTo>
                  <a:lnTo>
                    <a:pt x="17600" y="17515"/>
                  </a:lnTo>
                  <a:lnTo>
                    <a:pt x="17565" y="17487"/>
                  </a:lnTo>
                  <a:lnTo>
                    <a:pt x="17537" y="17462"/>
                  </a:lnTo>
                  <a:lnTo>
                    <a:pt x="17504" y="17435"/>
                  </a:lnTo>
                  <a:lnTo>
                    <a:pt x="17473" y="17409"/>
                  </a:lnTo>
                  <a:lnTo>
                    <a:pt x="17440" y="17382"/>
                  </a:lnTo>
                  <a:lnTo>
                    <a:pt x="17406" y="17354"/>
                  </a:lnTo>
                  <a:lnTo>
                    <a:pt x="17378" y="17329"/>
                  </a:lnTo>
                  <a:lnTo>
                    <a:pt x="17345" y="17302"/>
                  </a:lnTo>
                  <a:lnTo>
                    <a:pt x="17313" y="17275"/>
                  </a:lnTo>
                  <a:lnTo>
                    <a:pt x="17282" y="17249"/>
                  </a:lnTo>
                  <a:lnTo>
                    <a:pt x="17249" y="17222"/>
                  </a:lnTo>
                  <a:lnTo>
                    <a:pt x="17217" y="17195"/>
                  </a:lnTo>
                  <a:lnTo>
                    <a:pt x="17186" y="17169"/>
                  </a:lnTo>
                  <a:lnTo>
                    <a:pt x="17154" y="17142"/>
                  </a:lnTo>
                  <a:lnTo>
                    <a:pt x="17122" y="17115"/>
                  </a:lnTo>
                  <a:lnTo>
                    <a:pt x="17091" y="17089"/>
                  </a:lnTo>
                  <a:lnTo>
                    <a:pt x="17056" y="17061"/>
                  </a:lnTo>
                  <a:lnTo>
                    <a:pt x="17027" y="17035"/>
                  </a:lnTo>
                  <a:lnTo>
                    <a:pt x="16996" y="17009"/>
                  </a:lnTo>
                  <a:lnTo>
                    <a:pt x="16963" y="16982"/>
                  </a:lnTo>
                  <a:lnTo>
                    <a:pt x="16931" y="16955"/>
                  </a:lnTo>
                  <a:lnTo>
                    <a:pt x="16899" y="16928"/>
                  </a:lnTo>
                  <a:lnTo>
                    <a:pt x="16867" y="16901"/>
                  </a:lnTo>
                  <a:lnTo>
                    <a:pt x="16836" y="16875"/>
                  </a:lnTo>
                  <a:lnTo>
                    <a:pt x="16804" y="16848"/>
                  </a:lnTo>
                  <a:lnTo>
                    <a:pt x="16772" y="16821"/>
                  </a:lnTo>
                  <a:lnTo>
                    <a:pt x="16740" y="16794"/>
                  </a:lnTo>
                  <a:lnTo>
                    <a:pt x="16708" y="16767"/>
                  </a:lnTo>
                  <a:lnTo>
                    <a:pt x="16677" y="16741"/>
                  </a:lnTo>
                  <a:lnTo>
                    <a:pt x="16645" y="16714"/>
                  </a:lnTo>
                  <a:lnTo>
                    <a:pt x="16613" y="16687"/>
                  </a:lnTo>
                  <a:lnTo>
                    <a:pt x="16581" y="16660"/>
                  </a:lnTo>
                  <a:lnTo>
                    <a:pt x="16549" y="16633"/>
                  </a:lnTo>
                  <a:lnTo>
                    <a:pt x="16517" y="16606"/>
                  </a:lnTo>
                  <a:lnTo>
                    <a:pt x="16486" y="16580"/>
                  </a:lnTo>
                  <a:lnTo>
                    <a:pt x="16454" y="16553"/>
                  </a:lnTo>
                  <a:lnTo>
                    <a:pt x="16422" y="16526"/>
                  </a:lnTo>
                  <a:lnTo>
                    <a:pt x="16390" y="16499"/>
                  </a:lnTo>
                  <a:lnTo>
                    <a:pt x="16356" y="16471"/>
                  </a:lnTo>
                  <a:lnTo>
                    <a:pt x="16328" y="16446"/>
                  </a:lnTo>
                  <a:lnTo>
                    <a:pt x="16295" y="16419"/>
                  </a:lnTo>
                  <a:lnTo>
                    <a:pt x="16263" y="16392"/>
                  </a:lnTo>
                  <a:lnTo>
                    <a:pt x="16231" y="16365"/>
                  </a:lnTo>
                  <a:lnTo>
                    <a:pt x="16199" y="16338"/>
                  </a:lnTo>
                  <a:lnTo>
                    <a:pt x="16165" y="16310"/>
                  </a:lnTo>
                  <a:lnTo>
                    <a:pt x="16136" y="16284"/>
                  </a:lnTo>
                  <a:lnTo>
                    <a:pt x="16105" y="16258"/>
                  </a:lnTo>
                  <a:lnTo>
                    <a:pt x="16072" y="16231"/>
                  </a:lnTo>
                  <a:lnTo>
                    <a:pt x="16040" y="16204"/>
                  </a:lnTo>
                  <a:lnTo>
                    <a:pt x="16006" y="16176"/>
                  </a:lnTo>
                  <a:lnTo>
                    <a:pt x="15977" y="16150"/>
                  </a:lnTo>
                  <a:lnTo>
                    <a:pt x="15945" y="16123"/>
                  </a:lnTo>
                  <a:lnTo>
                    <a:pt x="15913" y="16096"/>
                  </a:lnTo>
                  <a:lnTo>
                    <a:pt x="15882" y="16070"/>
                  </a:lnTo>
                  <a:lnTo>
                    <a:pt x="15849" y="16043"/>
                  </a:lnTo>
                  <a:lnTo>
                    <a:pt x="15815" y="16015"/>
                  </a:lnTo>
                  <a:lnTo>
                    <a:pt x="15786" y="15989"/>
                  </a:lnTo>
                  <a:lnTo>
                    <a:pt x="15754" y="15962"/>
                  </a:lnTo>
                  <a:lnTo>
                    <a:pt x="15722" y="15935"/>
                  </a:lnTo>
                  <a:lnTo>
                    <a:pt x="15690" y="15908"/>
                  </a:lnTo>
                  <a:lnTo>
                    <a:pt x="15658" y="15881"/>
                  </a:lnTo>
                  <a:lnTo>
                    <a:pt x="15626" y="15854"/>
                  </a:lnTo>
                  <a:lnTo>
                    <a:pt x="15595" y="15828"/>
                  </a:lnTo>
                  <a:lnTo>
                    <a:pt x="15563" y="15801"/>
                  </a:lnTo>
                  <a:lnTo>
                    <a:pt x="15531" y="15774"/>
                  </a:lnTo>
                  <a:lnTo>
                    <a:pt x="15499" y="15747"/>
                  </a:lnTo>
                  <a:lnTo>
                    <a:pt x="15465" y="15719"/>
                  </a:lnTo>
                  <a:lnTo>
                    <a:pt x="15436" y="15693"/>
                  </a:lnTo>
                  <a:lnTo>
                    <a:pt x="15405" y="15667"/>
                  </a:lnTo>
                  <a:lnTo>
                    <a:pt x="15372" y="15640"/>
                  </a:lnTo>
                  <a:lnTo>
                    <a:pt x="15340" y="15613"/>
                  </a:lnTo>
                  <a:lnTo>
                    <a:pt x="15308" y="15586"/>
                  </a:lnTo>
                  <a:lnTo>
                    <a:pt x="15274" y="15558"/>
                  </a:lnTo>
                  <a:lnTo>
                    <a:pt x="15245" y="15532"/>
                  </a:lnTo>
                  <a:lnTo>
                    <a:pt x="15214" y="15506"/>
                  </a:lnTo>
                  <a:lnTo>
                    <a:pt x="15181" y="15479"/>
                  </a:lnTo>
                  <a:lnTo>
                    <a:pt x="15149" y="15452"/>
                  </a:lnTo>
                  <a:lnTo>
                    <a:pt x="15115" y="15424"/>
                  </a:lnTo>
                  <a:lnTo>
                    <a:pt x="15086" y="15398"/>
                  </a:lnTo>
                  <a:lnTo>
                    <a:pt x="15054" y="15371"/>
                  </a:lnTo>
                  <a:lnTo>
                    <a:pt x="15023" y="15345"/>
                  </a:lnTo>
                  <a:lnTo>
                    <a:pt x="14990" y="15318"/>
                  </a:lnTo>
                  <a:lnTo>
                    <a:pt x="14958" y="15291"/>
                  </a:lnTo>
                  <a:lnTo>
                    <a:pt x="14924" y="15263"/>
                  </a:lnTo>
                  <a:lnTo>
                    <a:pt x="14896" y="15238"/>
                  </a:lnTo>
                  <a:lnTo>
                    <a:pt x="14863" y="15211"/>
                  </a:lnTo>
                  <a:lnTo>
                    <a:pt x="14831" y="15184"/>
                  </a:lnTo>
                  <a:lnTo>
                    <a:pt x="14799" y="15157"/>
                  </a:lnTo>
                  <a:lnTo>
                    <a:pt x="14765" y="15129"/>
                  </a:lnTo>
                  <a:lnTo>
                    <a:pt x="14737" y="15104"/>
                  </a:lnTo>
                  <a:lnTo>
                    <a:pt x="14704" y="15077"/>
                  </a:lnTo>
                  <a:lnTo>
                    <a:pt x="14672" y="15050"/>
                  </a:lnTo>
                  <a:lnTo>
                    <a:pt x="14641" y="15024"/>
                  </a:lnTo>
                  <a:lnTo>
                    <a:pt x="14608" y="14997"/>
                  </a:lnTo>
                  <a:lnTo>
                    <a:pt x="14574" y="14969"/>
                  </a:lnTo>
                  <a:lnTo>
                    <a:pt x="14546" y="14944"/>
                  </a:lnTo>
                  <a:lnTo>
                    <a:pt x="14513" y="14917"/>
                  </a:lnTo>
                  <a:lnTo>
                    <a:pt x="14481" y="14890"/>
                  </a:lnTo>
                  <a:lnTo>
                    <a:pt x="14450" y="14864"/>
                  </a:lnTo>
                  <a:lnTo>
                    <a:pt x="14415" y="14836"/>
                  </a:lnTo>
                  <a:lnTo>
                    <a:pt x="14386" y="14810"/>
                  </a:lnTo>
                  <a:lnTo>
                    <a:pt x="14355" y="14784"/>
                  </a:lnTo>
                  <a:lnTo>
                    <a:pt x="14322" y="14757"/>
                  </a:lnTo>
                  <a:lnTo>
                    <a:pt x="14290" y="14730"/>
                  </a:lnTo>
                  <a:lnTo>
                    <a:pt x="14259" y="14704"/>
                  </a:lnTo>
                  <a:lnTo>
                    <a:pt x="14224" y="14676"/>
                  </a:lnTo>
                  <a:lnTo>
                    <a:pt x="14196" y="14651"/>
                  </a:lnTo>
                  <a:lnTo>
                    <a:pt x="14163" y="14624"/>
                  </a:lnTo>
                  <a:lnTo>
                    <a:pt x="14131" y="14597"/>
                  </a:lnTo>
                  <a:lnTo>
                    <a:pt x="14100" y="14571"/>
                  </a:lnTo>
                  <a:lnTo>
                    <a:pt x="14065" y="14543"/>
                  </a:lnTo>
                  <a:lnTo>
                    <a:pt x="14037" y="14518"/>
                  </a:lnTo>
                  <a:lnTo>
                    <a:pt x="14004" y="14491"/>
                  </a:lnTo>
                  <a:lnTo>
                    <a:pt x="13973" y="14465"/>
                  </a:lnTo>
                  <a:lnTo>
                    <a:pt x="13940" y="14438"/>
                  </a:lnTo>
                  <a:lnTo>
                    <a:pt x="13909" y="14412"/>
                  </a:lnTo>
                  <a:lnTo>
                    <a:pt x="13874" y="14384"/>
                  </a:lnTo>
                  <a:lnTo>
                    <a:pt x="13846" y="14359"/>
                  </a:lnTo>
                  <a:lnTo>
                    <a:pt x="13813" y="14332"/>
                  </a:lnTo>
                  <a:lnTo>
                    <a:pt x="13782" y="14306"/>
                  </a:lnTo>
                  <a:lnTo>
                    <a:pt x="13749" y="14279"/>
                  </a:lnTo>
                  <a:lnTo>
                    <a:pt x="13717" y="14252"/>
                  </a:lnTo>
                  <a:lnTo>
                    <a:pt x="13687" y="14227"/>
                  </a:lnTo>
                  <a:lnTo>
                    <a:pt x="13654" y="14200"/>
                  </a:lnTo>
                  <a:lnTo>
                    <a:pt x="13623" y="14174"/>
                  </a:lnTo>
                  <a:lnTo>
                    <a:pt x="13590" y="14147"/>
                  </a:lnTo>
                  <a:lnTo>
                    <a:pt x="13559" y="14121"/>
                  </a:lnTo>
                  <a:lnTo>
                    <a:pt x="13526" y="14094"/>
                  </a:lnTo>
                  <a:lnTo>
                    <a:pt x="13495" y="14068"/>
                  </a:lnTo>
                  <a:lnTo>
                    <a:pt x="13464" y="14042"/>
                  </a:lnTo>
                  <a:lnTo>
                    <a:pt x="13432" y="14016"/>
                  </a:lnTo>
                  <a:lnTo>
                    <a:pt x="13399" y="13989"/>
                  </a:lnTo>
                  <a:lnTo>
                    <a:pt x="13368" y="13963"/>
                  </a:lnTo>
                  <a:lnTo>
                    <a:pt x="13335" y="13936"/>
                  </a:lnTo>
                  <a:lnTo>
                    <a:pt x="13304" y="13910"/>
                  </a:lnTo>
                  <a:lnTo>
                    <a:pt x="13273" y="13884"/>
                  </a:lnTo>
                  <a:lnTo>
                    <a:pt x="13241" y="13858"/>
                  </a:lnTo>
                  <a:lnTo>
                    <a:pt x="13208" y="13831"/>
                  </a:lnTo>
                  <a:lnTo>
                    <a:pt x="13176" y="13804"/>
                  </a:lnTo>
                  <a:lnTo>
                    <a:pt x="13146" y="13779"/>
                  </a:lnTo>
                  <a:lnTo>
                    <a:pt x="13114" y="13753"/>
                  </a:lnTo>
                  <a:lnTo>
                    <a:pt x="13081" y="13726"/>
                  </a:lnTo>
                  <a:lnTo>
                    <a:pt x="13050" y="13700"/>
                  </a:lnTo>
                  <a:lnTo>
                    <a:pt x="13018" y="13674"/>
                  </a:lnTo>
                  <a:lnTo>
                    <a:pt x="12985" y="13647"/>
                  </a:lnTo>
                  <a:lnTo>
                    <a:pt x="12954" y="13621"/>
                  </a:lnTo>
                  <a:lnTo>
                    <a:pt x="12923" y="13595"/>
                  </a:lnTo>
                  <a:lnTo>
                    <a:pt x="12891" y="13569"/>
                  </a:lnTo>
                  <a:lnTo>
                    <a:pt x="12859" y="13543"/>
                  </a:lnTo>
                  <a:lnTo>
                    <a:pt x="12826" y="13516"/>
                  </a:lnTo>
                  <a:lnTo>
                    <a:pt x="12795" y="13490"/>
                  </a:lnTo>
                  <a:lnTo>
                    <a:pt x="12764" y="13464"/>
                  </a:lnTo>
                  <a:lnTo>
                    <a:pt x="12732" y="13438"/>
                  </a:lnTo>
                  <a:lnTo>
                    <a:pt x="12700" y="13412"/>
                  </a:lnTo>
                  <a:lnTo>
                    <a:pt x="12668" y="13386"/>
                  </a:lnTo>
                  <a:lnTo>
                    <a:pt x="12633" y="13358"/>
                  </a:lnTo>
                  <a:lnTo>
                    <a:pt x="12605" y="13333"/>
                  </a:lnTo>
                  <a:lnTo>
                    <a:pt x="12573" y="13307"/>
                  </a:lnTo>
                  <a:lnTo>
                    <a:pt x="12541" y="13281"/>
                  </a:lnTo>
                  <a:lnTo>
                    <a:pt x="12508" y="13254"/>
                  </a:lnTo>
                  <a:lnTo>
                    <a:pt x="12476" y="13227"/>
                  </a:lnTo>
                  <a:lnTo>
                    <a:pt x="12446" y="13202"/>
                  </a:lnTo>
                  <a:lnTo>
                    <a:pt x="12414" y="13176"/>
                  </a:lnTo>
                  <a:lnTo>
                    <a:pt x="12381" y="13149"/>
                  </a:lnTo>
                  <a:lnTo>
                    <a:pt x="12350" y="13123"/>
                  </a:lnTo>
                  <a:lnTo>
                    <a:pt x="12318" y="13097"/>
                  </a:lnTo>
                  <a:lnTo>
                    <a:pt x="12283" y="13069"/>
                  </a:lnTo>
                  <a:lnTo>
                    <a:pt x="12255" y="13044"/>
                  </a:lnTo>
                  <a:lnTo>
                    <a:pt x="12223" y="13018"/>
                  </a:lnTo>
                  <a:lnTo>
                    <a:pt x="12190" y="12991"/>
                  </a:lnTo>
                  <a:lnTo>
                    <a:pt x="12159" y="12965"/>
                  </a:lnTo>
                  <a:lnTo>
                    <a:pt x="12124" y="12937"/>
                  </a:lnTo>
                  <a:lnTo>
                    <a:pt x="12096" y="12912"/>
                  </a:lnTo>
                  <a:lnTo>
                    <a:pt x="12063" y="12885"/>
                  </a:lnTo>
                  <a:lnTo>
                    <a:pt x="12032" y="12859"/>
                  </a:lnTo>
                  <a:lnTo>
                    <a:pt x="11999" y="12832"/>
                  </a:lnTo>
                  <a:lnTo>
                    <a:pt x="11967" y="12805"/>
                  </a:lnTo>
                  <a:lnTo>
                    <a:pt x="11935" y="12778"/>
                  </a:lnTo>
                  <a:lnTo>
                    <a:pt x="11904" y="12752"/>
                  </a:lnTo>
                  <a:lnTo>
                    <a:pt x="11872" y="12725"/>
                  </a:lnTo>
                  <a:lnTo>
                    <a:pt x="11840" y="12698"/>
                  </a:lnTo>
                  <a:lnTo>
                    <a:pt x="11809" y="12672"/>
                  </a:lnTo>
                  <a:lnTo>
                    <a:pt x="11774" y="12644"/>
                  </a:lnTo>
                  <a:lnTo>
                    <a:pt x="11745" y="12618"/>
                  </a:lnTo>
                  <a:lnTo>
                    <a:pt x="11713" y="12591"/>
                  </a:lnTo>
                  <a:lnTo>
                    <a:pt x="11681" y="12564"/>
                  </a:lnTo>
                  <a:lnTo>
                    <a:pt x="11647" y="12536"/>
                  </a:lnTo>
                  <a:lnTo>
                    <a:pt x="11617" y="12509"/>
                  </a:lnTo>
                  <a:lnTo>
                    <a:pt x="11583" y="12481"/>
                  </a:lnTo>
                  <a:lnTo>
                    <a:pt x="11552" y="12454"/>
                  </a:lnTo>
                  <a:lnTo>
                    <a:pt x="11522" y="12427"/>
                  </a:lnTo>
                  <a:lnTo>
                    <a:pt x="11488" y="12399"/>
                  </a:lnTo>
                  <a:lnTo>
                    <a:pt x="11458" y="12372"/>
                  </a:lnTo>
                  <a:lnTo>
                    <a:pt x="11424" y="12344"/>
                  </a:lnTo>
                  <a:lnTo>
                    <a:pt x="11391" y="12315"/>
                  </a:lnTo>
                  <a:lnTo>
                    <a:pt x="11360" y="12287"/>
                  </a:lnTo>
                  <a:lnTo>
                    <a:pt x="11329" y="12259"/>
                  </a:lnTo>
                  <a:lnTo>
                    <a:pt x="11297" y="12231"/>
                  </a:lnTo>
                  <a:lnTo>
                    <a:pt x="11265" y="12203"/>
                  </a:lnTo>
                  <a:lnTo>
                    <a:pt x="11230" y="12171"/>
                  </a:lnTo>
                  <a:lnTo>
                    <a:pt x="11202" y="12145"/>
                  </a:lnTo>
                  <a:lnTo>
                    <a:pt x="11169" y="12116"/>
                  </a:lnTo>
                  <a:lnTo>
                    <a:pt x="11136" y="12086"/>
                  </a:lnTo>
                  <a:lnTo>
                    <a:pt x="11105" y="12057"/>
                  </a:lnTo>
                  <a:lnTo>
                    <a:pt x="11073" y="12028"/>
                  </a:lnTo>
                  <a:lnTo>
                    <a:pt x="11039" y="11996"/>
                  </a:lnTo>
                  <a:lnTo>
                    <a:pt x="11009" y="11968"/>
                  </a:lnTo>
                  <a:lnTo>
                    <a:pt x="10976" y="11936"/>
                  </a:lnTo>
                  <a:lnTo>
                    <a:pt x="10945" y="11907"/>
                  </a:lnTo>
                  <a:lnTo>
                    <a:pt x="10912" y="11875"/>
                  </a:lnTo>
                  <a:lnTo>
                    <a:pt x="10878" y="11842"/>
                  </a:lnTo>
                  <a:lnTo>
                    <a:pt x="10850" y="11814"/>
                  </a:lnTo>
                  <a:lnTo>
                    <a:pt x="10815" y="11780"/>
                  </a:lnTo>
                  <a:lnTo>
                    <a:pt x="10784" y="11748"/>
                  </a:lnTo>
                  <a:lnTo>
                    <a:pt x="10752" y="11716"/>
                  </a:lnTo>
                  <a:lnTo>
                    <a:pt x="10719" y="11683"/>
                  </a:lnTo>
                  <a:lnTo>
                    <a:pt x="10685" y="11648"/>
                  </a:lnTo>
                  <a:lnTo>
                    <a:pt x="10656" y="11616"/>
                  </a:lnTo>
                  <a:lnTo>
                    <a:pt x="10623" y="11582"/>
                  </a:lnTo>
                  <a:lnTo>
                    <a:pt x="10590" y="11547"/>
                  </a:lnTo>
                  <a:lnTo>
                    <a:pt x="10559" y="11513"/>
                  </a:lnTo>
                  <a:lnTo>
                    <a:pt x="10524" y="11476"/>
                  </a:lnTo>
                  <a:lnTo>
                    <a:pt x="10494" y="11441"/>
                  </a:lnTo>
                  <a:lnTo>
                    <a:pt x="10462" y="11405"/>
                  </a:lnTo>
                  <a:lnTo>
                    <a:pt x="10428" y="11367"/>
                  </a:lnTo>
                  <a:lnTo>
                    <a:pt x="10397" y="11330"/>
                  </a:lnTo>
                  <a:lnTo>
                    <a:pt x="10364" y="11292"/>
                  </a:lnTo>
                  <a:lnTo>
                    <a:pt x="10330" y="11252"/>
                  </a:lnTo>
                  <a:lnTo>
                    <a:pt x="10300" y="11213"/>
                  </a:lnTo>
                  <a:lnTo>
                    <a:pt x="10268" y="11173"/>
                  </a:lnTo>
                  <a:lnTo>
                    <a:pt x="10235" y="11133"/>
                  </a:lnTo>
                  <a:lnTo>
                    <a:pt x="10203" y="11092"/>
                  </a:lnTo>
                  <a:lnTo>
                    <a:pt x="10169" y="11048"/>
                  </a:lnTo>
                  <a:lnTo>
                    <a:pt x="10138" y="11006"/>
                  </a:lnTo>
                  <a:lnTo>
                    <a:pt x="10106" y="10962"/>
                  </a:lnTo>
                  <a:lnTo>
                    <a:pt x="10073" y="10917"/>
                  </a:lnTo>
                  <a:lnTo>
                    <a:pt x="10041" y="10871"/>
                  </a:lnTo>
                  <a:lnTo>
                    <a:pt x="10009" y="10825"/>
                  </a:lnTo>
                  <a:lnTo>
                    <a:pt x="9975" y="10777"/>
                  </a:lnTo>
                  <a:lnTo>
                    <a:pt x="9945" y="10730"/>
                  </a:lnTo>
                  <a:lnTo>
                    <a:pt x="9912" y="10680"/>
                  </a:lnTo>
                  <a:lnTo>
                    <a:pt x="9880" y="10631"/>
                  </a:lnTo>
                  <a:lnTo>
                    <a:pt x="9847" y="10580"/>
                  </a:lnTo>
                  <a:lnTo>
                    <a:pt x="9814" y="10527"/>
                  </a:lnTo>
                  <a:lnTo>
                    <a:pt x="9783" y="10476"/>
                  </a:lnTo>
                  <a:lnTo>
                    <a:pt x="9751" y="10422"/>
                  </a:lnTo>
                  <a:lnTo>
                    <a:pt x="9718" y="10367"/>
                  </a:lnTo>
                  <a:lnTo>
                    <a:pt x="9686" y="10312"/>
                  </a:lnTo>
                  <a:lnTo>
                    <a:pt x="9654" y="10256"/>
                  </a:lnTo>
                  <a:lnTo>
                    <a:pt x="9621" y="10198"/>
                  </a:lnTo>
                  <a:lnTo>
                    <a:pt x="9590" y="10140"/>
                  </a:lnTo>
                  <a:lnTo>
                    <a:pt x="9558" y="10081"/>
                  </a:lnTo>
                  <a:lnTo>
                    <a:pt x="9526" y="10021"/>
                  </a:lnTo>
                  <a:lnTo>
                    <a:pt x="9494" y="9962"/>
                  </a:lnTo>
                  <a:lnTo>
                    <a:pt x="9460" y="9899"/>
                  </a:lnTo>
                  <a:lnTo>
                    <a:pt x="9430" y="9837"/>
                  </a:lnTo>
                  <a:lnTo>
                    <a:pt x="9398" y="9775"/>
                  </a:lnTo>
                  <a:lnTo>
                    <a:pt x="9366" y="9711"/>
                  </a:lnTo>
                  <a:lnTo>
                    <a:pt x="9333" y="9647"/>
                  </a:lnTo>
                  <a:lnTo>
                    <a:pt x="9301" y="9582"/>
                  </a:lnTo>
                  <a:lnTo>
                    <a:pt x="9269" y="9515"/>
                  </a:lnTo>
                  <a:lnTo>
                    <a:pt x="9238" y="9450"/>
                  </a:lnTo>
                  <a:lnTo>
                    <a:pt x="9206" y="9383"/>
                  </a:lnTo>
                  <a:lnTo>
                    <a:pt x="9174" y="9316"/>
                  </a:lnTo>
                  <a:lnTo>
                    <a:pt x="9142" y="9248"/>
                  </a:lnTo>
                  <a:lnTo>
                    <a:pt x="9109" y="9179"/>
                  </a:lnTo>
                  <a:lnTo>
                    <a:pt x="9077" y="9109"/>
                  </a:lnTo>
                  <a:lnTo>
                    <a:pt x="9046" y="9041"/>
                  </a:lnTo>
                  <a:lnTo>
                    <a:pt x="9014" y="8971"/>
                  </a:lnTo>
                  <a:lnTo>
                    <a:pt x="8982" y="8901"/>
                  </a:lnTo>
                  <a:lnTo>
                    <a:pt x="8950" y="8831"/>
                  </a:lnTo>
                  <a:lnTo>
                    <a:pt x="8917" y="8758"/>
                  </a:lnTo>
                  <a:lnTo>
                    <a:pt x="8887" y="8688"/>
                  </a:lnTo>
                  <a:lnTo>
                    <a:pt x="8855" y="8616"/>
                  </a:lnTo>
                  <a:lnTo>
                    <a:pt x="8823" y="8544"/>
                  </a:lnTo>
                  <a:lnTo>
                    <a:pt x="8791" y="8471"/>
                  </a:lnTo>
                  <a:lnTo>
                    <a:pt x="8758" y="8398"/>
                  </a:lnTo>
                  <a:lnTo>
                    <a:pt x="8726" y="8323"/>
                  </a:lnTo>
                  <a:lnTo>
                    <a:pt x="8695" y="8250"/>
                  </a:lnTo>
                  <a:lnTo>
                    <a:pt x="8663" y="8175"/>
                  </a:lnTo>
                  <a:lnTo>
                    <a:pt x="8631" y="8100"/>
                  </a:lnTo>
                  <a:lnTo>
                    <a:pt x="8599" y="8025"/>
                  </a:lnTo>
                  <a:lnTo>
                    <a:pt x="8567" y="7948"/>
                  </a:lnTo>
                  <a:lnTo>
                    <a:pt x="8536" y="7873"/>
                  </a:lnTo>
                  <a:lnTo>
                    <a:pt x="8504" y="7796"/>
                  </a:lnTo>
                  <a:lnTo>
                    <a:pt x="8472" y="7719"/>
                  </a:lnTo>
                  <a:lnTo>
                    <a:pt x="8440" y="7641"/>
                  </a:lnTo>
                  <a:lnTo>
                    <a:pt x="8407" y="7563"/>
                  </a:lnTo>
                  <a:lnTo>
                    <a:pt x="8375" y="7483"/>
                  </a:lnTo>
                  <a:lnTo>
                    <a:pt x="8344" y="7404"/>
                  </a:lnTo>
                  <a:lnTo>
                    <a:pt x="8312" y="7324"/>
                  </a:lnTo>
                  <a:lnTo>
                    <a:pt x="8280" y="7243"/>
                  </a:lnTo>
                  <a:lnTo>
                    <a:pt x="8248" y="7161"/>
                  </a:lnTo>
                  <a:lnTo>
                    <a:pt x="8216" y="7078"/>
                  </a:lnTo>
                  <a:lnTo>
                    <a:pt x="8185" y="6997"/>
                  </a:lnTo>
                  <a:lnTo>
                    <a:pt x="8153" y="6914"/>
                  </a:lnTo>
                  <a:lnTo>
                    <a:pt x="8121" y="6832"/>
                  </a:lnTo>
                  <a:lnTo>
                    <a:pt x="8089" y="6747"/>
                  </a:lnTo>
                  <a:lnTo>
                    <a:pt x="8057" y="6662"/>
                  </a:lnTo>
                  <a:lnTo>
                    <a:pt x="8024" y="6576"/>
                  </a:lnTo>
                  <a:lnTo>
                    <a:pt x="7993" y="6491"/>
                  </a:lnTo>
                  <a:lnTo>
                    <a:pt x="7961" y="6404"/>
                  </a:lnTo>
                  <a:lnTo>
                    <a:pt x="7929" y="6318"/>
                  </a:lnTo>
                  <a:lnTo>
                    <a:pt x="7897" y="6230"/>
                  </a:lnTo>
                  <a:lnTo>
                    <a:pt x="7865" y="6139"/>
                  </a:lnTo>
                  <a:lnTo>
                    <a:pt x="7834" y="6052"/>
                  </a:lnTo>
                  <a:lnTo>
                    <a:pt x="7802" y="5962"/>
                  </a:lnTo>
                  <a:lnTo>
                    <a:pt x="7770" y="5872"/>
                  </a:lnTo>
                  <a:lnTo>
                    <a:pt x="7738" y="5781"/>
                  </a:lnTo>
                  <a:lnTo>
                    <a:pt x="7706" y="5690"/>
                  </a:lnTo>
                  <a:lnTo>
                    <a:pt x="7673" y="5598"/>
                  </a:lnTo>
                  <a:lnTo>
                    <a:pt x="7643" y="5506"/>
                  </a:lnTo>
                  <a:lnTo>
                    <a:pt x="7611" y="5413"/>
                  </a:lnTo>
                  <a:lnTo>
                    <a:pt x="7579" y="5320"/>
                  </a:lnTo>
                  <a:lnTo>
                    <a:pt x="7547" y="5226"/>
                  </a:lnTo>
                  <a:lnTo>
                    <a:pt x="7514" y="5131"/>
                  </a:lnTo>
                  <a:lnTo>
                    <a:pt x="7484" y="5037"/>
                  </a:lnTo>
                  <a:lnTo>
                    <a:pt x="7451" y="4943"/>
                  </a:lnTo>
                  <a:lnTo>
                    <a:pt x="7420" y="4848"/>
                  </a:lnTo>
                  <a:lnTo>
                    <a:pt x="7387" y="4754"/>
                  </a:lnTo>
                  <a:lnTo>
                    <a:pt x="7355" y="4657"/>
                  </a:lnTo>
                  <a:lnTo>
                    <a:pt x="7323" y="4560"/>
                  </a:lnTo>
                  <a:lnTo>
                    <a:pt x="7292" y="4464"/>
                  </a:lnTo>
                  <a:lnTo>
                    <a:pt x="7260" y="4369"/>
                  </a:lnTo>
                  <a:lnTo>
                    <a:pt x="7228" y="4273"/>
                  </a:lnTo>
                  <a:lnTo>
                    <a:pt x="7196" y="4176"/>
                  </a:lnTo>
                  <a:lnTo>
                    <a:pt x="7164" y="4079"/>
                  </a:lnTo>
                  <a:lnTo>
                    <a:pt x="7133" y="3984"/>
                  </a:lnTo>
                  <a:lnTo>
                    <a:pt x="7101" y="3887"/>
                  </a:lnTo>
                  <a:lnTo>
                    <a:pt x="7069" y="3791"/>
                  </a:lnTo>
                  <a:lnTo>
                    <a:pt x="7037" y="3696"/>
                  </a:lnTo>
                  <a:lnTo>
                    <a:pt x="7005" y="3599"/>
                  </a:lnTo>
                  <a:lnTo>
                    <a:pt x="6973" y="3503"/>
                  </a:lnTo>
                  <a:lnTo>
                    <a:pt x="6942" y="3407"/>
                  </a:lnTo>
                  <a:lnTo>
                    <a:pt x="6911" y="3311"/>
                  </a:lnTo>
                  <a:lnTo>
                    <a:pt x="6879" y="3217"/>
                  </a:lnTo>
                  <a:lnTo>
                    <a:pt x="6847" y="3123"/>
                  </a:lnTo>
                  <a:lnTo>
                    <a:pt x="6815" y="3029"/>
                  </a:lnTo>
                  <a:lnTo>
                    <a:pt x="6782" y="2935"/>
                  </a:lnTo>
                  <a:lnTo>
                    <a:pt x="6752" y="2843"/>
                  </a:lnTo>
                  <a:lnTo>
                    <a:pt x="6720" y="2752"/>
                  </a:lnTo>
                  <a:lnTo>
                    <a:pt x="6688" y="2660"/>
                  </a:lnTo>
                  <a:lnTo>
                    <a:pt x="6656" y="2569"/>
                  </a:lnTo>
                  <a:lnTo>
                    <a:pt x="6624" y="2478"/>
                  </a:lnTo>
                  <a:lnTo>
                    <a:pt x="6593" y="2389"/>
                  </a:lnTo>
                  <a:lnTo>
                    <a:pt x="6561" y="2301"/>
                  </a:lnTo>
                  <a:lnTo>
                    <a:pt x="6529" y="2214"/>
                  </a:lnTo>
                  <a:lnTo>
                    <a:pt x="6498" y="2129"/>
                  </a:lnTo>
                  <a:lnTo>
                    <a:pt x="6466" y="2044"/>
                  </a:lnTo>
                  <a:lnTo>
                    <a:pt x="6434" y="1959"/>
                  </a:lnTo>
                  <a:lnTo>
                    <a:pt x="6403" y="1878"/>
                  </a:lnTo>
                  <a:lnTo>
                    <a:pt x="6371" y="1797"/>
                  </a:lnTo>
                  <a:lnTo>
                    <a:pt x="6339" y="1718"/>
                  </a:lnTo>
                  <a:lnTo>
                    <a:pt x="6308" y="1639"/>
                  </a:lnTo>
                  <a:lnTo>
                    <a:pt x="6276" y="1562"/>
                  </a:lnTo>
                  <a:lnTo>
                    <a:pt x="6246" y="1489"/>
                  </a:lnTo>
                  <a:lnTo>
                    <a:pt x="6214" y="1417"/>
                  </a:lnTo>
                  <a:lnTo>
                    <a:pt x="6182" y="1346"/>
                  </a:lnTo>
                  <a:lnTo>
                    <a:pt x="6151" y="1276"/>
                  </a:lnTo>
                  <a:lnTo>
                    <a:pt x="6119" y="1209"/>
                  </a:lnTo>
                  <a:lnTo>
                    <a:pt x="6087" y="1142"/>
                  </a:lnTo>
                  <a:lnTo>
                    <a:pt x="6057" y="1079"/>
                  </a:lnTo>
                  <a:lnTo>
                    <a:pt x="6026" y="1019"/>
                  </a:lnTo>
                  <a:lnTo>
                    <a:pt x="5995" y="960"/>
                  </a:lnTo>
                  <a:lnTo>
                    <a:pt x="5963" y="903"/>
                  </a:lnTo>
                  <a:lnTo>
                    <a:pt x="5931" y="847"/>
                  </a:lnTo>
                  <a:lnTo>
                    <a:pt x="5901" y="795"/>
                  </a:lnTo>
                  <a:lnTo>
                    <a:pt x="5871" y="745"/>
                  </a:lnTo>
                  <a:lnTo>
                    <a:pt x="5840" y="697"/>
                  </a:lnTo>
                  <a:lnTo>
                    <a:pt x="5809" y="652"/>
                  </a:lnTo>
                  <a:lnTo>
                    <a:pt x="5779" y="610"/>
                  </a:lnTo>
                  <a:lnTo>
                    <a:pt x="5747" y="567"/>
                  </a:lnTo>
                  <a:lnTo>
                    <a:pt x="5718" y="529"/>
                  </a:lnTo>
                  <a:lnTo>
                    <a:pt x="5688" y="492"/>
                  </a:lnTo>
                  <a:lnTo>
                    <a:pt x="5660" y="459"/>
                  </a:lnTo>
                  <a:lnTo>
                    <a:pt x="5631" y="430"/>
                  </a:lnTo>
                  <a:lnTo>
                    <a:pt x="5597" y="397"/>
                  </a:lnTo>
                  <a:lnTo>
                    <a:pt x="5572" y="372"/>
                  </a:lnTo>
                  <a:lnTo>
                    <a:pt x="5540" y="345"/>
                  </a:lnTo>
                  <a:lnTo>
                    <a:pt x="5513" y="322"/>
                  </a:lnTo>
                  <a:lnTo>
                    <a:pt x="5487" y="303"/>
                  </a:lnTo>
                  <a:lnTo>
                    <a:pt x="5456" y="284"/>
                  </a:lnTo>
                  <a:lnTo>
                    <a:pt x="5429" y="268"/>
                  </a:lnTo>
                  <a:lnTo>
                    <a:pt x="5397" y="251"/>
                  </a:lnTo>
                  <a:lnTo>
                    <a:pt x="5374" y="238"/>
                  </a:lnTo>
                  <a:lnTo>
                    <a:pt x="5350" y="228"/>
                  </a:lnTo>
                  <a:lnTo>
                    <a:pt x="5318" y="218"/>
                  </a:lnTo>
                  <a:lnTo>
                    <a:pt x="5293" y="210"/>
                  </a:lnTo>
                  <a:lnTo>
                    <a:pt x="5266" y="204"/>
                  </a:lnTo>
                  <a:lnTo>
                    <a:pt x="5243" y="199"/>
                  </a:lnTo>
                  <a:lnTo>
                    <a:pt x="5211" y="196"/>
                  </a:lnTo>
                  <a:lnTo>
                    <a:pt x="5184" y="193"/>
                  </a:lnTo>
                  <a:lnTo>
                    <a:pt x="5155" y="192"/>
                  </a:lnTo>
                  <a:lnTo>
                    <a:pt x="5123" y="192"/>
                  </a:lnTo>
                  <a:lnTo>
                    <a:pt x="5139" y="191"/>
                  </a:lnTo>
                  <a:lnTo>
                    <a:pt x="5107" y="196"/>
                  </a:lnTo>
                  <a:lnTo>
                    <a:pt x="5072" y="202"/>
                  </a:lnTo>
                  <a:lnTo>
                    <a:pt x="5049" y="204"/>
                  </a:lnTo>
                  <a:lnTo>
                    <a:pt x="5017" y="211"/>
                  </a:lnTo>
                  <a:lnTo>
                    <a:pt x="5030" y="207"/>
                  </a:lnTo>
                  <a:lnTo>
                    <a:pt x="5001" y="218"/>
                  </a:lnTo>
                  <a:lnTo>
                    <a:pt x="4967" y="232"/>
                  </a:lnTo>
                  <a:lnTo>
                    <a:pt x="4938" y="243"/>
                  </a:lnTo>
                  <a:lnTo>
                    <a:pt x="4910" y="254"/>
                  </a:lnTo>
                  <a:lnTo>
                    <a:pt x="4885" y="266"/>
                  </a:lnTo>
                  <a:lnTo>
                    <a:pt x="4851" y="285"/>
                  </a:lnTo>
                  <a:lnTo>
                    <a:pt x="4822" y="300"/>
                  </a:lnTo>
                  <a:lnTo>
                    <a:pt x="4797" y="315"/>
                  </a:lnTo>
                  <a:lnTo>
                    <a:pt x="4766" y="335"/>
                  </a:lnTo>
                  <a:lnTo>
                    <a:pt x="4736" y="357"/>
                  </a:lnTo>
                  <a:lnTo>
                    <a:pt x="4706" y="380"/>
                  </a:lnTo>
                  <a:lnTo>
                    <a:pt x="4676" y="403"/>
                  </a:lnTo>
                  <a:lnTo>
                    <a:pt x="4647" y="428"/>
                  </a:lnTo>
                  <a:lnTo>
                    <a:pt x="4618" y="453"/>
                  </a:lnTo>
                  <a:lnTo>
                    <a:pt x="4589" y="481"/>
                  </a:lnTo>
                  <a:lnTo>
                    <a:pt x="4556" y="516"/>
                  </a:lnTo>
                  <a:lnTo>
                    <a:pt x="4524" y="549"/>
                  </a:lnTo>
                  <a:lnTo>
                    <a:pt x="4494" y="580"/>
                  </a:lnTo>
                  <a:lnTo>
                    <a:pt x="4463" y="614"/>
                  </a:lnTo>
                  <a:lnTo>
                    <a:pt x="4435" y="645"/>
                  </a:lnTo>
                  <a:lnTo>
                    <a:pt x="4405" y="682"/>
                  </a:lnTo>
                  <a:lnTo>
                    <a:pt x="4374" y="722"/>
                  </a:lnTo>
                  <a:lnTo>
                    <a:pt x="4343" y="765"/>
                  </a:lnTo>
                  <a:lnTo>
                    <a:pt x="4312" y="808"/>
                  </a:lnTo>
                  <a:lnTo>
                    <a:pt x="4281" y="854"/>
                  </a:lnTo>
                  <a:lnTo>
                    <a:pt x="4251" y="899"/>
                  </a:lnTo>
                  <a:lnTo>
                    <a:pt x="4220" y="949"/>
                  </a:lnTo>
                  <a:lnTo>
                    <a:pt x="4188" y="1001"/>
                  </a:lnTo>
                  <a:lnTo>
                    <a:pt x="4158" y="1052"/>
                  </a:lnTo>
                  <a:lnTo>
                    <a:pt x="4127" y="1111"/>
                  </a:lnTo>
                  <a:lnTo>
                    <a:pt x="4095" y="1168"/>
                  </a:lnTo>
                  <a:lnTo>
                    <a:pt x="4064" y="1226"/>
                  </a:lnTo>
                  <a:lnTo>
                    <a:pt x="4033" y="1288"/>
                  </a:lnTo>
                  <a:lnTo>
                    <a:pt x="4002" y="1351"/>
                  </a:lnTo>
                  <a:lnTo>
                    <a:pt x="3970" y="1418"/>
                  </a:lnTo>
                  <a:lnTo>
                    <a:pt x="3939" y="1489"/>
                  </a:lnTo>
                  <a:lnTo>
                    <a:pt x="3908" y="1561"/>
                  </a:lnTo>
                  <a:lnTo>
                    <a:pt x="3876" y="1635"/>
                  </a:lnTo>
                  <a:lnTo>
                    <a:pt x="3845" y="1712"/>
                  </a:lnTo>
                  <a:lnTo>
                    <a:pt x="3814" y="1790"/>
                  </a:lnTo>
                  <a:lnTo>
                    <a:pt x="3783" y="1876"/>
                  </a:lnTo>
                  <a:lnTo>
                    <a:pt x="3751" y="1962"/>
                  </a:lnTo>
                  <a:lnTo>
                    <a:pt x="3719" y="2050"/>
                  </a:lnTo>
                  <a:lnTo>
                    <a:pt x="3687" y="2144"/>
                  </a:lnTo>
                  <a:lnTo>
                    <a:pt x="3656" y="2238"/>
                  </a:lnTo>
                  <a:lnTo>
                    <a:pt x="3624" y="2334"/>
                  </a:lnTo>
                  <a:lnTo>
                    <a:pt x="3593" y="2437"/>
                  </a:lnTo>
                  <a:lnTo>
                    <a:pt x="3562" y="2543"/>
                  </a:lnTo>
                  <a:lnTo>
                    <a:pt x="3530" y="2650"/>
                  </a:lnTo>
                  <a:lnTo>
                    <a:pt x="3498" y="2762"/>
                  </a:lnTo>
                  <a:lnTo>
                    <a:pt x="3466" y="2873"/>
                  </a:lnTo>
                  <a:lnTo>
                    <a:pt x="3435" y="2990"/>
                  </a:lnTo>
                  <a:lnTo>
                    <a:pt x="3404" y="3112"/>
                  </a:lnTo>
                  <a:lnTo>
                    <a:pt x="3372" y="3240"/>
                  </a:lnTo>
                  <a:lnTo>
                    <a:pt x="3339" y="3367"/>
                  </a:lnTo>
                  <a:lnTo>
                    <a:pt x="3308" y="3491"/>
                  </a:lnTo>
                  <a:lnTo>
                    <a:pt x="3276" y="3622"/>
                  </a:lnTo>
                  <a:lnTo>
                    <a:pt x="3245" y="3764"/>
                  </a:lnTo>
                  <a:lnTo>
                    <a:pt x="3213" y="3908"/>
                  </a:lnTo>
                  <a:lnTo>
                    <a:pt x="3181" y="4048"/>
                  </a:lnTo>
                  <a:lnTo>
                    <a:pt x="3149" y="4194"/>
                  </a:lnTo>
                  <a:lnTo>
                    <a:pt x="3118" y="4348"/>
                  </a:lnTo>
                  <a:lnTo>
                    <a:pt x="3087" y="4505"/>
                  </a:lnTo>
                  <a:lnTo>
                    <a:pt x="3055" y="4665"/>
                  </a:lnTo>
                  <a:lnTo>
                    <a:pt x="3023" y="4827"/>
                  </a:lnTo>
                  <a:lnTo>
                    <a:pt x="2991" y="4988"/>
                  </a:lnTo>
                  <a:lnTo>
                    <a:pt x="2959" y="5153"/>
                  </a:lnTo>
                  <a:lnTo>
                    <a:pt x="2927" y="5328"/>
                  </a:lnTo>
                  <a:lnTo>
                    <a:pt x="2896" y="5509"/>
                  </a:lnTo>
                  <a:lnTo>
                    <a:pt x="2864" y="5688"/>
                  </a:lnTo>
                  <a:lnTo>
                    <a:pt x="2832" y="5867"/>
                  </a:lnTo>
                  <a:lnTo>
                    <a:pt x="2800" y="6057"/>
                  </a:lnTo>
                  <a:lnTo>
                    <a:pt x="2768" y="6255"/>
                  </a:lnTo>
                  <a:lnTo>
                    <a:pt x="2736" y="6454"/>
                  </a:lnTo>
                  <a:lnTo>
                    <a:pt x="2705" y="6656"/>
                  </a:lnTo>
                  <a:lnTo>
                    <a:pt x="2673" y="6863"/>
                  </a:lnTo>
                  <a:lnTo>
                    <a:pt x="2641" y="7074"/>
                  </a:lnTo>
                  <a:lnTo>
                    <a:pt x="2610" y="7293"/>
                  </a:lnTo>
                  <a:lnTo>
                    <a:pt x="2578" y="7519"/>
                  </a:lnTo>
                  <a:lnTo>
                    <a:pt x="2547" y="7750"/>
                  </a:lnTo>
                  <a:lnTo>
                    <a:pt x="2515" y="7986"/>
                  </a:lnTo>
                  <a:lnTo>
                    <a:pt x="2483" y="8228"/>
                  </a:lnTo>
                  <a:lnTo>
                    <a:pt x="2451" y="8476"/>
                  </a:lnTo>
                  <a:lnTo>
                    <a:pt x="2419" y="8731"/>
                  </a:lnTo>
                  <a:lnTo>
                    <a:pt x="2387" y="8992"/>
                  </a:lnTo>
                  <a:lnTo>
                    <a:pt x="2356" y="9262"/>
                  </a:lnTo>
                  <a:lnTo>
                    <a:pt x="2324" y="9541"/>
                  </a:lnTo>
                  <a:lnTo>
                    <a:pt x="2292" y="9827"/>
                  </a:lnTo>
                  <a:lnTo>
                    <a:pt x="2260" y="10117"/>
                  </a:lnTo>
                  <a:lnTo>
                    <a:pt x="2228" y="10413"/>
                  </a:lnTo>
                  <a:lnTo>
                    <a:pt x="2197" y="10722"/>
                  </a:lnTo>
                  <a:lnTo>
                    <a:pt x="2165" y="11041"/>
                  </a:lnTo>
                  <a:lnTo>
                    <a:pt x="2133" y="11365"/>
                  </a:lnTo>
                  <a:lnTo>
                    <a:pt x="2101" y="11697"/>
                  </a:lnTo>
                  <a:lnTo>
                    <a:pt x="2069" y="12033"/>
                  </a:lnTo>
                  <a:lnTo>
                    <a:pt x="2037" y="12378"/>
                  </a:lnTo>
                  <a:lnTo>
                    <a:pt x="2006" y="12731"/>
                  </a:lnTo>
                  <a:lnTo>
                    <a:pt x="1974" y="13089"/>
                  </a:lnTo>
                  <a:lnTo>
                    <a:pt x="1942" y="13455"/>
                  </a:lnTo>
                  <a:lnTo>
                    <a:pt x="1910" y="13825"/>
                  </a:lnTo>
                  <a:lnTo>
                    <a:pt x="1878" y="14201"/>
                  </a:lnTo>
                  <a:lnTo>
                    <a:pt x="1847" y="14581"/>
                  </a:lnTo>
                  <a:lnTo>
                    <a:pt x="1815" y="14967"/>
                  </a:lnTo>
                  <a:lnTo>
                    <a:pt x="1783" y="15354"/>
                  </a:lnTo>
                  <a:lnTo>
                    <a:pt x="1751" y="15746"/>
                  </a:lnTo>
                  <a:lnTo>
                    <a:pt x="1719" y="16139"/>
                  </a:lnTo>
                  <a:lnTo>
                    <a:pt x="1687" y="16534"/>
                  </a:lnTo>
                  <a:lnTo>
                    <a:pt x="1656" y="16927"/>
                  </a:lnTo>
                  <a:lnTo>
                    <a:pt x="1624" y="17321"/>
                  </a:lnTo>
                  <a:lnTo>
                    <a:pt x="1592" y="17713"/>
                  </a:lnTo>
                  <a:lnTo>
                    <a:pt x="1560" y="18102"/>
                  </a:lnTo>
                  <a:lnTo>
                    <a:pt x="1528" y="18489"/>
                  </a:lnTo>
                  <a:lnTo>
                    <a:pt x="1497" y="18872"/>
                  </a:lnTo>
                  <a:lnTo>
                    <a:pt x="1465" y="19247"/>
                  </a:lnTo>
                  <a:lnTo>
                    <a:pt x="1433" y="19613"/>
                  </a:lnTo>
                  <a:lnTo>
                    <a:pt x="1401" y="19971"/>
                  </a:lnTo>
                  <a:lnTo>
                    <a:pt x="1369" y="20319"/>
                  </a:lnTo>
                  <a:lnTo>
                    <a:pt x="1337" y="20659"/>
                  </a:lnTo>
                  <a:lnTo>
                    <a:pt x="1306" y="20987"/>
                  </a:lnTo>
                  <a:lnTo>
                    <a:pt x="1274" y="21301"/>
                  </a:lnTo>
                  <a:lnTo>
                    <a:pt x="1242" y="21596"/>
                  </a:lnTo>
                  <a:lnTo>
                    <a:pt x="1210" y="21875"/>
                  </a:lnTo>
                  <a:lnTo>
                    <a:pt x="1178" y="22139"/>
                  </a:lnTo>
                  <a:lnTo>
                    <a:pt x="1147" y="22384"/>
                  </a:lnTo>
                  <a:lnTo>
                    <a:pt x="1114" y="22612"/>
                  </a:lnTo>
                  <a:lnTo>
                    <a:pt x="1082" y="22821"/>
                  </a:lnTo>
                  <a:lnTo>
                    <a:pt x="1050" y="23012"/>
                  </a:lnTo>
                  <a:lnTo>
                    <a:pt x="1017" y="23184"/>
                  </a:lnTo>
                  <a:lnTo>
                    <a:pt x="985" y="23337"/>
                  </a:lnTo>
                  <a:lnTo>
                    <a:pt x="953" y="23475"/>
                  </a:lnTo>
                  <a:lnTo>
                    <a:pt x="920" y="23595"/>
                  </a:lnTo>
                  <a:lnTo>
                    <a:pt x="886" y="23699"/>
                  </a:lnTo>
                  <a:lnTo>
                    <a:pt x="852" y="23789"/>
                  </a:lnTo>
                  <a:lnTo>
                    <a:pt x="817" y="23868"/>
                  </a:lnTo>
                  <a:lnTo>
                    <a:pt x="782" y="23933"/>
                  </a:lnTo>
                  <a:lnTo>
                    <a:pt x="744" y="23992"/>
                  </a:lnTo>
                  <a:lnTo>
                    <a:pt x="706" y="24039"/>
                  </a:lnTo>
                  <a:lnTo>
                    <a:pt x="666" y="24080"/>
                  </a:lnTo>
                  <a:lnTo>
                    <a:pt x="628" y="24111"/>
                  </a:lnTo>
                  <a:lnTo>
                    <a:pt x="585" y="24139"/>
                  </a:lnTo>
                  <a:lnTo>
                    <a:pt x="547" y="24158"/>
                  </a:lnTo>
                  <a:lnTo>
                    <a:pt x="507" y="24174"/>
                  </a:lnTo>
                  <a:lnTo>
                    <a:pt x="470" y="24186"/>
                  </a:lnTo>
                  <a:lnTo>
                    <a:pt x="429" y="24195"/>
                  </a:lnTo>
                  <a:lnTo>
                    <a:pt x="394" y="24201"/>
                  </a:lnTo>
                  <a:lnTo>
                    <a:pt x="360" y="24205"/>
                  </a:lnTo>
                  <a:lnTo>
                    <a:pt x="322" y="24208"/>
                  </a:lnTo>
                  <a:lnTo>
                    <a:pt x="293" y="24209"/>
                  </a:lnTo>
                  <a:lnTo>
                    <a:pt x="255" y="24211"/>
                  </a:lnTo>
                  <a:lnTo>
                    <a:pt x="223" y="24211"/>
                  </a:lnTo>
                  <a:lnTo>
                    <a:pt x="195" y="24211"/>
                  </a:lnTo>
                  <a:lnTo>
                    <a:pt x="160" y="24212"/>
                  </a:lnTo>
                  <a:lnTo>
                    <a:pt x="128" y="24212"/>
                  </a:lnTo>
                  <a:lnTo>
                    <a:pt x="96" y="24212"/>
                  </a:lnTo>
                  <a:cubicBezTo>
                    <a:pt x="43" y="24212"/>
                    <a:pt x="0" y="24169"/>
                    <a:pt x="0" y="24116"/>
                  </a:cubicBezTo>
                  <a:cubicBezTo>
                    <a:pt x="0" y="24063"/>
                    <a:pt x="43" y="24020"/>
                    <a:pt x="96" y="2402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2" name="Freeform 955"/>
            <p:cNvSpPr>
              <a:spLocks/>
            </p:cNvSpPr>
            <p:nvPr/>
          </p:nvSpPr>
          <p:spPr bwMode="auto">
            <a:xfrm>
              <a:off x="16229" y="17826"/>
              <a:ext cx="1778" cy="320"/>
            </a:xfrm>
            <a:custGeom>
              <a:avLst/>
              <a:gdLst>
                <a:gd name="T0" fmla="*/ 401 w 10682"/>
                <a:gd name="T1" fmla="*/ 248 h 1992"/>
                <a:gd name="T2" fmla="*/ 733 w 10682"/>
                <a:gd name="T3" fmla="*/ 476 h 1992"/>
                <a:gd name="T4" fmla="*/ 1066 w 10682"/>
                <a:gd name="T5" fmla="*/ 689 h 1992"/>
                <a:gd name="T6" fmla="*/ 1397 w 10682"/>
                <a:gd name="T7" fmla="*/ 880 h 1992"/>
                <a:gd name="T8" fmla="*/ 1728 w 10682"/>
                <a:gd name="T9" fmla="*/ 1046 h 1992"/>
                <a:gd name="T10" fmla="*/ 2060 w 10682"/>
                <a:gd name="T11" fmla="*/ 1186 h 1992"/>
                <a:gd name="T12" fmla="*/ 2391 w 10682"/>
                <a:gd name="T13" fmla="*/ 1303 h 1992"/>
                <a:gd name="T14" fmla="*/ 2724 w 10682"/>
                <a:gd name="T15" fmla="*/ 1399 h 1992"/>
                <a:gd name="T16" fmla="*/ 3055 w 10682"/>
                <a:gd name="T17" fmla="*/ 1478 h 1992"/>
                <a:gd name="T18" fmla="*/ 3387 w 10682"/>
                <a:gd name="T19" fmla="*/ 1544 h 1992"/>
                <a:gd name="T20" fmla="*/ 3719 w 10682"/>
                <a:gd name="T21" fmla="*/ 1598 h 1992"/>
                <a:gd name="T22" fmla="*/ 4053 w 10682"/>
                <a:gd name="T23" fmla="*/ 1644 h 1992"/>
                <a:gd name="T24" fmla="*/ 4386 w 10682"/>
                <a:gd name="T25" fmla="*/ 1683 h 1992"/>
                <a:gd name="T26" fmla="*/ 4720 w 10682"/>
                <a:gd name="T27" fmla="*/ 1715 h 1992"/>
                <a:gd name="T28" fmla="*/ 5053 w 10682"/>
                <a:gd name="T29" fmla="*/ 1742 h 1992"/>
                <a:gd name="T30" fmla="*/ 5387 w 10682"/>
                <a:gd name="T31" fmla="*/ 1766 h 1992"/>
                <a:gd name="T32" fmla="*/ 5721 w 10682"/>
                <a:gd name="T33" fmla="*/ 1786 h 1992"/>
                <a:gd name="T34" fmla="*/ 6055 w 10682"/>
                <a:gd name="T35" fmla="*/ 1803 h 1992"/>
                <a:gd name="T36" fmla="*/ 6387 w 10682"/>
                <a:gd name="T37" fmla="*/ 1817 h 1992"/>
                <a:gd name="T38" fmla="*/ 6722 w 10682"/>
                <a:gd name="T39" fmla="*/ 1829 h 1992"/>
                <a:gd name="T40" fmla="*/ 7056 w 10682"/>
                <a:gd name="T41" fmla="*/ 1840 h 1992"/>
                <a:gd name="T42" fmla="*/ 7390 w 10682"/>
                <a:gd name="T43" fmla="*/ 1850 h 1992"/>
                <a:gd name="T44" fmla="*/ 7724 w 10682"/>
                <a:gd name="T45" fmla="*/ 1858 h 1992"/>
                <a:gd name="T46" fmla="*/ 8058 w 10682"/>
                <a:gd name="T47" fmla="*/ 1865 h 1992"/>
                <a:gd name="T48" fmla="*/ 8391 w 10682"/>
                <a:gd name="T49" fmla="*/ 1871 h 1992"/>
                <a:gd name="T50" fmla="*/ 8726 w 10682"/>
                <a:gd name="T51" fmla="*/ 1876 h 1992"/>
                <a:gd name="T52" fmla="*/ 9059 w 10682"/>
                <a:gd name="T53" fmla="*/ 1881 h 1992"/>
                <a:gd name="T54" fmla="*/ 9393 w 10682"/>
                <a:gd name="T55" fmla="*/ 1885 h 1992"/>
                <a:gd name="T56" fmla="*/ 9727 w 10682"/>
                <a:gd name="T57" fmla="*/ 1888 h 1992"/>
                <a:gd name="T58" fmla="*/ 10061 w 10682"/>
                <a:gd name="T59" fmla="*/ 1891 h 1992"/>
                <a:gd name="T60" fmla="*/ 10397 w 10682"/>
                <a:gd name="T61" fmla="*/ 1894 h 1992"/>
                <a:gd name="T62" fmla="*/ 10570 w 10682"/>
                <a:gd name="T63" fmla="*/ 1991 h 1992"/>
                <a:gd name="T64" fmla="*/ 10236 w 10682"/>
                <a:gd name="T65" fmla="*/ 1989 h 1992"/>
                <a:gd name="T66" fmla="*/ 9902 w 10682"/>
                <a:gd name="T67" fmla="*/ 1986 h 1992"/>
                <a:gd name="T68" fmla="*/ 9566 w 10682"/>
                <a:gd name="T69" fmla="*/ 1983 h 1992"/>
                <a:gd name="T70" fmla="*/ 9234 w 10682"/>
                <a:gd name="T71" fmla="*/ 1979 h 1992"/>
                <a:gd name="T72" fmla="*/ 8898 w 10682"/>
                <a:gd name="T73" fmla="*/ 1975 h 1992"/>
                <a:gd name="T74" fmla="*/ 8564 w 10682"/>
                <a:gd name="T75" fmla="*/ 1970 h 1992"/>
                <a:gd name="T76" fmla="*/ 8230 w 10682"/>
                <a:gd name="T77" fmla="*/ 1964 h 1992"/>
                <a:gd name="T78" fmla="*/ 7896 w 10682"/>
                <a:gd name="T79" fmla="*/ 1958 h 1992"/>
                <a:gd name="T80" fmla="*/ 7563 w 10682"/>
                <a:gd name="T81" fmla="*/ 1950 h 1992"/>
                <a:gd name="T82" fmla="*/ 7228 w 10682"/>
                <a:gd name="T83" fmla="*/ 1941 h 1992"/>
                <a:gd name="T84" fmla="*/ 6893 w 10682"/>
                <a:gd name="T85" fmla="*/ 1931 h 1992"/>
                <a:gd name="T86" fmla="*/ 6558 w 10682"/>
                <a:gd name="T87" fmla="*/ 1920 h 1992"/>
                <a:gd name="T88" fmla="*/ 6224 w 10682"/>
                <a:gd name="T89" fmla="*/ 1906 h 1992"/>
                <a:gd name="T90" fmla="*/ 5890 w 10682"/>
                <a:gd name="T91" fmla="*/ 1890 h 1992"/>
                <a:gd name="T92" fmla="*/ 5556 w 10682"/>
                <a:gd name="T93" fmla="*/ 1872 h 1992"/>
                <a:gd name="T94" fmla="*/ 5220 w 10682"/>
                <a:gd name="T95" fmla="*/ 1851 h 1992"/>
                <a:gd name="T96" fmla="*/ 4887 w 10682"/>
                <a:gd name="T97" fmla="*/ 1825 h 1992"/>
                <a:gd name="T98" fmla="*/ 4552 w 10682"/>
                <a:gd name="T99" fmla="*/ 1796 h 1992"/>
                <a:gd name="T100" fmla="*/ 4217 w 10682"/>
                <a:gd name="T101" fmla="*/ 1761 h 1992"/>
                <a:gd name="T102" fmla="*/ 3883 w 10682"/>
                <a:gd name="T103" fmla="*/ 1719 h 1992"/>
                <a:gd name="T104" fmla="*/ 3545 w 10682"/>
                <a:gd name="T105" fmla="*/ 1669 h 1992"/>
                <a:gd name="T106" fmla="*/ 3210 w 10682"/>
                <a:gd name="T107" fmla="*/ 1608 h 1992"/>
                <a:gd name="T108" fmla="*/ 2874 w 10682"/>
                <a:gd name="T109" fmla="*/ 1536 h 1992"/>
                <a:gd name="T110" fmla="*/ 2539 w 10682"/>
                <a:gd name="T111" fmla="*/ 1448 h 1992"/>
                <a:gd name="T112" fmla="*/ 2202 w 10682"/>
                <a:gd name="T113" fmla="*/ 1341 h 1992"/>
                <a:gd name="T114" fmla="*/ 1864 w 10682"/>
                <a:gd name="T115" fmla="*/ 1211 h 1992"/>
                <a:gd name="T116" fmla="*/ 1528 w 10682"/>
                <a:gd name="T117" fmla="*/ 1056 h 1992"/>
                <a:gd name="T118" fmla="*/ 1192 w 10682"/>
                <a:gd name="T119" fmla="*/ 875 h 1992"/>
                <a:gd name="T120" fmla="*/ 856 w 10682"/>
                <a:gd name="T121" fmla="*/ 671 h 1992"/>
                <a:gd name="T122" fmla="*/ 520 w 10682"/>
                <a:gd name="T123" fmla="*/ 448 h 1992"/>
                <a:gd name="T124" fmla="*/ 185 w 10682"/>
                <a:gd name="T125" fmla="*/ 21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82" h="1992">
                  <a:moveTo>
                    <a:pt x="82" y="15"/>
                  </a:moveTo>
                  <a:lnTo>
                    <a:pt x="98" y="27"/>
                  </a:lnTo>
                  <a:lnTo>
                    <a:pt x="115" y="40"/>
                  </a:lnTo>
                  <a:lnTo>
                    <a:pt x="130" y="50"/>
                  </a:lnTo>
                  <a:lnTo>
                    <a:pt x="147" y="64"/>
                  </a:lnTo>
                  <a:lnTo>
                    <a:pt x="161" y="74"/>
                  </a:lnTo>
                  <a:lnTo>
                    <a:pt x="178" y="87"/>
                  </a:lnTo>
                  <a:lnTo>
                    <a:pt x="193" y="97"/>
                  </a:lnTo>
                  <a:lnTo>
                    <a:pt x="209" y="109"/>
                  </a:lnTo>
                  <a:lnTo>
                    <a:pt x="226" y="122"/>
                  </a:lnTo>
                  <a:lnTo>
                    <a:pt x="241" y="132"/>
                  </a:lnTo>
                  <a:lnTo>
                    <a:pt x="257" y="144"/>
                  </a:lnTo>
                  <a:lnTo>
                    <a:pt x="274" y="157"/>
                  </a:lnTo>
                  <a:lnTo>
                    <a:pt x="289" y="167"/>
                  </a:lnTo>
                  <a:lnTo>
                    <a:pt x="305" y="179"/>
                  </a:lnTo>
                  <a:lnTo>
                    <a:pt x="321" y="191"/>
                  </a:lnTo>
                  <a:lnTo>
                    <a:pt x="336" y="202"/>
                  </a:lnTo>
                  <a:lnTo>
                    <a:pt x="352" y="213"/>
                  </a:lnTo>
                  <a:lnTo>
                    <a:pt x="368" y="224"/>
                  </a:lnTo>
                  <a:lnTo>
                    <a:pt x="384" y="236"/>
                  </a:lnTo>
                  <a:lnTo>
                    <a:pt x="401" y="248"/>
                  </a:lnTo>
                  <a:lnTo>
                    <a:pt x="415" y="258"/>
                  </a:lnTo>
                  <a:lnTo>
                    <a:pt x="431" y="269"/>
                  </a:lnTo>
                  <a:lnTo>
                    <a:pt x="448" y="281"/>
                  </a:lnTo>
                  <a:lnTo>
                    <a:pt x="463" y="291"/>
                  </a:lnTo>
                  <a:lnTo>
                    <a:pt x="479" y="302"/>
                  </a:lnTo>
                  <a:lnTo>
                    <a:pt x="496" y="315"/>
                  </a:lnTo>
                  <a:lnTo>
                    <a:pt x="511" y="325"/>
                  </a:lnTo>
                  <a:lnTo>
                    <a:pt x="527" y="336"/>
                  </a:lnTo>
                  <a:lnTo>
                    <a:pt x="543" y="347"/>
                  </a:lnTo>
                  <a:lnTo>
                    <a:pt x="559" y="358"/>
                  </a:lnTo>
                  <a:lnTo>
                    <a:pt x="575" y="369"/>
                  </a:lnTo>
                  <a:lnTo>
                    <a:pt x="591" y="380"/>
                  </a:lnTo>
                  <a:lnTo>
                    <a:pt x="606" y="391"/>
                  </a:lnTo>
                  <a:lnTo>
                    <a:pt x="621" y="401"/>
                  </a:lnTo>
                  <a:lnTo>
                    <a:pt x="638" y="412"/>
                  </a:lnTo>
                  <a:lnTo>
                    <a:pt x="654" y="423"/>
                  </a:lnTo>
                  <a:lnTo>
                    <a:pt x="669" y="434"/>
                  </a:lnTo>
                  <a:lnTo>
                    <a:pt x="686" y="445"/>
                  </a:lnTo>
                  <a:lnTo>
                    <a:pt x="701" y="455"/>
                  </a:lnTo>
                  <a:lnTo>
                    <a:pt x="718" y="466"/>
                  </a:lnTo>
                  <a:lnTo>
                    <a:pt x="733" y="476"/>
                  </a:lnTo>
                  <a:lnTo>
                    <a:pt x="749" y="487"/>
                  </a:lnTo>
                  <a:lnTo>
                    <a:pt x="766" y="499"/>
                  </a:lnTo>
                  <a:lnTo>
                    <a:pt x="779" y="507"/>
                  </a:lnTo>
                  <a:lnTo>
                    <a:pt x="796" y="518"/>
                  </a:lnTo>
                  <a:lnTo>
                    <a:pt x="812" y="529"/>
                  </a:lnTo>
                  <a:lnTo>
                    <a:pt x="828" y="539"/>
                  </a:lnTo>
                  <a:lnTo>
                    <a:pt x="844" y="550"/>
                  </a:lnTo>
                  <a:lnTo>
                    <a:pt x="859" y="559"/>
                  </a:lnTo>
                  <a:lnTo>
                    <a:pt x="876" y="570"/>
                  </a:lnTo>
                  <a:lnTo>
                    <a:pt x="891" y="580"/>
                  </a:lnTo>
                  <a:lnTo>
                    <a:pt x="907" y="590"/>
                  </a:lnTo>
                  <a:lnTo>
                    <a:pt x="923" y="600"/>
                  </a:lnTo>
                  <a:lnTo>
                    <a:pt x="940" y="611"/>
                  </a:lnTo>
                  <a:lnTo>
                    <a:pt x="954" y="620"/>
                  </a:lnTo>
                  <a:lnTo>
                    <a:pt x="970" y="630"/>
                  </a:lnTo>
                  <a:lnTo>
                    <a:pt x="986" y="640"/>
                  </a:lnTo>
                  <a:lnTo>
                    <a:pt x="1001" y="649"/>
                  </a:lnTo>
                  <a:lnTo>
                    <a:pt x="1018" y="660"/>
                  </a:lnTo>
                  <a:lnTo>
                    <a:pt x="1034" y="670"/>
                  </a:lnTo>
                  <a:lnTo>
                    <a:pt x="1049" y="679"/>
                  </a:lnTo>
                  <a:lnTo>
                    <a:pt x="1066" y="689"/>
                  </a:lnTo>
                  <a:lnTo>
                    <a:pt x="1081" y="698"/>
                  </a:lnTo>
                  <a:lnTo>
                    <a:pt x="1097" y="708"/>
                  </a:lnTo>
                  <a:lnTo>
                    <a:pt x="1113" y="718"/>
                  </a:lnTo>
                  <a:lnTo>
                    <a:pt x="1128" y="727"/>
                  </a:lnTo>
                  <a:lnTo>
                    <a:pt x="1144" y="736"/>
                  </a:lnTo>
                  <a:lnTo>
                    <a:pt x="1160" y="746"/>
                  </a:lnTo>
                  <a:lnTo>
                    <a:pt x="1176" y="755"/>
                  </a:lnTo>
                  <a:lnTo>
                    <a:pt x="1193" y="765"/>
                  </a:lnTo>
                  <a:lnTo>
                    <a:pt x="1207" y="773"/>
                  </a:lnTo>
                  <a:lnTo>
                    <a:pt x="1224" y="783"/>
                  </a:lnTo>
                  <a:lnTo>
                    <a:pt x="1239" y="792"/>
                  </a:lnTo>
                  <a:lnTo>
                    <a:pt x="1255" y="801"/>
                  </a:lnTo>
                  <a:lnTo>
                    <a:pt x="1271" y="810"/>
                  </a:lnTo>
                  <a:lnTo>
                    <a:pt x="1287" y="819"/>
                  </a:lnTo>
                  <a:lnTo>
                    <a:pt x="1303" y="828"/>
                  </a:lnTo>
                  <a:lnTo>
                    <a:pt x="1319" y="837"/>
                  </a:lnTo>
                  <a:lnTo>
                    <a:pt x="1335" y="846"/>
                  </a:lnTo>
                  <a:lnTo>
                    <a:pt x="1349" y="854"/>
                  </a:lnTo>
                  <a:lnTo>
                    <a:pt x="1367" y="863"/>
                  </a:lnTo>
                  <a:lnTo>
                    <a:pt x="1381" y="871"/>
                  </a:lnTo>
                  <a:lnTo>
                    <a:pt x="1397" y="880"/>
                  </a:lnTo>
                  <a:lnTo>
                    <a:pt x="1413" y="888"/>
                  </a:lnTo>
                  <a:lnTo>
                    <a:pt x="1429" y="897"/>
                  </a:lnTo>
                  <a:lnTo>
                    <a:pt x="1445" y="905"/>
                  </a:lnTo>
                  <a:lnTo>
                    <a:pt x="1461" y="914"/>
                  </a:lnTo>
                  <a:lnTo>
                    <a:pt x="1475" y="921"/>
                  </a:lnTo>
                  <a:lnTo>
                    <a:pt x="1492" y="930"/>
                  </a:lnTo>
                  <a:lnTo>
                    <a:pt x="1507" y="938"/>
                  </a:lnTo>
                  <a:lnTo>
                    <a:pt x="1524" y="947"/>
                  </a:lnTo>
                  <a:lnTo>
                    <a:pt x="1539" y="954"/>
                  </a:lnTo>
                  <a:lnTo>
                    <a:pt x="1555" y="962"/>
                  </a:lnTo>
                  <a:lnTo>
                    <a:pt x="1571" y="970"/>
                  </a:lnTo>
                  <a:lnTo>
                    <a:pt x="1587" y="978"/>
                  </a:lnTo>
                  <a:lnTo>
                    <a:pt x="1603" y="986"/>
                  </a:lnTo>
                  <a:lnTo>
                    <a:pt x="1618" y="993"/>
                  </a:lnTo>
                  <a:lnTo>
                    <a:pt x="1635" y="1002"/>
                  </a:lnTo>
                  <a:lnTo>
                    <a:pt x="1649" y="1009"/>
                  </a:lnTo>
                  <a:lnTo>
                    <a:pt x="1666" y="1017"/>
                  </a:lnTo>
                  <a:lnTo>
                    <a:pt x="1681" y="1024"/>
                  </a:lnTo>
                  <a:lnTo>
                    <a:pt x="1697" y="1032"/>
                  </a:lnTo>
                  <a:lnTo>
                    <a:pt x="1713" y="1039"/>
                  </a:lnTo>
                  <a:lnTo>
                    <a:pt x="1728" y="1046"/>
                  </a:lnTo>
                  <a:lnTo>
                    <a:pt x="1745" y="1054"/>
                  </a:lnTo>
                  <a:lnTo>
                    <a:pt x="1760" y="1060"/>
                  </a:lnTo>
                  <a:lnTo>
                    <a:pt x="1777" y="1068"/>
                  </a:lnTo>
                  <a:lnTo>
                    <a:pt x="1792" y="1074"/>
                  </a:lnTo>
                  <a:lnTo>
                    <a:pt x="1808" y="1082"/>
                  </a:lnTo>
                  <a:lnTo>
                    <a:pt x="1823" y="1088"/>
                  </a:lnTo>
                  <a:lnTo>
                    <a:pt x="1839" y="1095"/>
                  </a:lnTo>
                  <a:lnTo>
                    <a:pt x="1855" y="1102"/>
                  </a:lnTo>
                  <a:lnTo>
                    <a:pt x="1871" y="1109"/>
                  </a:lnTo>
                  <a:lnTo>
                    <a:pt x="1886" y="1115"/>
                  </a:lnTo>
                  <a:lnTo>
                    <a:pt x="1903" y="1123"/>
                  </a:lnTo>
                  <a:lnTo>
                    <a:pt x="1918" y="1129"/>
                  </a:lnTo>
                  <a:lnTo>
                    <a:pt x="1934" y="1135"/>
                  </a:lnTo>
                  <a:lnTo>
                    <a:pt x="1951" y="1143"/>
                  </a:lnTo>
                  <a:lnTo>
                    <a:pt x="1966" y="1149"/>
                  </a:lnTo>
                  <a:lnTo>
                    <a:pt x="1982" y="1156"/>
                  </a:lnTo>
                  <a:lnTo>
                    <a:pt x="1996" y="1161"/>
                  </a:lnTo>
                  <a:lnTo>
                    <a:pt x="2013" y="1168"/>
                  </a:lnTo>
                  <a:lnTo>
                    <a:pt x="2028" y="1174"/>
                  </a:lnTo>
                  <a:lnTo>
                    <a:pt x="2045" y="1180"/>
                  </a:lnTo>
                  <a:lnTo>
                    <a:pt x="2060" y="1186"/>
                  </a:lnTo>
                  <a:lnTo>
                    <a:pt x="2076" y="1192"/>
                  </a:lnTo>
                  <a:lnTo>
                    <a:pt x="2091" y="1198"/>
                  </a:lnTo>
                  <a:lnTo>
                    <a:pt x="2107" y="1204"/>
                  </a:lnTo>
                  <a:lnTo>
                    <a:pt x="2123" y="1210"/>
                  </a:lnTo>
                  <a:lnTo>
                    <a:pt x="2139" y="1216"/>
                  </a:lnTo>
                  <a:lnTo>
                    <a:pt x="2155" y="1222"/>
                  </a:lnTo>
                  <a:lnTo>
                    <a:pt x="2170" y="1227"/>
                  </a:lnTo>
                  <a:lnTo>
                    <a:pt x="2187" y="1234"/>
                  </a:lnTo>
                  <a:lnTo>
                    <a:pt x="2202" y="1239"/>
                  </a:lnTo>
                  <a:lnTo>
                    <a:pt x="2219" y="1245"/>
                  </a:lnTo>
                  <a:lnTo>
                    <a:pt x="2234" y="1250"/>
                  </a:lnTo>
                  <a:lnTo>
                    <a:pt x="2250" y="1256"/>
                  </a:lnTo>
                  <a:lnTo>
                    <a:pt x="2265" y="1261"/>
                  </a:lnTo>
                  <a:lnTo>
                    <a:pt x="2281" y="1267"/>
                  </a:lnTo>
                  <a:lnTo>
                    <a:pt x="2297" y="1272"/>
                  </a:lnTo>
                  <a:lnTo>
                    <a:pt x="2312" y="1277"/>
                  </a:lnTo>
                  <a:lnTo>
                    <a:pt x="2329" y="1283"/>
                  </a:lnTo>
                  <a:lnTo>
                    <a:pt x="2343" y="1287"/>
                  </a:lnTo>
                  <a:lnTo>
                    <a:pt x="2359" y="1292"/>
                  </a:lnTo>
                  <a:lnTo>
                    <a:pt x="2377" y="1298"/>
                  </a:lnTo>
                  <a:lnTo>
                    <a:pt x="2391" y="1303"/>
                  </a:lnTo>
                  <a:lnTo>
                    <a:pt x="2407" y="1308"/>
                  </a:lnTo>
                  <a:lnTo>
                    <a:pt x="2423" y="1313"/>
                  </a:lnTo>
                  <a:lnTo>
                    <a:pt x="2439" y="1318"/>
                  </a:lnTo>
                  <a:lnTo>
                    <a:pt x="2455" y="1323"/>
                  </a:lnTo>
                  <a:lnTo>
                    <a:pt x="2471" y="1328"/>
                  </a:lnTo>
                  <a:lnTo>
                    <a:pt x="2487" y="1333"/>
                  </a:lnTo>
                  <a:lnTo>
                    <a:pt x="2501" y="1337"/>
                  </a:lnTo>
                  <a:lnTo>
                    <a:pt x="2518" y="1342"/>
                  </a:lnTo>
                  <a:lnTo>
                    <a:pt x="2533" y="1346"/>
                  </a:lnTo>
                  <a:lnTo>
                    <a:pt x="2549" y="1351"/>
                  </a:lnTo>
                  <a:lnTo>
                    <a:pt x="2565" y="1355"/>
                  </a:lnTo>
                  <a:lnTo>
                    <a:pt x="2581" y="1360"/>
                  </a:lnTo>
                  <a:lnTo>
                    <a:pt x="2597" y="1364"/>
                  </a:lnTo>
                  <a:lnTo>
                    <a:pt x="2612" y="1369"/>
                  </a:lnTo>
                  <a:lnTo>
                    <a:pt x="2628" y="1373"/>
                  </a:lnTo>
                  <a:lnTo>
                    <a:pt x="2644" y="1378"/>
                  </a:lnTo>
                  <a:lnTo>
                    <a:pt x="2660" y="1382"/>
                  </a:lnTo>
                  <a:lnTo>
                    <a:pt x="2675" y="1386"/>
                  </a:lnTo>
                  <a:lnTo>
                    <a:pt x="2692" y="1391"/>
                  </a:lnTo>
                  <a:lnTo>
                    <a:pt x="2707" y="1394"/>
                  </a:lnTo>
                  <a:lnTo>
                    <a:pt x="2724" y="1399"/>
                  </a:lnTo>
                  <a:lnTo>
                    <a:pt x="2739" y="1403"/>
                  </a:lnTo>
                  <a:lnTo>
                    <a:pt x="2755" y="1407"/>
                  </a:lnTo>
                  <a:lnTo>
                    <a:pt x="2772" y="1412"/>
                  </a:lnTo>
                  <a:lnTo>
                    <a:pt x="2786" y="1415"/>
                  </a:lnTo>
                  <a:lnTo>
                    <a:pt x="2802" y="1419"/>
                  </a:lnTo>
                  <a:lnTo>
                    <a:pt x="2817" y="1423"/>
                  </a:lnTo>
                  <a:lnTo>
                    <a:pt x="2834" y="1427"/>
                  </a:lnTo>
                  <a:lnTo>
                    <a:pt x="2850" y="1431"/>
                  </a:lnTo>
                  <a:lnTo>
                    <a:pt x="2866" y="1435"/>
                  </a:lnTo>
                  <a:lnTo>
                    <a:pt x="2880" y="1438"/>
                  </a:lnTo>
                  <a:lnTo>
                    <a:pt x="2898" y="1442"/>
                  </a:lnTo>
                  <a:lnTo>
                    <a:pt x="2914" y="1446"/>
                  </a:lnTo>
                  <a:lnTo>
                    <a:pt x="2928" y="1450"/>
                  </a:lnTo>
                  <a:lnTo>
                    <a:pt x="2944" y="1453"/>
                  </a:lnTo>
                  <a:lnTo>
                    <a:pt x="2961" y="1457"/>
                  </a:lnTo>
                  <a:lnTo>
                    <a:pt x="2976" y="1461"/>
                  </a:lnTo>
                  <a:lnTo>
                    <a:pt x="2992" y="1464"/>
                  </a:lnTo>
                  <a:lnTo>
                    <a:pt x="3008" y="1468"/>
                  </a:lnTo>
                  <a:lnTo>
                    <a:pt x="3024" y="1471"/>
                  </a:lnTo>
                  <a:lnTo>
                    <a:pt x="3040" y="1475"/>
                  </a:lnTo>
                  <a:lnTo>
                    <a:pt x="3055" y="1478"/>
                  </a:lnTo>
                  <a:lnTo>
                    <a:pt x="3071" y="1482"/>
                  </a:lnTo>
                  <a:lnTo>
                    <a:pt x="3087" y="1485"/>
                  </a:lnTo>
                  <a:lnTo>
                    <a:pt x="3103" y="1489"/>
                  </a:lnTo>
                  <a:lnTo>
                    <a:pt x="3118" y="1491"/>
                  </a:lnTo>
                  <a:lnTo>
                    <a:pt x="3135" y="1495"/>
                  </a:lnTo>
                  <a:lnTo>
                    <a:pt x="3151" y="1499"/>
                  </a:lnTo>
                  <a:lnTo>
                    <a:pt x="3165" y="1501"/>
                  </a:lnTo>
                  <a:lnTo>
                    <a:pt x="3183" y="1505"/>
                  </a:lnTo>
                  <a:lnTo>
                    <a:pt x="3197" y="1508"/>
                  </a:lnTo>
                  <a:lnTo>
                    <a:pt x="3213" y="1511"/>
                  </a:lnTo>
                  <a:lnTo>
                    <a:pt x="3230" y="1515"/>
                  </a:lnTo>
                  <a:lnTo>
                    <a:pt x="3245" y="1517"/>
                  </a:lnTo>
                  <a:lnTo>
                    <a:pt x="3261" y="1520"/>
                  </a:lnTo>
                  <a:lnTo>
                    <a:pt x="3277" y="1523"/>
                  </a:lnTo>
                  <a:lnTo>
                    <a:pt x="3293" y="1526"/>
                  </a:lnTo>
                  <a:lnTo>
                    <a:pt x="3308" y="1529"/>
                  </a:lnTo>
                  <a:lnTo>
                    <a:pt x="3324" y="1532"/>
                  </a:lnTo>
                  <a:lnTo>
                    <a:pt x="3340" y="1535"/>
                  </a:lnTo>
                  <a:lnTo>
                    <a:pt x="3356" y="1538"/>
                  </a:lnTo>
                  <a:lnTo>
                    <a:pt x="3372" y="1541"/>
                  </a:lnTo>
                  <a:lnTo>
                    <a:pt x="3387" y="1544"/>
                  </a:lnTo>
                  <a:lnTo>
                    <a:pt x="3404" y="1547"/>
                  </a:lnTo>
                  <a:lnTo>
                    <a:pt x="3420" y="1550"/>
                  </a:lnTo>
                  <a:lnTo>
                    <a:pt x="3434" y="1552"/>
                  </a:lnTo>
                  <a:lnTo>
                    <a:pt x="3452" y="1555"/>
                  </a:lnTo>
                  <a:lnTo>
                    <a:pt x="3466" y="1558"/>
                  </a:lnTo>
                  <a:lnTo>
                    <a:pt x="3483" y="1561"/>
                  </a:lnTo>
                  <a:lnTo>
                    <a:pt x="3498" y="1563"/>
                  </a:lnTo>
                  <a:lnTo>
                    <a:pt x="3515" y="1566"/>
                  </a:lnTo>
                  <a:lnTo>
                    <a:pt x="3530" y="1569"/>
                  </a:lnTo>
                  <a:lnTo>
                    <a:pt x="3546" y="1571"/>
                  </a:lnTo>
                  <a:lnTo>
                    <a:pt x="3563" y="1574"/>
                  </a:lnTo>
                  <a:lnTo>
                    <a:pt x="3577" y="1577"/>
                  </a:lnTo>
                  <a:lnTo>
                    <a:pt x="3593" y="1579"/>
                  </a:lnTo>
                  <a:lnTo>
                    <a:pt x="3609" y="1582"/>
                  </a:lnTo>
                  <a:lnTo>
                    <a:pt x="3625" y="1584"/>
                  </a:lnTo>
                  <a:lnTo>
                    <a:pt x="3641" y="1587"/>
                  </a:lnTo>
                  <a:lnTo>
                    <a:pt x="3657" y="1589"/>
                  </a:lnTo>
                  <a:lnTo>
                    <a:pt x="3673" y="1592"/>
                  </a:lnTo>
                  <a:lnTo>
                    <a:pt x="3689" y="1594"/>
                  </a:lnTo>
                  <a:lnTo>
                    <a:pt x="3705" y="1597"/>
                  </a:lnTo>
                  <a:lnTo>
                    <a:pt x="3719" y="1598"/>
                  </a:lnTo>
                  <a:lnTo>
                    <a:pt x="3737" y="1601"/>
                  </a:lnTo>
                  <a:lnTo>
                    <a:pt x="3752" y="1604"/>
                  </a:lnTo>
                  <a:lnTo>
                    <a:pt x="3768" y="1606"/>
                  </a:lnTo>
                  <a:lnTo>
                    <a:pt x="3783" y="1608"/>
                  </a:lnTo>
                  <a:lnTo>
                    <a:pt x="3800" y="1611"/>
                  </a:lnTo>
                  <a:lnTo>
                    <a:pt x="3815" y="1612"/>
                  </a:lnTo>
                  <a:lnTo>
                    <a:pt x="3832" y="1615"/>
                  </a:lnTo>
                  <a:lnTo>
                    <a:pt x="3846" y="1617"/>
                  </a:lnTo>
                  <a:lnTo>
                    <a:pt x="3864" y="1620"/>
                  </a:lnTo>
                  <a:lnTo>
                    <a:pt x="3878" y="1621"/>
                  </a:lnTo>
                  <a:lnTo>
                    <a:pt x="3894" y="1623"/>
                  </a:lnTo>
                  <a:lnTo>
                    <a:pt x="3912" y="1626"/>
                  </a:lnTo>
                  <a:lnTo>
                    <a:pt x="3926" y="1628"/>
                  </a:lnTo>
                  <a:lnTo>
                    <a:pt x="3942" y="1630"/>
                  </a:lnTo>
                  <a:lnTo>
                    <a:pt x="3959" y="1633"/>
                  </a:lnTo>
                  <a:lnTo>
                    <a:pt x="3974" y="1634"/>
                  </a:lnTo>
                  <a:lnTo>
                    <a:pt x="3990" y="1636"/>
                  </a:lnTo>
                  <a:lnTo>
                    <a:pt x="4006" y="1638"/>
                  </a:lnTo>
                  <a:lnTo>
                    <a:pt x="4021" y="1640"/>
                  </a:lnTo>
                  <a:lnTo>
                    <a:pt x="4037" y="1642"/>
                  </a:lnTo>
                  <a:lnTo>
                    <a:pt x="4053" y="1644"/>
                  </a:lnTo>
                  <a:lnTo>
                    <a:pt x="4069" y="1646"/>
                  </a:lnTo>
                  <a:lnTo>
                    <a:pt x="4085" y="1648"/>
                  </a:lnTo>
                  <a:lnTo>
                    <a:pt x="4101" y="1650"/>
                  </a:lnTo>
                  <a:lnTo>
                    <a:pt x="4117" y="1652"/>
                  </a:lnTo>
                  <a:lnTo>
                    <a:pt x="4133" y="1654"/>
                  </a:lnTo>
                  <a:lnTo>
                    <a:pt x="4147" y="1656"/>
                  </a:lnTo>
                  <a:lnTo>
                    <a:pt x="4165" y="1658"/>
                  </a:lnTo>
                  <a:lnTo>
                    <a:pt x="4181" y="1660"/>
                  </a:lnTo>
                  <a:lnTo>
                    <a:pt x="4196" y="1662"/>
                  </a:lnTo>
                  <a:lnTo>
                    <a:pt x="4211" y="1663"/>
                  </a:lnTo>
                  <a:lnTo>
                    <a:pt x="4228" y="1665"/>
                  </a:lnTo>
                  <a:lnTo>
                    <a:pt x="4244" y="1667"/>
                  </a:lnTo>
                  <a:lnTo>
                    <a:pt x="4259" y="1669"/>
                  </a:lnTo>
                  <a:lnTo>
                    <a:pt x="4276" y="1671"/>
                  </a:lnTo>
                  <a:lnTo>
                    <a:pt x="4290" y="1672"/>
                  </a:lnTo>
                  <a:lnTo>
                    <a:pt x="4308" y="1674"/>
                  </a:lnTo>
                  <a:lnTo>
                    <a:pt x="4322" y="1676"/>
                  </a:lnTo>
                  <a:lnTo>
                    <a:pt x="4340" y="1678"/>
                  </a:lnTo>
                  <a:lnTo>
                    <a:pt x="4354" y="1679"/>
                  </a:lnTo>
                  <a:lnTo>
                    <a:pt x="4371" y="1681"/>
                  </a:lnTo>
                  <a:lnTo>
                    <a:pt x="4386" y="1683"/>
                  </a:lnTo>
                  <a:lnTo>
                    <a:pt x="4402" y="1684"/>
                  </a:lnTo>
                  <a:lnTo>
                    <a:pt x="4419" y="1686"/>
                  </a:lnTo>
                  <a:lnTo>
                    <a:pt x="4434" y="1688"/>
                  </a:lnTo>
                  <a:lnTo>
                    <a:pt x="4449" y="1689"/>
                  </a:lnTo>
                  <a:lnTo>
                    <a:pt x="4465" y="1691"/>
                  </a:lnTo>
                  <a:lnTo>
                    <a:pt x="4483" y="1693"/>
                  </a:lnTo>
                  <a:lnTo>
                    <a:pt x="4497" y="1694"/>
                  </a:lnTo>
                  <a:lnTo>
                    <a:pt x="4513" y="1696"/>
                  </a:lnTo>
                  <a:lnTo>
                    <a:pt x="4529" y="1697"/>
                  </a:lnTo>
                  <a:lnTo>
                    <a:pt x="4545" y="1699"/>
                  </a:lnTo>
                  <a:lnTo>
                    <a:pt x="4561" y="1700"/>
                  </a:lnTo>
                  <a:lnTo>
                    <a:pt x="4577" y="1702"/>
                  </a:lnTo>
                  <a:lnTo>
                    <a:pt x="4593" y="1703"/>
                  </a:lnTo>
                  <a:lnTo>
                    <a:pt x="4609" y="1705"/>
                  </a:lnTo>
                  <a:lnTo>
                    <a:pt x="4624" y="1706"/>
                  </a:lnTo>
                  <a:lnTo>
                    <a:pt x="4640" y="1708"/>
                  </a:lnTo>
                  <a:lnTo>
                    <a:pt x="4656" y="1709"/>
                  </a:lnTo>
                  <a:lnTo>
                    <a:pt x="4672" y="1711"/>
                  </a:lnTo>
                  <a:lnTo>
                    <a:pt x="4688" y="1712"/>
                  </a:lnTo>
                  <a:lnTo>
                    <a:pt x="4704" y="1714"/>
                  </a:lnTo>
                  <a:lnTo>
                    <a:pt x="4720" y="1715"/>
                  </a:lnTo>
                  <a:lnTo>
                    <a:pt x="4734" y="1716"/>
                  </a:lnTo>
                  <a:lnTo>
                    <a:pt x="4752" y="1718"/>
                  </a:lnTo>
                  <a:lnTo>
                    <a:pt x="4768" y="1719"/>
                  </a:lnTo>
                  <a:lnTo>
                    <a:pt x="4784" y="1721"/>
                  </a:lnTo>
                  <a:lnTo>
                    <a:pt x="4798" y="1722"/>
                  </a:lnTo>
                  <a:lnTo>
                    <a:pt x="4815" y="1723"/>
                  </a:lnTo>
                  <a:lnTo>
                    <a:pt x="4831" y="1725"/>
                  </a:lnTo>
                  <a:lnTo>
                    <a:pt x="4847" y="1726"/>
                  </a:lnTo>
                  <a:lnTo>
                    <a:pt x="4862" y="1727"/>
                  </a:lnTo>
                  <a:lnTo>
                    <a:pt x="4879" y="1729"/>
                  </a:lnTo>
                  <a:lnTo>
                    <a:pt x="4893" y="1730"/>
                  </a:lnTo>
                  <a:lnTo>
                    <a:pt x="4911" y="1731"/>
                  </a:lnTo>
                  <a:lnTo>
                    <a:pt x="4927" y="1733"/>
                  </a:lnTo>
                  <a:lnTo>
                    <a:pt x="4941" y="1734"/>
                  </a:lnTo>
                  <a:lnTo>
                    <a:pt x="4959" y="1735"/>
                  </a:lnTo>
                  <a:lnTo>
                    <a:pt x="4973" y="1736"/>
                  </a:lnTo>
                  <a:lnTo>
                    <a:pt x="4990" y="1738"/>
                  </a:lnTo>
                  <a:lnTo>
                    <a:pt x="5005" y="1739"/>
                  </a:lnTo>
                  <a:lnTo>
                    <a:pt x="5021" y="1740"/>
                  </a:lnTo>
                  <a:lnTo>
                    <a:pt x="5038" y="1741"/>
                  </a:lnTo>
                  <a:lnTo>
                    <a:pt x="5053" y="1742"/>
                  </a:lnTo>
                  <a:lnTo>
                    <a:pt x="5070" y="1744"/>
                  </a:lnTo>
                  <a:lnTo>
                    <a:pt x="5084" y="1745"/>
                  </a:lnTo>
                  <a:lnTo>
                    <a:pt x="5100" y="1746"/>
                  </a:lnTo>
                  <a:lnTo>
                    <a:pt x="5118" y="1747"/>
                  </a:lnTo>
                  <a:lnTo>
                    <a:pt x="5132" y="1748"/>
                  </a:lnTo>
                  <a:lnTo>
                    <a:pt x="5148" y="1749"/>
                  </a:lnTo>
                  <a:lnTo>
                    <a:pt x="5165" y="1751"/>
                  </a:lnTo>
                  <a:lnTo>
                    <a:pt x="5180" y="1752"/>
                  </a:lnTo>
                  <a:lnTo>
                    <a:pt x="5196" y="1753"/>
                  </a:lnTo>
                  <a:lnTo>
                    <a:pt x="5212" y="1754"/>
                  </a:lnTo>
                  <a:lnTo>
                    <a:pt x="5229" y="1755"/>
                  </a:lnTo>
                  <a:lnTo>
                    <a:pt x="5243" y="1756"/>
                  </a:lnTo>
                  <a:lnTo>
                    <a:pt x="5259" y="1757"/>
                  </a:lnTo>
                  <a:lnTo>
                    <a:pt x="5275" y="1758"/>
                  </a:lnTo>
                  <a:lnTo>
                    <a:pt x="5291" y="1759"/>
                  </a:lnTo>
                  <a:lnTo>
                    <a:pt x="5307" y="1760"/>
                  </a:lnTo>
                  <a:lnTo>
                    <a:pt x="5323" y="1761"/>
                  </a:lnTo>
                  <a:lnTo>
                    <a:pt x="5340" y="1763"/>
                  </a:lnTo>
                  <a:lnTo>
                    <a:pt x="5355" y="1764"/>
                  </a:lnTo>
                  <a:lnTo>
                    <a:pt x="5371" y="1765"/>
                  </a:lnTo>
                  <a:lnTo>
                    <a:pt x="5387" y="1766"/>
                  </a:lnTo>
                  <a:lnTo>
                    <a:pt x="5403" y="1767"/>
                  </a:lnTo>
                  <a:lnTo>
                    <a:pt x="5418" y="1768"/>
                  </a:lnTo>
                  <a:lnTo>
                    <a:pt x="5434" y="1769"/>
                  </a:lnTo>
                  <a:lnTo>
                    <a:pt x="5450" y="1770"/>
                  </a:lnTo>
                  <a:lnTo>
                    <a:pt x="5466" y="1771"/>
                  </a:lnTo>
                  <a:lnTo>
                    <a:pt x="5482" y="1772"/>
                  </a:lnTo>
                  <a:lnTo>
                    <a:pt x="5498" y="1773"/>
                  </a:lnTo>
                  <a:lnTo>
                    <a:pt x="5514" y="1774"/>
                  </a:lnTo>
                  <a:lnTo>
                    <a:pt x="5530" y="1775"/>
                  </a:lnTo>
                  <a:lnTo>
                    <a:pt x="5544" y="1775"/>
                  </a:lnTo>
                  <a:lnTo>
                    <a:pt x="5562" y="1776"/>
                  </a:lnTo>
                  <a:lnTo>
                    <a:pt x="5578" y="1777"/>
                  </a:lnTo>
                  <a:lnTo>
                    <a:pt x="5593" y="1778"/>
                  </a:lnTo>
                  <a:lnTo>
                    <a:pt x="5609" y="1779"/>
                  </a:lnTo>
                  <a:lnTo>
                    <a:pt x="5625" y="1780"/>
                  </a:lnTo>
                  <a:lnTo>
                    <a:pt x="5641" y="1781"/>
                  </a:lnTo>
                  <a:lnTo>
                    <a:pt x="5656" y="1781"/>
                  </a:lnTo>
                  <a:lnTo>
                    <a:pt x="5673" y="1783"/>
                  </a:lnTo>
                  <a:lnTo>
                    <a:pt x="5689" y="1784"/>
                  </a:lnTo>
                  <a:lnTo>
                    <a:pt x="5705" y="1785"/>
                  </a:lnTo>
                  <a:lnTo>
                    <a:pt x="5721" y="1786"/>
                  </a:lnTo>
                  <a:lnTo>
                    <a:pt x="5735" y="1786"/>
                  </a:lnTo>
                  <a:lnTo>
                    <a:pt x="5753" y="1787"/>
                  </a:lnTo>
                  <a:lnTo>
                    <a:pt x="5768" y="1788"/>
                  </a:lnTo>
                  <a:lnTo>
                    <a:pt x="5783" y="1788"/>
                  </a:lnTo>
                  <a:lnTo>
                    <a:pt x="5800" y="1790"/>
                  </a:lnTo>
                  <a:lnTo>
                    <a:pt x="5816" y="1791"/>
                  </a:lnTo>
                  <a:lnTo>
                    <a:pt x="5831" y="1791"/>
                  </a:lnTo>
                  <a:lnTo>
                    <a:pt x="5848" y="1792"/>
                  </a:lnTo>
                  <a:lnTo>
                    <a:pt x="5864" y="1793"/>
                  </a:lnTo>
                  <a:lnTo>
                    <a:pt x="5878" y="1793"/>
                  </a:lnTo>
                  <a:lnTo>
                    <a:pt x="5896" y="1795"/>
                  </a:lnTo>
                  <a:lnTo>
                    <a:pt x="5912" y="1796"/>
                  </a:lnTo>
                  <a:lnTo>
                    <a:pt x="5926" y="1796"/>
                  </a:lnTo>
                  <a:lnTo>
                    <a:pt x="5944" y="1797"/>
                  </a:lnTo>
                  <a:lnTo>
                    <a:pt x="5958" y="1797"/>
                  </a:lnTo>
                  <a:lnTo>
                    <a:pt x="5975" y="1799"/>
                  </a:lnTo>
                  <a:lnTo>
                    <a:pt x="5991" y="1800"/>
                  </a:lnTo>
                  <a:lnTo>
                    <a:pt x="6006" y="1800"/>
                  </a:lnTo>
                  <a:lnTo>
                    <a:pt x="6023" y="1801"/>
                  </a:lnTo>
                  <a:lnTo>
                    <a:pt x="6037" y="1801"/>
                  </a:lnTo>
                  <a:lnTo>
                    <a:pt x="6055" y="1803"/>
                  </a:lnTo>
                  <a:lnTo>
                    <a:pt x="6069" y="1803"/>
                  </a:lnTo>
                  <a:lnTo>
                    <a:pt x="6087" y="1804"/>
                  </a:lnTo>
                  <a:lnTo>
                    <a:pt x="6101" y="1804"/>
                  </a:lnTo>
                  <a:lnTo>
                    <a:pt x="6119" y="1806"/>
                  </a:lnTo>
                  <a:lnTo>
                    <a:pt x="6133" y="1806"/>
                  </a:lnTo>
                  <a:lnTo>
                    <a:pt x="6150" y="1807"/>
                  </a:lnTo>
                  <a:lnTo>
                    <a:pt x="6165" y="1807"/>
                  </a:lnTo>
                  <a:lnTo>
                    <a:pt x="6181" y="1808"/>
                  </a:lnTo>
                  <a:lnTo>
                    <a:pt x="6198" y="1809"/>
                  </a:lnTo>
                  <a:lnTo>
                    <a:pt x="6212" y="1809"/>
                  </a:lnTo>
                  <a:lnTo>
                    <a:pt x="6230" y="1811"/>
                  </a:lnTo>
                  <a:lnTo>
                    <a:pt x="6244" y="1811"/>
                  </a:lnTo>
                  <a:lnTo>
                    <a:pt x="6260" y="1811"/>
                  </a:lnTo>
                  <a:lnTo>
                    <a:pt x="6278" y="1813"/>
                  </a:lnTo>
                  <a:lnTo>
                    <a:pt x="6292" y="1813"/>
                  </a:lnTo>
                  <a:lnTo>
                    <a:pt x="6308" y="1813"/>
                  </a:lnTo>
                  <a:lnTo>
                    <a:pt x="6325" y="1815"/>
                  </a:lnTo>
                  <a:lnTo>
                    <a:pt x="6340" y="1815"/>
                  </a:lnTo>
                  <a:lnTo>
                    <a:pt x="6356" y="1815"/>
                  </a:lnTo>
                  <a:lnTo>
                    <a:pt x="6373" y="1817"/>
                  </a:lnTo>
                  <a:lnTo>
                    <a:pt x="6387" y="1817"/>
                  </a:lnTo>
                  <a:lnTo>
                    <a:pt x="6403" y="1817"/>
                  </a:lnTo>
                  <a:lnTo>
                    <a:pt x="6421" y="1819"/>
                  </a:lnTo>
                  <a:lnTo>
                    <a:pt x="6435" y="1819"/>
                  </a:lnTo>
                  <a:lnTo>
                    <a:pt x="6451" y="1819"/>
                  </a:lnTo>
                  <a:lnTo>
                    <a:pt x="6467" y="1820"/>
                  </a:lnTo>
                  <a:lnTo>
                    <a:pt x="6484" y="1821"/>
                  </a:lnTo>
                  <a:lnTo>
                    <a:pt x="6499" y="1821"/>
                  </a:lnTo>
                  <a:lnTo>
                    <a:pt x="6515" y="1822"/>
                  </a:lnTo>
                  <a:lnTo>
                    <a:pt x="6531" y="1822"/>
                  </a:lnTo>
                  <a:lnTo>
                    <a:pt x="6547" y="1823"/>
                  </a:lnTo>
                  <a:lnTo>
                    <a:pt x="6564" y="1824"/>
                  </a:lnTo>
                  <a:lnTo>
                    <a:pt x="6578" y="1824"/>
                  </a:lnTo>
                  <a:lnTo>
                    <a:pt x="6594" y="1825"/>
                  </a:lnTo>
                  <a:lnTo>
                    <a:pt x="6610" y="1825"/>
                  </a:lnTo>
                  <a:lnTo>
                    <a:pt x="6626" y="1826"/>
                  </a:lnTo>
                  <a:lnTo>
                    <a:pt x="6644" y="1827"/>
                  </a:lnTo>
                  <a:lnTo>
                    <a:pt x="6658" y="1827"/>
                  </a:lnTo>
                  <a:lnTo>
                    <a:pt x="6674" y="1828"/>
                  </a:lnTo>
                  <a:lnTo>
                    <a:pt x="6690" y="1828"/>
                  </a:lnTo>
                  <a:lnTo>
                    <a:pt x="6706" y="1829"/>
                  </a:lnTo>
                  <a:lnTo>
                    <a:pt x="6722" y="1829"/>
                  </a:lnTo>
                  <a:lnTo>
                    <a:pt x="6737" y="1830"/>
                  </a:lnTo>
                  <a:lnTo>
                    <a:pt x="6753" y="1830"/>
                  </a:lnTo>
                  <a:lnTo>
                    <a:pt x="6769" y="1831"/>
                  </a:lnTo>
                  <a:lnTo>
                    <a:pt x="6787" y="1832"/>
                  </a:lnTo>
                  <a:lnTo>
                    <a:pt x="6801" y="1832"/>
                  </a:lnTo>
                  <a:lnTo>
                    <a:pt x="6817" y="1833"/>
                  </a:lnTo>
                  <a:lnTo>
                    <a:pt x="6833" y="1833"/>
                  </a:lnTo>
                  <a:lnTo>
                    <a:pt x="6849" y="1834"/>
                  </a:lnTo>
                  <a:lnTo>
                    <a:pt x="6865" y="1834"/>
                  </a:lnTo>
                  <a:lnTo>
                    <a:pt x="6881" y="1835"/>
                  </a:lnTo>
                  <a:lnTo>
                    <a:pt x="6897" y="1835"/>
                  </a:lnTo>
                  <a:lnTo>
                    <a:pt x="6912" y="1836"/>
                  </a:lnTo>
                  <a:lnTo>
                    <a:pt x="6928" y="1836"/>
                  </a:lnTo>
                  <a:lnTo>
                    <a:pt x="6944" y="1837"/>
                  </a:lnTo>
                  <a:lnTo>
                    <a:pt x="6960" y="1837"/>
                  </a:lnTo>
                  <a:lnTo>
                    <a:pt x="6976" y="1838"/>
                  </a:lnTo>
                  <a:lnTo>
                    <a:pt x="6992" y="1838"/>
                  </a:lnTo>
                  <a:lnTo>
                    <a:pt x="7008" y="1839"/>
                  </a:lnTo>
                  <a:lnTo>
                    <a:pt x="7024" y="1839"/>
                  </a:lnTo>
                  <a:lnTo>
                    <a:pt x="7040" y="1840"/>
                  </a:lnTo>
                  <a:lnTo>
                    <a:pt x="7056" y="1840"/>
                  </a:lnTo>
                  <a:lnTo>
                    <a:pt x="7072" y="1841"/>
                  </a:lnTo>
                  <a:lnTo>
                    <a:pt x="7088" y="1841"/>
                  </a:lnTo>
                  <a:lnTo>
                    <a:pt x="7103" y="1842"/>
                  </a:lnTo>
                  <a:lnTo>
                    <a:pt x="7119" y="1842"/>
                  </a:lnTo>
                  <a:lnTo>
                    <a:pt x="7135" y="1843"/>
                  </a:lnTo>
                  <a:lnTo>
                    <a:pt x="7151" y="1843"/>
                  </a:lnTo>
                  <a:lnTo>
                    <a:pt x="7165" y="1843"/>
                  </a:lnTo>
                  <a:lnTo>
                    <a:pt x="7183" y="1844"/>
                  </a:lnTo>
                  <a:lnTo>
                    <a:pt x="7199" y="1844"/>
                  </a:lnTo>
                  <a:lnTo>
                    <a:pt x="7215" y="1845"/>
                  </a:lnTo>
                  <a:lnTo>
                    <a:pt x="7231" y="1845"/>
                  </a:lnTo>
                  <a:lnTo>
                    <a:pt x="7247" y="1846"/>
                  </a:lnTo>
                  <a:lnTo>
                    <a:pt x="7263" y="1846"/>
                  </a:lnTo>
                  <a:lnTo>
                    <a:pt x="7278" y="1847"/>
                  </a:lnTo>
                  <a:lnTo>
                    <a:pt x="7294" y="1847"/>
                  </a:lnTo>
                  <a:lnTo>
                    <a:pt x="7309" y="1847"/>
                  </a:lnTo>
                  <a:lnTo>
                    <a:pt x="7326" y="1848"/>
                  </a:lnTo>
                  <a:lnTo>
                    <a:pt x="7342" y="1848"/>
                  </a:lnTo>
                  <a:lnTo>
                    <a:pt x="7358" y="1849"/>
                  </a:lnTo>
                  <a:lnTo>
                    <a:pt x="7374" y="1849"/>
                  </a:lnTo>
                  <a:lnTo>
                    <a:pt x="7390" y="1850"/>
                  </a:lnTo>
                  <a:lnTo>
                    <a:pt x="7406" y="1850"/>
                  </a:lnTo>
                  <a:lnTo>
                    <a:pt x="7420" y="1850"/>
                  </a:lnTo>
                  <a:lnTo>
                    <a:pt x="7438" y="1851"/>
                  </a:lnTo>
                  <a:lnTo>
                    <a:pt x="7453" y="1851"/>
                  </a:lnTo>
                  <a:lnTo>
                    <a:pt x="7469" y="1852"/>
                  </a:lnTo>
                  <a:lnTo>
                    <a:pt x="7485" y="1852"/>
                  </a:lnTo>
                  <a:lnTo>
                    <a:pt x="7500" y="1852"/>
                  </a:lnTo>
                  <a:lnTo>
                    <a:pt x="7517" y="1853"/>
                  </a:lnTo>
                  <a:lnTo>
                    <a:pt x="7533" y="1853"/>
                  </a:lnTo>
                  <a:lnTo>
                    <a:pt x="7549" y="1854"/>
                  </a:lnTo>
                  <a:lnTo>
                    <a:pt x="7563" y="1854"/>
                  </a:lnTo>
                  <a:lnTo>
                    <a:pt x="7581" y="1854"/>
                  </a:lnTo>
                  <a:lnTo>
                    <a:pt x="7597" y="1855"/>
                  </a:lnTo>
                  <a:lnTo>
                    <a:pt x="7613" y="1855"/>
                  </a:lnTo>
                  <a:lnTo>
                    <a:pt x="7628" y="1856"/>
                  </a:lnTo>
                  <a:lnTo>
                    <a:pt x="7643" y="1856"/>
                  </a:lnTo>
                  <a:lnTo>
                    <a:pt x="7660" y="1856"/>
                  </a:lnTo>
                  <a:lnTo>
                    <a:pt x="7676" y="1857"/>
                  </a:lnTo>
                  <a:lnTo>
                    <a:pt x="7690" y="1857"/>
                  </a:lnTo>
                  <a:lnTo>
                    <a:pt x="7708" y="1857"/>
                  </a:lnTo>
                  <a:lnTo>
                    <a:pt x="7724" y="1858"/>
                  </a:lnTo>
                  <a:lnTo>
                    <a:pt x="7740" y="1858"/>
                  </a:lnTo>
                  <a:lnTo>
                    <a:pt x="7754" y="1858"/>
                  </a:lnTo>
                  <a:lnTo>
                    <a:pt x="7772" y="1859"/>
                  </a:lnTo>
                  <a:lnTo>
                    <a:pt x="7788" y="1859"/>
                  </a:lnTo>
                  <a:lnTo>
                    <a:pt x="7802" y="1859"/>
                  </a:lnTo>
                  <a:lnTo>
                    <a:pt x="7819" y="1860"/>
                  </a:lnTo>
                  <a:lnTo>
                    <a:pt x="7835" y="1860"/>
                  </a:lnTo>
                  <a:lnTo>
                    <a:pt x="7851" y="1861"/>
                  </a:lnTo>
                  <a:lnTo>
                    <a:pt x="7865" y="1861"/>
                  </a:lnTo>
                  <a:lnTo>
                    <a:pt x="7883" y="1861"/>
                  </a:lnTo>
                  <a:lnTo>
                    <a:pt x="7899" y="1862"/>
                  </a:lnTo>
                  <a:lnTo>
                    <a:pt x="7913" y="1862"/>
                  </a:lnTo>
                  <a:lnTo>
                    <a:pt x="7931" y="1862"/>
                  </a:lnTo>
                  <a:lnTo>
                    <a:pt x="7947" y="1863"/>
                  </a:lnTo>
                  <a:lnTo>
                    <a:pt x="7961" y="1863"/>
                  </a:lnTo>
                  <a:lnTo>
                    <a:pt x="7978" y="1863"/>
                  </a:lnTo>
                  <a:lnTo>
                    <a:pt x="7993" y="1863"/>
                  </a:lnTo>
                  <a:lnTo>
                    <a:pt x="8010" y="1864"/>
                  </a:lnTo>
                  <a:lnTo>
                    <a:pt x="8026" y="1864"/>
                  </a:lnTo>
                  <a:lnTo>
                    <a:pt x="8040" y="1864"/>
                  </a:lnTo>
                  <a:lnTo>
                    <a:pt x="8058" y="1865"/>
                  </a:lnTo>
                  <a:lnTo>
                    <a:pt x="8074" y="1865"/>
                  </a:lnTo>
                  <a:lnTo>
                    <a:pt x="8088" y="1865"/>
                  </a:lnTo>
                  <a:lnTo>
                    <a:pt x="8106" y="1866"/>
                  </a:lnTo>
                  <a:lnTo>
                    <a:pt x="8120" y="1866"/>
                  </a:lnTo>
                  <a:lnTo>
                    <a:pt x="8138" y="1866"/>
                  </a:lnTo>
                  <a:lnTo>
                    <a:pt x="8153" y="1867"/>
                  </a:lnTo>
                  <a:lnTo>
                    <a:pt x="8168" y="1867"/>
                  </a:lnTo>
                  <a:lnTo>
                    <a:pt x="8185" y="1867"/>
                  </a:lnTo>
                  <a:lnTo>
                    <a:pt x="8200" y="1867"/>
                  </a:lnTo>
                  <a:lnTo>
                    <a:pt x="8217" y="1868"/>
                  </a:lnTo>
                  <a:lnTo>
                    <a:pt x="8233" y="1868"/>
                  </a:lnTo>
                  <a:lnTo>
                    <a:pt x="8247" y="1868"/>
                  </a:lnTo>
                  <a:lnTo>
                    <a:pt x="8265" y="1869"/>
                  </a:lnTo>
                  <a:lnTo>
                    <a:pt x="8279" y="1869"/>
                  </a:lnTo>
                  <a:lnTo>
                    <a:pt x="8297" y="1869"/>
                  </a:lnTo>
                  <a:lnTo>
                    <a:pt x="8311" y="1869"/>
                  </a:lnTo>
                  <a:lnTo>
                    <a:pt x="8328" y="1870"/>
                  </a:lnTo>
                  <a:lnTo>
                    <a:pt x="8344" y="1870"/>
                  </a:lnTo>
                  <a:lnTo>
                    <a:pt x="8359" y="1870"/>
                  </a:lnTo>
                  <a:lnTo>
                    <a:pt x="8376" y="1871"/>
                  </a:lnTo>
                  <a:lnTo>
                    <a:pt x="8391" y="1871"/>
                  </a:lnTo>
                  <a:lnTo>
                    <a:pt x="8408" y="1871"/>
                  </a:lnTo>
                  <a:lnTo>
                    <a:pt x="8422" y="1871"/>
                  </a:lnTo>
                  <a:lnTo>
                    <a:pt x="8440" y="1872"/>
                  </a:lnTo>
                  <a:lnTo>
                    <a:pt x="8454" y="1872"/>
                  </a:lnTo>
                  <a:lnTo>
                    <a:pt x="8472" y="1872"/>
                  </a:lnTo>
                  <a:lnTo>
                    <a:pt x="8486" y="1872"/>
                  </a:lnTo>
                  <a:lnTo>
                    <a:pt x="8503" y="1873"/>
                  </a:lnTo>
                  <a:lnTo>
                    <a:pt x="8518" y="1873"/>
                  </a:lnTo>
                  <a:lnTo>
                    <a:pt x="8535" y="1873"/>
                  </a:lnTo>
                  <a:lnTo>
                    <a:pt x="8550" y="1873"/>
                  </a:lnTo>
                  <a:lnTo>
                    <a:pt x="8567" y="1874"/>
                  </a:lnTo>
                  <a:lnTo>
                    <a:pt x="8581" y="1874"/>
                  </a:lnTo>
                  <a:lnTo>
                    <a:pt x="8599" y="1874"/>
                  </a:lnTo>
                  <a:lnTo>
                    <a:pt x="8613" y="1874"/>
                  </a:lnTo>
                  <a:lnTo>
                    <a:pt x="8631" y="1875"/>
                  </a:lnTo>
                  <a:lnTo>
                    <a:pt x="8645" y="1875"/>
                  </a:lnTo>
                  <a:lnTo>
                    <a:pt x="8663" y="1875"/>
                  </a:lnTo>
                  <a:lnTo>
                    <a:pt x="8677" y="1875"/>
                  </a:lnTo>
                  <a:lnTo>
                    <a:pt x="8694" y="1876"/>
                  </a:lnTo>
                  <a:lnTo>
                    <a:pt x="8709" y="1876"/>
                  </a:lnTo>
                  <a:lnTo>
                    <a:pt x="8726" y="1876"/>
                  </a:lnTo>
                  <a:lnTo>
                    <a:pt x="8741" y="1876"/>
                  </a:lnTo>
                  <a:lnTo>
                    <a:pt x="8758" y="1877"/>
                  </a:lnTo>
                  <a:lnTo>
                    <a:pt x="8772" y="1877"/>
                  </a:lnTo>
                  <a:lnTo>
                    <a:pt x="8790" y="1877"/>
                  </a:lnTo>
                  <a:lnTo>
                    <a:pt x="8804" y="1877"/>
                  </a:lnTo>
                  <a:lnTo>
                    <a:pt x="8822" y="1878"/>
                  </a:lnTo>
                  <a:lnTo>
                    <a:pt x="8836" y="1878"/>
                  </a:lnTo>
                  <a:lnTo>
                    <a:pt x="8852" y="1878"/>
                  </a:lnTo>
                  <a:lnTo>
                    <a:pt x="8869" y="1878"/>
                  </a:lnTo>
                  <a:lnTo>
                    <a:pt x="8884" y="1878"/>
                  </a:lnTo>
                  <a:lnTo>
                    <a:pt x="8901" y="1879"/>
                  </a:lnTo>
                  <a:lnTo>
                    <a:pt x="8916" y="1879"/>
                  </a:lnTo>
                  <a:lnTo>
                    <a:pt x="8933" y="1879"/>
                  </a:lnTo>
                  <a:lnTo>
                    <a:pt x="8947" y="1879"/>
                  </a:lnTo>
                  <a:lnTo>
                    <a:pt x="8963" y="1879"/>
                  </a:lnTo>
                  <a:lnTo>
                    <a:pt x="8981" y="1880"/>
                  </a:lnTo>
                  <a:lnTo>
                    <a:pt x="8995" y="1880"/>
                  </a:lnTo>
                  <a:lnTo>
                    <a:pt x="9013" y="1880"/>
                  </a:lnTo>
                  <a:lnTo>
                    <a:pt x="9027" y="1880"/>
                  </a:lnTo>
                  <a:lnTo>
                    <a:pt x="9044" y="1881"/>
                  </a:lnTo>
                  <a:lnTo>
                    <a:pt x="9059" y="1881"/>
                  </a:lnTo>
                  <a:lnTo>
                    <a:pt x="9075" y="1881"/>
                  </a:lnTo>
                  <a:lnTo>
                    <a:pt x="9092" y="1881"/>
                  </a:lnTo>
                  <a:lnTo>
                    <a:pt x="9106" y="1881"/>
                  </a:lnTo>
                  <a:lnTo>
                    <a:pt x="9124" y="1882"/>
                  </a:lnTo>
                  <a:lnTo>
                    <a:pt x="9138" y="1882"/>
                  </a:lnTo>
                  <a:lnTo>
                    <a:pt x="9154" y="1882"/>
                  </a:lnTo>
                  <a:lnTo>
                    <a:pt x="9172" y="1882"/>
                  </a:lnTo>
                  <a:lnTo>
                    <a:pt x="9186" y="1882"/>
                  </a:lnTo>
                  <a:lnTo>
                    <a:pt x="9204" y="1883"/>
                  </a:lnTo>
                  <a:lnTo>
                    <a:pt x="9218" y="1883"/>
                  </a:lnTo>
                  <a:lnTo>
                    <a:pt x="9234" y="1883"/>
                  </a:lnTo>
                  <a:lnTo>
                    <a:pt x="9251" y="1883"/>
                  </a:lnTo>
                  <a:lnTo>
                    <a:pt x="9266" y="1883"/>
                  </a:lnTo>
                  <a:lnTo>
                    <a:pt x="9281" y="1883"/>
                  </a:lnTo>
                  <a:lnTo>
                    <a:pt x="9299" y="1884"/>
                  </a:lnTo>
                  <a:lnTo>
                    <a:pt x="9313" y="1884"/>
                  </a:lnTo>
                  <a:lnTo>
                    <a:pt x="9331" y="1884"/>
                  </a:lnTo>
                  <a:lnTo>
                    <a:pt x="9345" y="1884"/>
                  </a:lnTo>
                  <a:lnTo>
                    <a:pt x="9361" y="1884"/>
                  </a:lnTo>
                  <a:lnTo>
                    <a:pt x="9379" y="1885"/>
                  </a:lnTo>
                  <a:lnTo>
                    <a:pt x="9393" y="1885"/>
                  </a:lnTo>
                  <a:lnTo>
                    <a:pt x="9409" y="1885"/>
                  </a:lnTo>
                  <a:lnTo>
                    <a:pt x="9426" y="1885"/>
                  </a:lnTo>
                  <a:lnTo>
                    <a:pt x="9441" y="1885"/>
                  </a:lnTo>
                  <a:lnTo>
                    <a:pt x="9456" y="1885"/>
                  </a:lnTo>
                  <a:lnTo>
                    <a:pt x="9474" y="1886"/>
                  </a:lnTo>
                  <a:lnTo>
                    <a:pt x="9488" y="1886"/>
                  </a:lnTo>
                  <a:lnTo>
                    <a:pt x="9504" y="1886"/>
                  </a:lnTo>
                  <a:lnTo>
                    <a:pt x="9522" y="1886"/>
                  </a:lnTo>
                  <a:lnTo>
                    <a:pt x="9536" y="1886"/>
                  </a:lnTo>
                  <a:lnTo>
                    <a:pt x="9552" y="1886"/>
                  </a:lnTo>
                  <a:lnTo>
                    <a:pt x="9569" y="1887"/>
                  </a:lnTo>
                  <a:lnTo>
                    <a:pt x="9584" y="1887"/>
                  </a:lnTo>
                  <a:lnTo>
                    <a:pt x="9601" y="1887"/>
                  </a:lnTo>
                  <a:lnTo>
                    <a:pt x="9616" y="1887"/>
                  </a:lnTo>
                  <a:lnTo>
                    <a:pt x="9631" y="1887"/>
                  </a:lnTo>
                  <a:lnTo>
                    <a:pt x="9647" y="1887"/>
                  </a:lnTo>
                  <a:lnTo>
                    <a:pt x="9665" y="1888"/>
                  </a:lnTo>
                  <a:lnTo>
                    <a:pt x="9679" y="1888"/>
                  </a:lnTo>
                  <a:lnTo>
                    <a:pt x="9695" y="1888"/>
                  </a:lnTo>
                  <a:lnTo>
                    <a:pt x="9713" y="1888"/>
                  </a:lnTo>
                  <a:lnTo>
                    <a:pt x="9727" y="1888"/>
                  </a:lnTo>
                  <a:lnTo>
                    <a:pt x="9743" y="1888"/>
                  </a:lnTo>
                  <a:lnTo>
                    <a:pt x="9760" y="1889"/>
                  </a:lnTo>
                  <a:lnTo>
                    <a:pt x="9775" y="1889"/>
                  </a:lnTo>
                  <a:lnTo>
                    <a:pt x="9791" y="1889"/>
                  </a:lnTo>
                  <a:lnTo>
                    <a:pt x="9808" y="1889"/>
                  </a:lnTo>
                  <a:lnTo>
                    <a:pt x="9822" y="1889"/>
                  </a:lnTo>
                  <a:lnTo>
                    <a:pt x="9838" y="1889"/>
                  </a:lnTo>
                  <a:lnTo>
                    <a:pt x="9856" y="1890"/>
                  </a:lnTo>
                  <a:lnTo>
                    <a:pt x="9870" y="1890"/>
                  </a:lnTo>
                  <a:lnTo>
                    <a:pt x="9886" y="1890"/>
                  </a:lnTo>
                  <a:lnTo>
                    <a:pt x="9902" y="1890"/>
                  </a:lnTo>
                  <a:lnTo>
                    <a:pt x="9919" y="1890"/>
                  </a:lnTo>
                  <a:lnTo>
                    <a:pt x="9934" y="1890"/>
                  </a:lnTo>
                  <a:lnTo>
                    <a:pt x="9950" y="1890"/>
                  </a:lnTo>
                  <a:lnTo>
                    <a:pt x="9967" y="1891"/>
                  </a:lnTo>
                  <a:lnTo>
                    <a:pt x="9981" y="1891"/>
                  </a:lnTo>
                  <a:lnTo>
                    <a:pt x="9997" y="1891"/>
                  </a:lnTo>
                  <a:lnTo>
                    <a:pt x="10013" y="1891"/>
                  </a:lnTo>
                  <a:lnTo>
                    <a:pt x="10031" y="1891"/>
                  </a:lnTo>
                  <a:lnTo>
                    <a:pt x="10045" y="1891"/>
                  </a:lnTo>
                  <a:lnTo>
                    <a:pt x="10061" y="1891"/>
                  </a:lnTo>
                  <a:lnTo>
                    <a:pt x="10079" y="1892"/>
                  </a:lnTo>
                  <a:lnTo>
                    <a:pt x="10093" y="1892"/>
                  </a:lnTo>
                  <a:lnTo>
                    <a:pt x="10109" y="1892"/>
                  </a:lnTo>
                  <a:lnTo>
                    <a:pt x="10125" y="1892"/>
                  </a:lnTo>
                  <a:lnTo>
                    <a:pt x="10142" y="1892"/>
                  </a:lnTo>
                  <a:lnTo>
                    <a:pt x="10157" y="1892"/>
                  </a:lnTo>
                  <a:lnTo>
                    <a:pt x="10172" y="1892"/>
                  </a:lnTo>
                  <a:lnTo>
                    <a:pt x="10188" y="1892"/>
                  </a:lnTo>
                  <a:lnTo>
                    <a:pt x="10206" y="1893"/>
                  </a:lnTo>
                  <a:lnTo>
                    <a:pt x="10220" y="1893"/>
                  </a:lnTo>
                  <a:lnTo>
                    <a:pt x="10236" y="1893"/>
                  </a:lnTo>
                  <a:lnTo>
                    <a:pt x="10252" y="1893"/>
                  </a:lnTo>
                  <a:lnTo>
                    <a:pt x="10269" y="1893"/>
                  </a:lnTo>
                  <a:lnTo>
                    <a:pt x="10284" y="1893"/>
                  </a:lnTo>
                  <a:lnTo>
                    <a:pt x="10300" y="1893"/>
                  </a:lnTo>
                  <a:lnTo>
                    <a:pt x="10316" y="1893"/>
                  </a:lnTo>
                  <a:lnTo>
                    <a:pt x="10333" y="1894"/>
                  </a:lnTo>
                  <a:lnTo>
                    <a:pt x="10347" y="1894"/>
                  </a:lnTo>
                  <a:lnTo>
                    <a:pt x="10363" y="1894"/>
                  </a:lnTo>
                  <a:lnTo>
                    <a:pt x="10379" y="1894"/>
                  </a:lnTo>
                  <a:lnTo>
                    <a:pt x="10397" y="1894"/>
                  </a:lnTo>
                  <a:lnTo>
                    <a:pt x="10411" y="1894"/>
                  </a:lnTo>
                  <a:lnTo>
                    <a:pt x="10427" y="1894"/>
                  </a:lnTo>
                  <a:lnTo>
                    <a:pt x="10443" y="1894"/>
                  </a:lnTo>
                  <a:lnTo>
                    <a:pt x="10460" y="1895"/>
                  </a:lnTo>
                  <a:lnTo>
                    <a:pt x="10475" y="1895"/>
                  </a:lnTo>
                  <a:lnTo>
                    <a:pt x="10491" y="1895"/>
                  </a:lnTo>
                  <a:lnTo>
                    <a:pt x="10507" y="1895"/>
                  </a:lnTo>
                  <a:lnTo>
                    <a:pt x="10524" y="1895"/>
                  </a:lnTo>
                  <a:lnTo>
                    <a:pt x="10538" y="1895"/>
                  </a:lnTo>
                  <a:lnTo>
                    <a:pt x="10554" y="1895"/>
                  </a:lnTo>
                  <a:lnTo>
                    <a:pt x="10570" y="1895"/>
                  </a:lnTo>
                  <a:lnTo>
                    <a:pt x="10586" y="1895"/>
                  </a:lnTo>
                  <a:lnTo>
                    <a:pt x="10604" y="1896"/>
                  </a:lnTo>
                  <a:lnTo>
                    <a:pt x="10618" y="1896"/>
                  </a:lnTo>
                  <a:lnTo>
                    <a:pt x="10634" y="1896"/>
                  </a:lnTo>
                  <a:cubicBezTo>
                    <a:pt x="10660" y="1896"/>
                    <a:pt x="10682" y="1917"/>
                    <a:pt x="10682" y="1944"/>
                  </a:cubicBezTo>
                  <a:cubicBezTo>
                    <a:pt x="10682" y="1970"/>
                    <a:pt x="10660" y="1992"/>
                    <a:pt x="10634" y="1992"/>
                  </a:cubicBezTo>
                  <a:lnTo>
                    <a:pt x="10618" y="1992"/>
                  </a:lnTo>
                  <a:lnTo>
                    <a:pt x="10600" y="1992"/>
                  </a:lnTo>
                  <a:lnTo>
                    <a:pt x="10586" y="1991"/>
                  </a:lnTo>
                  <a:lnTo>
                    <a:pt x="10570" y="1991"/>
                  </a:lnTo>
                  <a:lnTo>
                    <a:pt x="10554" y="1991"/>
                  </a:lnTo>
                  <a:lnTo>
                    <a:pt x="10538" y="1991"/>
                  </a:lnTo>
                  <a:lnTo>
                    <a:pt x="10521" y="1991"/>
                  </a:lnTo>
                  <a:lnTo>
                    <a:pt x="10507" y="1991"/>
                  </a:lnTo>
                  <a:lnTo>
                    <a:pt x="10491" y="1991"/>
                  </a:lnTo>
                  <a:lnTo>
                    <a:pt x="10475" y="1991"/>
                  </a:lnTo>
                  <a:lnTo>
                    <a:pt x="10457" y="1991"/>
                  </a:lnTo>
                  <a:lnTo>
                    <a:pt x="10443" y="1990"/>
                  </a:lnTo>
                  <a:lnTo>
                    <a:pt x="10427" y="1990"/>
                  </a:lnTo>
                  <a:lnTo>
                    <a:pt x="10411" y="1990"/>
                  </a:lnTo>
                  <a:lnTo>
                    <a:pt x="10394" y="1990"/>
                  </a:lnTo>
                  <a:lnTo>
                    <a:pt x="10379" y="1990"/>
                  </a:lnTo>
                  <a:lnTo>
                    <a:pt x="10363" y="1990"/>
                  </a:lnTo>
                  <a:lnTo>
                    <a:pt x="10347" y="1990"/>
                  </a:lnTo>
                  <a:lnTo>
                    <a:pt x="10330" y="1990"/>
                  </a:lnTo>
                  <a:lnTo>
                    <a:pt x="10316" y="1989"/>
                  </a:lnTo>
                  <a:lnTo>
                    <a:pt x="10300" y="1989"/>
                  </a:lnTo>
                  <a:lnTo>
                    <a:pt x="10284" y="1989"/>
                  </a:lnTo>
                  <a:lnTo>
                    <a:pt x="10266" y="1989"/>
                  </a:lnTo>
                  <a:lnTo>
                    <a:pt x="10252" y="1989"/>
                  </a:lnTo>
                  <a:lnTo>
                    <a:pt x="10236" y="1989"/>
                  </a:lnTo>
                  <a:lnTo>
                    <a:pt x="10220" y="1989"/>
                  </a:lnTo>
                  <a:lnTo>
                    <a:pt x="10203" y="1989"/>
                  </a:lnTo>
                  <a:lnTo>
                    <a:pt x="10188" y="1988"/>
                  </a:lnTo>
                  <a:lnTo>
                    <a:pt x="10172" y="1988"/>
                  </a:lnTo>
                  <a:lnTo>
                    <a:pt x="10157" y="1988"/>
                  </a:lnTo>
                  <a:lnTo>
                    <a:pt x="10139" y="1988"/>
                  </a:lnTo>
                  <a:lnTo>
                    <a:pt x="10125" y="1988"/>
                  </a:lnTo>
                  <a:lnTo>
                    <a:pt x="10109" y="1988"/>
                  </a:lnTo>
                  <a:lnTo>
                    <a:pt x="10093" y="1988"/>
                  </a:lnTo>
                  <a:lnTo>
                    <a:pt x="10075" y="1988"/>
                  </a:lnTo>
                  <a:lnTo>
                    <a:pt x="10061" y="1987"/>
                  </a:lnTo>
                  <a:lnTo>
                    <a:pt x="10045" y="1987"/>
                  </a:lnTo>
                  <a:lnTo>
                    <a:pt x="10028" y="1987"/>
                  </a:lnTo>
                  <a:lnTo>
                    <a:pt x="10013" y="1987"/>
                  </a:lnTo>
                  <a:lnTo>
                    <a:pt x="9997" y="1987"/>
                  </a:lnTo>
                  <a:lnTo>
                    <a:pt x="9981" y="1987"/>
                  </a:lnTo>
                  <a:lnTo>
                    <a:pt x="9964" y="1987"/>
                  </a:lnTo>
                  <a:lnTo>
                    <a:pt x="9950" y="1986"/>
                  </a:lnTo>
                  <a:lnTo>
                    <a:pt x="9934" y="1986"/>
                  </a:lnTo>
                  <a:lnTo>
                    <a:pt x="9916" y="1986"/>
                  </a:lnTo>
                  <a:lnTo>
                    <a:pt x="9902" y="1986"/>
                  </a:lnTo>
                  <a:lnTo>
                    <a:pt x="9886" y="1986"/>
                  </a:lnTo>
                  <a:lnTo>
                    <a:pt x="9870" y="1986"/>
                  </a:lnTo>
                  <a:lnTo>
                    <a:pt x="9853" y="1986"/>
                  </a:lnTo>
                  <a:lnTo>
                    <a:pt x="9838" y="1985"/>
                  </a:lnTo>
                  <a:lnTo>
                    <a:pt x="9822" y="1985"/>
                  </a:lnTo>
                  <a:lnTo>
                    <a:pt x="9805" y="1985"/>
                  </a:lnTo>
                  <a:lnTo>
                    <a:pt x="9791" y="1985"/>
                  </a:lnTo>
                  <a:lnTo>
                    <a:pt x="9775" y="1985"/>
                  </a:lnTo>
                  <a:lnTo>
                    <a:pt x="9757" y="1985"/>
                  </a:lnTo>
                  <a:lnTo>
                    <a:pt x="9743" y="1984"/>
                  </a:lnTo>
                  <a:lnTo>
                    <a:pt x="9727" y="1984"/>
                  </a:lnTo>
                  <a:lnTo>
                    <a:pt x="9710" y="1984"/>
                  </a:lnTo>
                  <a:lnTo>
                    <a:pt x="9695" y="1984"/>
                  </a:lnTo>
                  <a:lnTo>
                    <a:pt x="9679" y="1984"/>
                  </a:lnTo>
                  <a:lnTo>
                    <a:pt x="9662" y="1984"/>
                  </a:lnTo>
                  <a:lnTo>
                    <a:pt x="9647" y="1983"/>
                  </a:lnTo>
                  <a:lnTo>
                    <a:pt x="9631" y="1983"/>
                  </a:lnTo>
                  <a:lnTo>
                    <a:pt x="9616" y="1983"/>
                  </a:lnTo>
                  <a:lnTo>
                    <a:pt x="9598" y="1983"/>
                  </a:lnTo>
                  <a:lnTo>
                    <a:pt x="9584" y="1983"/>
                  </a:lnTo>
                  <a:lnTo>
                    <a:pt x="9566" y="1983"/>
                  </a:lnTo>
                  <a:lnTo>
                    <a:pt x="9552" y="1982"/>
                  </a:lnTo>
                  <a:lnTo>
                    <a:pt x="9536" y="1982"/>
                  </a:lnTo>
                  <a:lnTo>
                    <a:pt x="9519" y="1982"/>
                  </a:lnTo>
                  <a:lnTo>
                    <a:pt x="9504" y="1982"/>
                  </a:lnTo>
                  <a:lnTo>
                    <a:pt x="9488" y="1982"/>
                  </a:lnTo>
                  <a:lnTo>
                    <a:pt x="9471" y="1982"/>
                  </a:lnTo>
                  <a:lnTo>
                    <a:pt x="9456" y="1981"/>
                  </a:lnTo>
                  <a:lnTo>
                    <a:pt x="9441" y="1981"/>
                  </a:lnTo>
                  <a:lnTo>
                    <a:pt x="9423" y="1981"/>
                  </a:lnTo>
                  <a:lnTo>
                    <a:pt x="9409" y="1981"/>
                  </a:lnTo>
                  <a:lnTo>
                    <a:pt x="9393" y="1981"/>
                  </a:lnTo>
                  <a:lnTo>
                    <a:pt x="9375" y="1981"/>
                  </a:lnTo>
                  <a:lnTo>
                    <a:pt x="9361" y="1980"/>
                  </a:lnTo>
                  <a:lnTo>
                    <a:pt x="9345" y="1980"/>
                  </a:lnTo>
                  <a:lnTo>
                    <a:pt x="9328" y="1980"/>
                  </a:lnTo>
                  <a:lnTo>
                    <a:pt x="9313" y="1980"/>
                  </a:lnTo>
                  <a:lnTo>
                    <a:pt x="9296" y="1980"/>
                  </a:lnTo>
                  <a:lnTo>
                    <a:pt x="9281" y="1979"/>
                  </a:lnTo>
                  <a:lnTo>
                    <a:pt x="9266" y="1979"/>
                  </a:lnTo>
                  <a:lnTo>
                    <a:pt x="9248" y="1979"/>
                  </a:lnTo>
                  <a:lnTo>
                    <a:pt x="9234" y="1979"/>
                  </a:lnTo>
                  <a:lnTo>
                    <a:pt x="9218" y="1979"/>
                  </a:lnTo>
                  <a:lnTo>
                    <a:pt x="9200" y="1979"/>
                  </a:lnTo>
                  <a:lnTo>
                    <a:pt x="9186" y="1978"/>
                  </a:lnTo>
                  <a:lnTo>
                    <a:pt x="9169" y="1978"/>
                  </a:lnTo>
                  <a:lnTo>
                    <a:pt x="9154" y="1978"/>
                  </a:lnTo>
                  <a:lnTo>
                    <a:pt x="9138" y="1978"/>
                  </a:lnTo>
                  <a:lnTo>
                    <a:pt x="9121" y="1978"/>
                  </a:lnTo>
                  <a:lnTo>
                    <a:pt x="9106" y="1977"/>
                  </a:lnTo>
                  <a:lnTo>
                    <a:pt x="9089" y="1977"/>
                  </a:lnTo>
                  <a:lnTo>
                    <a:pt x="9075" y="1977"/>
                  </a:lnTo>
                  <a:lnTo>
                    <a:pt x="9059" y="1977"/>
                  </a:lnTo>
                  <a:lnTo>
                    <a:pt x="9041" y="1977"/>
                  </a:lnTo>
                  <a:lnTo>
                    <a:pt x="9027" y="1976"/>
                  </a:lnTo>
                  <a:lnTo>
                    <a:pt x="9009" y="1976"/>
                  </a:lnTo>
                  <a:lnTo>
                    <a:pt x="8995" y="1976"/>
                  </a:lnTo>
                  <a:lnTo>
                    <a:pt x="8978" y="1976"/>
                  </a:lnTo>
                  <a:lnTo>
                    <a:pt x="8963" y="1975"/>
                  </a:lnTo>
                  <a:lnTo>
                    <a:pt x="8947" y="1975"/>
                  </a:lnTo>
                  <a:lnTo>
                    <a:pt x="8930" y="1975"/>
                  </a:lnTo>
                  <a:lnTo>
                    <a:pt x="8916" y="1975"/>
                  </a:lnTo>
                  <a:lnTo>
                    <a:pt x="8898" y="1975"/>
                  </a:lnTo>
                  <a:lnTo>
                    <a:pt x="8884" y="1974"/>
                  </a:lnTo>
                  <a:lnTo>
                    <a:pt x="8866" y="1974"/>
                  </a:lnTo>
                  <a:lnTo>
                    <a:pt x="8852" y="1974"/>
                  </a:lnTo>
                  <a:lnTo>
                    <a:pt x="8836" y="1974"/>
                  </a:lnTo>
                  <a:lnTo>
                    <a:pt x="8819" y="1974"/>
                  </a:lnTo>
                  <a:lnTo>
                    <a:pt x="8804" y="1973"/>
                  </a:lnTo>
                  <a:lnTo>
                    <a:pt x="8787" y="1973"/>
                  </a:lnTo>
                  <a:lnTo>
                    <a:pt x="8772" y="1973"/>
                  </a:lnTo>
                  <a:lnTo>
                    <a:pt x="8755" y="1973"/>
                  </a:lnTo>
                  <a:lnTo>
                    <a:pt x="8741" y="1972"/>
                  </a:lnTo>
                  <a:lnTo>
                    <a:pt x="8723" y="1972"/>
                  </a:lnTo>
                  <a:lnTo>
                    <a:pt x="8709" y="1972"/>
                  </a:lnTo>
                  <a:lnTo>
                    <a:pt x="8691" y="1972"/>
                  </a:lnTo>
                  <a:lnTo>
                    <a:pt x="8677" y="1971"/>
                  </a:lnTo>
                  <a:lnTo>
                    <a:pt x="8659" y="1971"/>
                  </a:lnTo>
                  <a:lnTo>
                    <a:pt x="8645" y="1971"/>
                  </a:lnTo>
                  <a:lnTo>
                    <a:pt x="8628" y="1971"/>
                  </a:lnTo>
                  <a:lnTo>
                    <a:pt x="8613" y="1970"/>
                  </a:lnTo>
                  <a:lnTo>
                    <a:pt x="8596" y="1970"/>
                  </a:lnTo>
                  <a:lnTo>
                    <a:pt x="8581" y="1970"/>
                  </a:lnTo>
                  <a:lnTo>
                    <a:pt x="8564" y="1970"/>
                  </a:lnTo>
                  <a:lnTo>
                    <a:pt x="8550" y="1969"/>
                  </a:lnTo>
                  <a:lnTo>
                    <a:pt x="8532" y="1969"/>
                  </a:lnTo>
                  <a:lnTo>
                    <a:pt x="8518" y="1969"/>
                  </a:lnTo>
                  <a:lnTo>
                    <a:pt x="8500" y="1969"/>
                  </a:lnTo>
                  <a:lnTo>
                    <a:pt x="8486" y="1968"/>
                  </a:lnTo>
                  <a:lnTo>
                    <a:pt x="8469" y="1968"/>
                  </a:lnTo>
                  <a:lnTo>
                    <a:pt x="8454" y="1968"/>
                  </a:lnTo>
                  <a:lnTo>
                    <a:pt x="8437" y="1968"/>
                  </a:lnTo>
                  <a:lnTo>
                    <a:pt x="8422" y="1967"/>
                  </a:lnTo>
                  <a:lnTo>
                    <a:pt x="8405" y="1967"/>
                  </a:lnTo>
                  <a:lnTo>
                    <a:pt x="8391" y="1967"/>
                  </a:lnTo>
                  <a:lnTo>
                    <a:pt x="8373" y="1967"/>
                  </a:lnTo>
                  <a:lnTo>
                    <a:pt x="8359" y="1966"/>
                  </a:lnTo>
                  <a:lnTo>
                    <a:pt x="8341" y="1966"/>
                  </a:lnTo>
                  <a:lnTo>
                    <a:pt x="8325" y="1966"/>
                  </a:lnTo>
                  <a:lnTo>
                    <a:pt x="8311" y="1965"/>
                  </a:lnTo>
                  <a:lnTo>
                    <a:pt x="8294" y="1965"/>
                  </a:lnTo>
                  <a:lnTo>
                    <a:pt x="8279" y="1965"/>
                  </a:lnTo>
                  <a:lnTo>
                    <a:pt x="8262" y="1965"/>
                  </a:lnTo>
                  <a:lnTo>
                    <a:pt x="8247" y="1964"/>
                  </a:lnTo>
                  <a:lnTo>
                    <a:pt x="8230" y="1964"/>
                  </a:lnTo>
                  <a:lnTo>
                    <a:pt x="8214" y="1964"/>
                  </a:lnTo>
                  <a:lnTo>
                    <a:pt x="8200" y="1963"/>
                  </a:lnTo>
                  <a:lnTo>
                    <a:pt x="8182" y="1963"/>
                  </a:lnTo>
                  <a:lnTo>
                    <a:pt x="8168" y="1963"/>
                  </a:lnTo>
                  <a:lnTo>
                    <a:pt x="8150" y="1963"/>
                  </a:lnTo>
                  <a:lnTo>
                    <a:pt x="8134" y="1962"/>
                  </a:lnTo>
                  <a:lnTo>
                    <a:pt x="8120" y="1962"/>
                  </a:lnTo>
                  <a:lnTo>
                    <a:pt x="8103" y="1962"/>
                  </a:lnTo>
                  <a:lnTo>
                    <a:pt x="8088" y="1961"/>
                  </a:lnTo>
                  <a:lnTo>
                    <a:pt x="8071" y="1961"/>
                  </a:lnTo>
                  <a:lnTo>
                    <a:pt x="8055" y="1961"/>
                  </a:lnTo>
                  <a:lnTo>
                    <a:pt x="8040" y="1960"/>
                  </a:lnTo>
                  <a:lnTo>
                    <a:pt x="8023" y="1960"/>
                  </a:lnTo>
                  <a:lnTo>
                    <a:pt x="8007" y="1960"/>
                  </a:lnTo>
                  <a:lnTo>
                    <a:pt x="7993" y="1959"/>
                  </a:lnTo>
                  <a:lnTo>
                    <a:pt x="7975" y="1959"/>
                  </a:lnTo>
                  <a:lnTo>
                    <a:pt x="7961" y="1959"/>
                  </a:lnTo>
                  <a:lnTo>
                    <a:pt x="7944" y="1959"/>
                  </a:lnTo>
                  <a:lnTo>
                    <a:pt x="7928" y="1958"/>
                  </a:lnTo>
                  <a:lnTo>
                    <a:pt x="7913" y="1958"/>
                  </a:lnTo>
                  <a:lnTo>
                    <a:pt x="7896" y="1958"/>
                  </a:lnTo>
                  <a:lnTo>
                    <a:pt x="7880" y="1957"/>
                  </a:lnTo>
                  <a:lnTo>
                    <a:pt x="7865" y="1957"/>
                  </a:lnTo>
                  <a:lnTo>
                    <a:pt x="7848" y="1957"/>
                  </a:lnTo>
                  <a:lnTo>
                    <a:pt x="7832" y="1956"/>
                  </a:lnTo>
                  <a:lnTo>
                    <a:pt x="7816" y="1956"/>
                  </a:lnTo>
                  <a:lnTo>
                    <a:pt x="7802" y="1955"/>
                  </a:lnTo>
                  <a:lnTo>
                    <a:pt x="7784" y="1955"/>
                  </a:lnTo>
                  <a:lnTo>
                    <a:pt x="7769" y="1955"/>
                  </a:lnTo>
                  <a:lnTo>
                    <a:pt x="7754" y="1954"/>
                  </a:lnTo>
                  <a:lnTo>
                    <a:pt x="7737" y="1954"/>
                  </a:lnTo>
                  <a:lnTo>
                    <a:pt x="7721" y="1954"/>
                  </a:lnTo>
                  <a:lnTo>
                    <a:pt x="7705" y="1953"/>
                  </a:lnTo>
                  <a:lnTo>
                    <a:pt x="7690" y="1953"/>
                  </a:lnTo>
                  <a:lnTo>
                    <a:pt x="7673" y="1953"/>
                  </a:lnTo>
                  <a:lnTo>
                    <a:pt x="7657" y="1952"/>
                  </a:lnTo>
                  <a:lnTo>
                    <a:pt x="7643" y="1952"/>
                  </a:lnTo>
                  <a:lnTo>
                    <a:pt x="7625" y="1952"/>
                  </a:lnTo>
                  <a:lnTo>
                    <a:pt x="7609" y="1951"/>
                  </a:lnTo>
                  <a:lnTo>
                    <a:pt x="7594" y="1951"/>
                  </a:lnTo>
                  <a:lnTo>
                    <a:pt x="7578" y="1950"/>
                  </a:lnTo>
                  <a:lnTo>
                    <a:pt x="7563" y="1950"/>
                  </a:lnTo>
                  <a:lnTo>
                    <a:pt x="7546" y="1950"/>
                  </a:lnTo>
                  <a:lnTo>
                    <a:pt x="7530" y="1949"/>
                  </a:lnTo>
                  <a:lnTo>
                    <a:pt x="7514" y="1949"/>
                  </a:lnTo>
                  <a:lnTo>
                    <a:pt x="7500" y="1948"/>
                  </a:lnTo>
                  <a:lnTo>
                    <a:pt x="7482" y="1948"/>
                  </a:lnTo>
                  <a:lnTo>
                    <a:pt x="7466" y="1948"/>
                  </a:lnTo>
                  <a:lnTo>
                    <a:pt x="7450" y="1947"/>
                  </a:lnTo>
                  <a:lnTo>
                    <a:pt x="7434" y="1947"/>
                  </a:lnTo>
                  <a:lnTo>
                    <a:pt x="7420" y="1946"/>
                  </a:lnTo>
                  <a:lnTo>
                    <a:pt x="7403" y="1946"/>
                  </a:lnTo>
                  <a:lnTo>
                    <a:pt x="7387" y="1946"/>
                  </a:lnTo>
                  <a:lnTo>
                    <a:pt x="7371" y="1945"/>
                  </a:lnTo>
                  <a:lnTo>
                    <a:pt x="7355" y="1945"/>
                  </a:lnTo>
                  <a:lnTo>
                    <a:pt x="7339" y="1944"/>
                  </a:lnTo>
                  <a:lnTo>
                    <a:pt x="7323" y="1944"/>
                  </a:lnTo>
                  <a:lnTo>
                    <a:pt x="7309" y="1943"/>
                  </a:lnTo>
                  <a:lnTo>
                    <a:pt x="7291" y="1943"/>
                  </a:lnTo>
                  <a:lnTo>
                    <a:pt x="7275" y="1943"/>
                  </a:lnTo>
                  <a:lnTo>
                    <a:pt x="7259" y="1942"/>
                  </a:lnTo>
                  <a:lnTo>
                    <a:pt x="7244" y="1942"/>
                  </a:lnTo>
                  <a:lnTo>
                    <a:pt x="7228" y="1941"/>
                  </a:lnTo>
                  <a:lnTo>
                    <a:pt x="7212" y="1941"/>
                  </a:lnTo>
                  <a:lnTo>
                    <a:pt x="7196" y="1940"/>
                  </a:lnTo>
                  <a:lnTo>
                    <a:pt x="7180" y="1940"/>
                  </a:lnTo>
                  <a:lnTo>
                    <a:pt x="7165" y="1939"/>
                  </a:lnTo>
                  <a:lnTo>
                    <a:pt x="7148" y="1939"/>
                  </a:lnTo>
                  <a:lnTo>
                    <a:pt x="7132" y="1939"/>
                  </a:lnTo>
                  <a:lnTo>
                    <a:pt x="7116" y="1938"/>
                  </a:lnTo>
                  <a:lnTo>
                    <a:pt x="7100" y="1938"/>
                  </a:lnTo>
                  <a:lnTo>
                    <a:pt x="7084" y="1937"/>
                  </a:lnTo>
                  <a:lnTo>
                    <a:pt x="7069" y="1937"/>
                  </a:lnTo>
                  <a:lnTo>
                    <a:pt x="7053" y="1936"/>
                  </a:lnTo>
                  <a:lnTo>
                    <a:pt x="7037" y="1936"/>
                  </a:lnTo>
                  <a:lnTo>
                    <a:pt x="7021" y="1935"/>
                  </a:lnTo>
                  <a:lnTo>
                    <a:pt x="7005" y="1935"/>
                  </a:lnTo>
                  <a:lnTo>
                    <a:pt x="6989" y="1934"/>
                  </a:lnTo>
                  <a:lnTo>
                    <a:pt x="6973" y="1934"/>
                  </a:lnTo>
                  <a:lnTo>
                    <a:pt x="6957" y="1933"/>
                  </a:lnTo>
                  <a:lnTo>
                    <a:pt x="6941" y="1933"/>
                  </a:lnTo>
                  <a:lnTo>
                    <a:pt x="6925" y="1932"/>
                  </a:lnTo>
                  <a:lnTo>
                    <a:pt x="6909" y="1932"/>
                  </a:lnTo>
                  <a:lnTo>
                    <a:pt x="6893" y="1931"/>
                  </a:lnTo>
                  <a:lnTo>
                    <a:pt x="6878" y="1931"/>
                  </a:lnTo>
                  <a:lnTo>
                    <a:pt x="6862" y="1930"/>
                  </a:lnTo>
                  <a:lnTo>
                    <a:pt x="6846" y="1930"/>
                  </a:lnTo>
                  <a:lnTo>
                    <a:pt x="6830" y="1929"/>
                  </a:lnTo>
                  <a:lnTo>
                    <a:pt x="6814" y="1929"/>
                  </a:lnTo>
                  <a:lnTo>
                    <a:pt x="6798" y="1928"/>
                  </a:lnTo>
                  <a:lnTo>
                    <a:pt x="6781" y="1928"/>
                  </a:lnTo>
                  <a:lnTo>
                    <a:pt x="6766" y="1927"/>
                  </a:lnTo>
                  <a:lnTo>
                    <a:pt x="6750" y="1926"/>
                  </a:lnTo>
                  <a:lnTo>
                    <a:pt x="6734" y="1926"/>
                  </a:lnTo>
                  <a:lnTo>
                    <a:pt x="6718" y="1925"/>
                  </a:lnTo>
                  <a:lnTo>
                    <a:pt x="6703" y="1925"/>
                  </a:lnTo>
                  <a:lnTo>
                    <a:pt x="6687" y="1924"/>
                  </a:lnTo>
                  <a:lnTo>
                    <a:pt x="6671" y="1924"/>
                  </a:lnTo>
                  <a:lnTo>
                    <a:pt x="6655" y="1923"/>
                  </a:lnTo>
                  <a:lnTo>
                    <a:pt x="6637" y="1923"/>
                  </a:lnTo>
                  <a:lnTo>
                    <a:pt x="6623" y="1922"/>
                  </a:lnTo>
                  <a:lnTo>
                    <a:pt x="6607" y="1921"/>
                  </a:lnTo>
                  <a:lnTo>
                    <a:pt x="6591" y="1921"/>
                  </a:lnTo>
                  <a:lnTo>
                    <a:pt x="6575" y="1920"/>
                  </a:lnTo>
                  <a:lnTo>
                    <a:pt x="6558" y="1920"/>
                  </a:lnTo>
                  <a:lnTo>
                    <a:pt x="6543" y="1919"/>
                  </a:lnTo>
                  <a:lnTo>
                    <a:pt x="6528" y="1918"/>
                  </a:lnTo>
                  <a:lnTo>
                    <a:pt x="6512" y="1918"/>
                  </a:lnTo>
                  <a:lnTo>
                    <a:pt x="6496" y="1917"/>
                  </a:lnTo>
                  <a:lnTo>
                    <a:pt x="6478" y="1917"/>
                  </a:lnTo>
                  <a:lnTo>
                    <a:pt x="6464" y="1916"/>
                  </a:lnTo>
                  <a:lnTo>
                    <a:pt x="6448" y="1915"/>
                  </a:lnTo>
                  <a:lnTo>
                    <a:pt x="6432" y="1915"/>
                  </a:lnTo>
                  <a:lnTo>
                    <a:pt x="6415" y="1914"/>
                  </a:lnTo>
                  <a:lnTo>
                    <a:pt x="6400" y="1913"/>
                  </a:lnTo>
                  <a:lnTo>
                    <a:pt x="6384" y="1913"/>
                  </a:lnTo>
                  <a:lnTo>
                    <a:pt x="6367" y="1912"/>
                  </a:lnTo>
                  <a:lnTo>
                    <a:pt x="6353" y="1911"/>
                  </a:lnTo>
                  <a:lnTo>
                    <a:pt x="6337" y="1911"/>
                  </a:lnTo>
                  <a:lnTo>
                    <a:pt x="6319" y="1910"/>
                  </a:lnTo>
                  <a:lnTo>
                    <a:pt x="6305" y="1909"/>
                  </a:lnTo>
                  <a:lnTo>
                    <a:pt x="6289" y="1909"/>
                  </a:lnTo>
                  <a:lnTo>
                    <a:pt x="6272" y="1908"/>
                  </a:lnTo>
                  <a:lnTo>
                    <a:pt x="6257" y="1907"/>
                  </a:lnTo>
                  <a:lnTo>
                    <a:pt x="6241" y="1907"/>
                  </a:lnTo>
                  <a:lnTo>
                    <a:pt x="6224" y="1906"/>
                  </a:lnTo>
                  <a:lnTo>
                    <a:pt x="6209" y="1905"/>
                  </a:lnTo>
                  <a:lnTo>
                    <a:pt x="6192" y="1905"/>
                  </a:lnTo>
                  <a:lnTo>
                    <a:pt x="6178" y="1904"/>
                  </a:lnTo>
                  <a:lnTo>
                    <a:pt x="6162" y="1903"/>
                  </a:lnTo>
                  <a:lnTo>
                    <a:pt x="6144" y="1903"/>
                  </a:lnTo>
                  <a:lnTo>
                    <a:pt x="6130" y="1902"/>
                  </a:lnTo>
                  <a:lnTo>
                    <a:pt x="6112" y="1901"/>
                  </a:lnTo>
                  <a:lnTo>
                    <a:pt x="6098" y="1900"/>
                  </a:lnTo>
                  <a:lnTo>
                    <a:pt x="6081" y="1900"/>
                  </a:lnTo>
                  <a:lnTo>
                    <a:pt x="6066" y="1899"/>
                  </a:lnTo>
                  <a:lnTo>
                    <a:pt x="6049" y="1898"/>
                  </a:lnTo>
                  <a:lnTo>
                    <a:pt x="6034" y="1897"/>
                  </a:lnTo>
                  <a:lnTo>
                    <a:pt x="6017" y="1897"/>
                  </a:lnTo>
                  <a:lnTo>
                    <a:pt x="6003" y="1896"/>
                  </a:lnTo>
                  <a:lnTo>
                    <a:pt x="5985" y="1895"/>
                  </a:lnTo>
                  <a:lnTo>
                    <a:pt x="5969" y="1894"/>
                  </a:lnTo>
                  <a:lnTo>
                    <a:pt x="5955" y="1893"/>
                  </a:lnTo>
                  <a:lnTo>
                    <a:pt x="5937" y="1893"/>
                  </a:lnTo>
                  <a:lnTo>
                    <a:pt x="5923" y="1892"/>
                  </a:lnTo>
                  <a:lnTo>
                    <a:pt x="5906" y="1891"/>
                  </a:lnTo>
                  <a:lnTo>
                    <a:pt x="5890" y="1890"/>
                  </a:lnTo>
                  <a:lnTo>
                    <a:pt x="5875" y="1889"/>
                  </a:lnTo>
                  <a:lnTo>
                    <a:pt x="5858" y="1889"/>
                  </a:lnTo>
                  <a:lnTo>
                    <a:pt x="5842" y="1888"/>
                  </a:lnTo>
                  <a:lnTo>
                    <a:pt x="5828" y="1887"/>
                  </a:lnTo>
                  <a:lnTo>
                    <a:pt x="5810" y="1886"/>
                  </a:lnTo>
                  <a:lnTo>
                    <a:pt x="5794" y="1885"/>
                  </a:lnTo>
                  <a:lnTo>
                    <a:pt x="5780" y="1884"/>
                  </a:lnTo>
                  <a:lnTo>
                    <a:pt x="5762" y="1884"/>
                  </a:lnTo>
                  <a:lnTo>
                    <a:pt x="5746" y="1883"/>
                  </a:lnTo>
                  <a:lnTo>
                    <a:pt x="5732" y="1882"/>
                  </a:lnTo>
                  <a:lnTo>
                    <a:pt x="5715" y="1881"/>
                  </a:lnTo>
                  <a:lnTo>
                    <a:pt x="5699" y="1880"/>
                  </a:lnTo>
                  <a:lnTo>
                    <a:pt x="5683" y="1879"/>
                  </a:lnTo>
                  <a:lnTo>
                    <a:pt x="5667" y="1878"/>
                  </a:lnTo>
                  <a:lnTo>
                    <a:pt x="5653" y="1877"/>
                  </a:lnTo>
                  <a:lnTo>
                    <a:pt x="5635" y="1877"/>
                  </a:lnTo>
                  <a:lnTo>
                    <a:pt x="5619" y="1876"/>
                  </a:lnTo>
                  <a:lnTo>
                    <a:pt x="5603" y="1875"/>
                  </a:lnTo>
                  <a:lnTo>
                    <a:pt x="5587" y="1874"/>
                  </a:lnTo>
                  <a:lnTo>
                    <a:pt x="5571" y="1873"/>
                  </a:lnTo>
                  <a:lnTo>
                    <a:pt x="5556" y="1872"/>
                  </a:lnTo>
                  <a:lnTo>
                    <a:pt x="5541" y="1871"/>
                  </a:lnTo>
                  <a:lnTo>
                    <a:pt x="5524" y="1870"/>
                  </a:lnTo>
                  <a:lnTo>
                    <a:pt x="5508" y="1869"/>
                  </a:lnTo>
                  <a:lnTo>
                    <a:pt x="5492" y="1868"/>
                  </a:lnTo>
                  <a:lnTo>
                    <a:pt x="5476" y="1867"/>
                  </a:lnTo>
                  <a:lnTo>
                    <a:pt x="5460" y="1866"/>
                  </a:lnTo>
                  <a:lnTo>
                    <a:pt x="5444" y="1865"/>
                  </a:lnTo>
                  <a:lnTo>
                    <a:pt x="5428" y="1864"/>
                  </a:lnTo>
                  <a:lnTo>
                    <a:pt x="5412" y="1863"/>
                  </a:lnTo>
                  <a:lnTo>
                    <a:pt x="5396" y="1862"/>
                  </a:lnTo>
                  <a:lnTo>
                    <a:pt x="5381" y="1861"/>
                  </a:lnTo>
                  <a:lnTo>
                    <a:pt x="5365" y="1860"/>
                  </a:lnTo>
                  <a:lnTo>
                    <a:pt x="5349" y="1859"/>
                  </a:lnTo>
                  <a:lnTo>
                    <a:pt x="5331" y="1858"/>
                  </a:lnTo>
                  <a:lnTo>
                    <a:pt x="5317" y="1857"/>
                  </a:lnTo>
                  <a:lnTo>
                    <a:pt x="5301" y="1856"/>
                  </a:lnTo>
                  <a:lnTo>
                    <a:pt x="5285" y="1855"/>
                  </a:lnTo>
                  <a:lnTo>
                    <a:pt x="5269" y="1854"/>
                  </a:lnTo>
                  <a:lnTo>
                    <a:pt x="5253" y="1853"/>
                  </a:lnTo>
                  <a:lnTo>
                    <a:pt x="5237" y="1852"/>
                  </a:lnTo>
                  <a:lnTo>
                    <a:pt x="5220" y="1851"/>
                  </a:lnTo>
                  <a:lnTo>
                    <a:pt x="5206" y="1849"/>
                  </a:lnTo>
                  <a:lnTo>
                    <a:pt x="5190" y="1848"/>
                  </a:lnTo>
                  <a:lnTo>
                    <a:pt x="5174" y="1847"/>
                  </a:lnTo>
                  <a:lnTo>
                    <a:pt x="5156" y="1846"/>
                  </a:lnTo>
                  <a:lnTo>
                    <a:pt x="5142" y="1845"/>
                  </a:lnTo>
                  <a:lnTo>
                    <a:pt x="5126" y="1844"/>
                  </a:lnTo>
                  <a:lnTo>
                    <a:pt x="5109" y="1843"/>
                  </a:lnTo>
                  <a:lnTo>
                    <a:pt x="5094" y="1841"/>
                  </a:lnTo>
                  <a:lnTo>
                    <a:pt x="5078" y="1840"/>
                  </a:lnTo>
                  <a:lnTo>
                    <a:pt x="5061" y="1839"/>
                  </a:lnTo>
                  <a:lnTo>
                    <a:pt x="5046" y="1838"/>
                  </a:lnTo>
                  <a:lnTo>
                    <a:pt x="5029" y="1837"/>
                  </a:lnTo>
                  <a:lnTo>
                    <a:pt x="5015" y="1835"/>
                  </a:lnTo>
                  <a:lnTo>
                    <a:pt x="4999" y="1834"/>
                  </a:lnTo>
                  <a:lnTo>
                    <a:pt x="4981" y="1833"/>
                  </a:lnTo>
                  <a:lnTo>
                    <a:pt x="4967" y="1832"/>
                  </a:lnTo>
                  <a:lnTo>
                    <a:pt x="4950" y="1831"/>
                  </a:lnTo>
                  <a:lnTo>
                    <a:pt x="4935" y="1829"/>
                  </a:lnTo>
                  <a:lnTo>
                    <a:pt x="4918" y="1828"/>
                  </a:lnTo>
                  <a:lnTo>
                    <a:pt x="4902" y="1827"/>
                  </a:lnTo>
                  <a:lnTo>
                    <a:pt x="4887" y="1825"/>
                  </a:lnTo>
                  <a:lnTo>
                    <a:pt x="4870" y="1824"/>
                  </a:lnTo>
                  <a:lnTo>
                    <a:pt x="4856" y="1823"/>
                  </a:lnTo>
                  <a:lnTo>
                    <a:pt x="4838" y="1822"/>
                  </a:lnTo>
                  <a:lnTo>
                    <a:pt x="4822" y="1820"/>
                  </a:lnTo>
                  <a:lnTo>
                    <a:pt x="4806" y="1819"/>
                  </a:lnTo>
                  <a:lnTo>
                    <a:pt x="4792" y="1817"/>
                  </a:lnTo>
                  <a:lnTo>
                    <a:pt x="4774" y="1816"/>
                  </a:lnTo>
                  <a:lnTo>
                    <a:pt x="4759" y="1815"/>
                  </a:lnTo>
                  <a:lnTo>
                    <a:pt x="4743" y="1813"/>
                  </a:lnTo>
                  <a:lnTo>
                    <a:pt x="4728" y="1812"/>
                  </a:lnTo>
                  <a:lnTo>
                    <a:pt x="4711" y="1811"/>
                  </a:lnTo>
                  <a:lnTo>
                    <a:pt x="4695" y="1809"/>
                  </a:lnTo>
                  <a:lnTo>
                    <a:pt x="4679" y="1808"/>
                  </a:lnTo>
                  <a:lnTo>
                    <a:pt x="4663" y="1806"/>
                  </a:lnTo>
                  <a:lnTo>
                    <a:pt x="4647" y="1805"/>
                  </a:lnTo>
                  <a:lnTo>
                    <a:pt x="4631" y="1803"/>
                  </a:lnTo>
                  <a:lnTo>
                    <a:pt x="4615" y="1802"/>
                  </a:lnTo>
                  <a:lnTo>
                    <a:pt x="4599" y="1800"/>
                  </a:lnTo>
                  <a:lnTo>
                    <a:pt x="4584" y="1799"/>
                  </a:lnTo>
                  <a:lnTo>
                    <a:pt x="4568" y="1797"/>
                  </a:lnTo>
                  <a:lnTo>
                    <a:pt x="4552" y="1796"/>
                  </a:lnTo>
                  <a:lnTo>
                    <a:pt x="4536" y="1794"/>
                  </a:lnTo>
                  <a:lnTo>
                    <a:pt x="4520" y="1793"/>
                  </a:lnTo>
                  <a:lnTo>
                    <a:pt x="4504" y="1791"/>
                  </a:lnTo>
                  <a:lnTo>
                    <a:pt x="4488" y="1790"/>
                  </a:lnTo>
                  <a:lnTo>
                    <a:pt x="4471" y="1788"/>
                  </a:lnTo>
                  <a:lnTo>
                    <a:pt x="4456" y="1786"/>
                  </a:lnTo>
                  <a:lnTo>
                    <a:pt x="4440" y="1785"/>
                  </a:lnTo>
                  <a:lnTo>
                    <a:pt x="4424" y="1783"/>
                  </a:lnTo>
                  <a:lnTo>
                    <a:pt x="4408" y="1782"/>
                  </a:lnTo>
                  <a:lnTo>
                    <a:pt x="4393" y="1780"/>
                  </a:lnTo>
                  <a:lnTo>
                    <a:pt x="4377" y="1778"/>
                  </a:lnTo>
                  <a:lnTo>
                    <a:pt x="4360" y="1777"/>
                  </a:lnTo>
                  <a:lnTo>
                    <a:pt x="4345" y="1775"/>
                  </a:lnTo>
                  <a:lnTo>
                    <a:pt x="4328" y="1773"/>
                  </a:lnTo>
                  <a:lnTo>
                    <a:pt x="4313" y="1771"/>
                  </a:lnTo>
                  <a:lnTo>
                    <a:pt x="4296" y="1770"/>
                  </a:lnTo>
                  <a:lnTo>
                    <a:pt x="4281" y="1768"/>
                  </a:lnTo>
                  <a:lnTo>
                    <a:pt x="4264" y="1766"/>
                  </a:lnTo>
                  <a:lnTo>
                    <a:pt x="4249" y="1764"/>
                  </a:lnTo>
                  <a:lnTo>
                    <a:pt x="4233" y="1763"/>
                  </a:lnTo>
                  <a:lnTo>
                    <a:pt x="4217" y="1761"/>
                  </a:lnTo>
                  <a:lnTo>
                    <a:pt x="4202" y="1759"/>
                  </a:lnTo>
                  <a:lnTo>
                    <a:pt x="4185" y="1757"/>
                  </a:lnTo>
                  <a:lnTo>
                    <a:pt x="4168" y="1755"/>
                  </a:lnTo>
                  <a:lnTo>
                    <a:pt x="4153" y="1753"/>
                  </a:lnTo>
                  <a:lnTo>
                    <a:pt x="4138" y="1751"/>
                  </a:lnTo>
                  <a:lnTo>
                    <a:pt x="4121" y="1750"/>
                  </a:lnTo>
                  <a:lnTo>
                    <a:pt x="4105" y="1748"/>
                  </a:lnTo>
                  <a:lnTo>
                    <a:pt x="4089" y="1746"/>
                  </a:lnTo>
                  <a:lnTo>
                    <a:pt x="4073" y="1744"/>
                  </a:lnTo>
                  <a:lnTo>
                    <a:pt x="4058" y="1742"/>
                  </a:lnTo>
                  <a:lnTo>
                    <a:pt x="4042" y="1740"/>
                  </a:lnTo>
                  <a:lnTo>
                    <a:pt x="4026" y="1738"/>
                  </a:lnTo>
                  <a:lnTo>
                    <a:pt x="4010" y="1736"/>
                  </a:lnTo>
                  <a:lnTo>
                    <a:pt x="3993" y="1734"/>
                  </a:lnTo>
                  <a:lnTo>
                    <a:pt x="3978" y="1732"/>
                  </a:lnTo>
                  <a:lnTo>
                    <a:pt x="3962" y="1730"/>
                  </a:lnTo>
                  <a:lnTo>
                    <a:pt x="3945" y="1727"/>
                  </a:lnTo>
                  <a:lnTo>
                    <a:pt x="3930" y="1725"/>
                  </a:lnTo>
                  <a:lnTo>
                    <a:pt x="3914" y="1723"/>
                  </a:lnTo>
                  <a:lnTo>
                    <a:pt x="3896" y="1721"/>
                  </a:lnTo>
                  <a:lnTo>
                    <a:pt x="3883" y="1719"/>
                  </a:lnTo>
                  <a:lnTo>
                    <a:pt x="3867" y="1717"/>
                  </a:lnTo>
                  <a:lnTo>
                    <a:pt x="3849" y="1714"/>
                  </a:lnTo>
                  <a:lnTo>
                    <a:pt x="3835" y="1712"/>
                  </a:lnTo>
                  <a:lnTo>
                    <a:pt x="3817" y="1710"/>
                  </a:lnTo>
                  <a:lnTo>
                    <a:pt x="3803" y="1708"/>
                  </a:lnTo>
                  <a:lnTo>
                    <a:pt x="3786" y="1705"/>
                  </a:lnTo>
                  <a:lnTo>
                    <a:pt x="3771" y="1703"/>
                  </a:lnTo>
                  <a:lnTo>
                    <a:pt x="3754" y="1701"/>
                  </a:lnTo>
                  <a:lnTo>
                    <a:pt x="3738" y="1698"/>
                  </a:lnTo>
                  <a:lnTo>
                    <a:pt x="3721" y="1696"/>
                  </a:lnTo>
                  <a:lnTo>
                    <a:pt x="3708" y="1694"/>
                  </a:lnTo>
                  <a:lnTo>
                    <a:pt x="3690" y="1691"/>
                  </a:lnTo>
                  <a:lnTo>
                    <a:pt x="3674" y="1689"/>
                  </a:lnTo>
                  <a:lnTo>
                    <a:pt x="3658" y="1686"/>
                  </a:lnTo>
                  <a:lnTo>
                    <a:pt x="3642" y="1684"/>
                  </a:lnTo>
                  <a:lnTo>
                    <a:pt x="3626" y="1681"/>
                  </a:lnTo>
                  <a:lnTo>
                    <a:pt x="3611" y="1679"/>
                  </a:lnTo>
                  <a:lnTo>
                    <a:pt x="3595" y="1676"/>
                  </a:lnTo>
                  <a:lnTo>
                    <a:pt x="3579" y="1674"/>
                  </a:lnTo>
                  <a:lnTo>
                    <a:pt x="3563" y="1671"/>
                  </a:lnTo>
                  <a:lnTo>
                    <a:pt x="3545" y="1669"/>
                  </a:lnTo>
                  <a:lnTo>
                    <a:pt x="3531" y="1666"/>
                  </a:lnTo>
                  <a:lnTo>
                    <a:pt x="3515" y="1663"/>
                  </a:lnTo>
                  <a:lnTo>
                    <a:pt x="3498" y="1661"/>
                  </a:lnTo>
                  <a:lnTo>
                    <a:pt x="3483" y="1658"/>
                  </a:lnTo>
                  <a:lnTo>
                    <a:pt x="3466" y="1655"/>
                  </a:lnTo>
                  <a:lnTo>
                    <a:pt x="3451" y="1652"/>
                  </a:lnTo>
                  <a:lnTo>
                    <a:pt x="3434" y="1650"/>
                  </a:lnTo>
                  <a:lnTo>
                    <a:pt x="3420" y="1647"/>
                  </a:lnTo>
                  <a:lnTo>
                    <a:pt x="3402" y="1644"/>
                  </a:lnTo>
                  <a:lnTo>
                    <a:pt x="3386" y="1641"/>
                  </a:lnTo>
                  <a:lnTo>
                    <a:pt x="3371" y="1638"/>
                  </a:lnTo>
                  <a:lnTo>
                    <a:pt x="3355" y="1636"/>
                  </a:lnTo>
                  <a:lnTo>
                    <a:pt x="3339" y="1633"/>
                  </a:lnTo>
                  <a:lnTo>
                    <a:pt x="3323" y="1630"/>
                  </a:lnTo>
                  <a:lnTo>
                    <a:pt x="3307" y="1627"/>
                  </a:lnTo>
                  <a:lnTo>
                    <a:pt x="3291" y="1624"/>
                  </a:lnTo>
                  <a:lnTo>
                    <a:pt x="3274" y="1621"/>
                  </a:lnTo>
                  <a:lnTo>
                    <a:pt x="3259" y="1618"/>
                  </a:lnTo>
                  <a:lnTo>
                    <a:pt x="3243" y="1615"/>
                  </a:lnTo>
                  <a:lnTo>
                    <a:pt x="3227" y="1612"/>
                  </a:lnTo>
                  <a:lnTo>
                    <a:pt x="3210" y="1608"/>
                  </a:lnTo>
                  <a:lnTo>
                    <a:pt x="3195" y="1605"/>
                  </a:lnTo>
                  <a:lnTo>
                    <a:pt x="3180" y="1602"/>
                  </a:lnTo>
                  <a:lnTo>
                    <a:pt x="3162" y="1599"/>
                  </a:lnTo>
                  <a:lnTo>
                    <a:pt x="3148" y="1596"/>
                  </a:lnTo>
                  <a:lnTo>
                    <a:pt x="3130" y="1592"/>
                  </a:lnTo>
                  <a:lnTo>
                    <a:pt x="3114" y="1589"/>
                  </a:lnTo>
                  <a:lnTo>
                    <a:pt x="3099" y="1586"/>
                  </a:lnTo>
                  <a:lnTo>
                    <a:pt x="3083" y="1582"/>
                  </a:lnTo>
                  <a:lnTo>
                    <a:pt x="3067" y="1579"/>
                  </a:lnTo>
                  <a:lnTo>
                    <a:pt x="3051" y="1575"/>
                  </a:lnTo>
                  <a:lnTo>
                    <a:pt x="3035" y="1572"/>
                  </a:lnTo>
                  <a:lnTo>
                    <a:pt x="3018" y="1568"/>
                  </a:lnTo>
                  <a:lnTo>
                    <a:pt x="3003" y="1565"/>
                  </a:lnTo>
                  <a:lnTo>
                    <a:pt x="2987" y="1561"/>
                  </a:lnTo>
                  <a:lnTo>
                    <a:pt x="2971" y="1558"/>
                  </a:lnTo>
                  <a:lnTo>
                    <a:pt x="2955" y="1554"/>
                  </a:lnTo>
                  <a:lnTo>
                    <a:pt x="2938" y="1551"/>
                  </a:lnTo>
                  <a:lnTo>
                    <a:pt x="2923" y="1547"/>
                  </a:lnTo>
                  <a:lnTo>
                    <a:pt x="2908" y="1543"/>
                  </a:lnTo>
                  <a:lnTo>
                    <a:pt x="2890" y="1540"/>
                  </a:lnTo>
                  <a:lnTo>
                    <a:pt x="2874" y="1536"/>
                  </a:lnTo>
                  <a:lnTo>
                    <a:pt x="2860" y="1532"/>
                  </a:lnTo>
                  <a:lnTo>
                    <a:pt x="2842" y="1528"/>
                  </a:lnTo>
                  <a:lnTo>
                    <a:pt x="2827" y="1524"/>
                  </a:lnTo>
                  <a:lnTo>
                    <a:pt x="2811" y="1520"/>
                  </a:lnTo>
                  <a:lnTo>
                    <a:pt x="2796" y="1516"/>
                  </a:lnTo>
                  <a:lnTo>
                    <a:pt x="2779" y="1513"/>
                  </a:lnTo>
                  <a:lnTo>
                    <a:pt x="2763" y="1509"/>
                  </a:lnTo>
                  <a:lnTo>
                    <a:pt x="2745" y="1504"/>
                  </a:lnTo>
                  <a:lnTo>
                    <a:pt x="2731" y="1500"/>
                  </a:lnTo>
                  <a:lnTo>
                    <a:pt x="2715" y="1496"/>
                  </a:lnTo>
                  <a:lnTo>
                    <a:pt x="2698" y="1492"/>
                  </a:lnTo>
                  <a:lnTo>
                    <a:pt x="2683" y="1488"/>
                  </a:lnTo>
                  <a:lnTo>
                    <a:pt x="2666" y="1483"/>
                  </a:lnTo>
                  <a:lnTo>
                    <a:pt x="2651" y="1479"/>
                  </a:lnTo>
                  <a:lnTo>
                    <a:pt x="2634" y="1475"/>
                  </a:lnTo>
                  <a:lnTo>
                    <a:pt x="2618" y="1470"/>
                  </a:lnTo>
                  <a:lnTo>
                    <a:pt x="2602" y="1466"/>
                  </a:lnTo>
                  <a:lnTo>
                    <a:pt x="2586" y="1461"/>
                  </a:lnTo>
                  <a:lnTo>
                    <a:pt x="2570" y="1457"/>
                  </a:lnTo>
                  <a:lnTo>
                    <a:pt x="2555" y="1452"/>
                  </a:lnTo>
                  <a:lnTo>
                    <a:pt x="2539" y="1448"/>
                  </a:lnTo>
                  <a:lnTo>
                    <a:pt x="2523" y="1443"/>
                  </a:lnTo>
                  <a:lnTo>
                    <a:pt x="2507" y="1439"/>
                  </a:lnTo>
                  <a:lnTo>
                    <a:pt x="2490" y="1434"/>
                  </a:lnTo>
                  <a:lnTo>
                    <a:pt x="2475" y="1429"/>
                  </a:lnTo>
                  <a:lnTo>
                    <a:pt x="2458" y="1424"/>
                  </a:lnTo>
                  <a:lnTo>
                    <a:pt x="2442" y="1419"/>
                  </a:lnTo>
                  <a:lnTo>
                    <a:pt x="2426" y="1414"/>
                  </a:lnTo>
                  <a:lnTo>
                    <a:pt x="2410" y="1409"/>
                  </a:lnTo>
                  <a:lnTo>
                    <a:pt x="2394" y="1404"/>
                  </a:lnTo>
                  <a:lnTo>
                    <a:pt x="2379" y="1399"/>
                  </a:lnTo>
                  <a:lnTo>
                    <a:pt x="2363" y="1394"/>
                  </a:lnTo>
                  <a:lnTo>
                    <a:pt x="2345" y="1389"/>
                  </a:lnTo>
                  <a:lnTo>
                    <a:pt x="2331" y="1384"/>
                  </a:lnTo>
                  <a:lnTo>
                    <a:pt x="2315" y="1379"/>
                  </a:lnTo>
                  <a:lnTo>
                    <a:pt x="2297" y="1373"/>
                  </a:lnTo>
                  <a:lnTo>
                    <a:pt x="2283" y="1368"/>
                  </a:lnTo>
                  <a:lnTo>
                    <a:pt x="2266" y="1363"/>
                  </a:lnTo>
                  <a:lnTo>
                    <a:pt x="2250" y="1357"/>
                  </a:lnTo>
                  <a:lnTo>
                    <a:pt x="2234" y="1352"/>
                  </a:lnTo>
                  <a:lnTo>
                    <a:pt x="2217" y="1346"/>
                  </a:lnTo>
                  <a:lnTo>
                    <a:pt x="2202" y="1341"/>
                  </a:lnTo>
                  <a:lnTo>
                    <a:pt x="2185" y="1335"/>
                  </a:lnTo>
                  <a:lnTo>
                    <a:pt x="2170" y="1329"/>
                  </a:lnTo>
                  <a:lnTo>
                    <a:pt x="2153" y="1323"/>
                  </a:lnTo>
                  <a:lnTo>
                    <a:pt x="2138" y="1318"/>
                  </a:lnTo>
                  <a:lnTo>
                    <a:pt x="2121" y="1312"/>
                  </a:lnTo>
                  <a:lnTo>
                    <a:pt x="2106" y="1306"/>
                  </a:lnTo>
                  <a:lnTo>
                    <a:pt x="2090" y="1300"/>
                  </a:lnTo>
                  <a:lnTo>
                    <a:pt x="2074" y="1294"/>
                  </a:lnTo>
                  <a:lnTo>
                    <a:pt x="2058" y="1288"/>
                  </a:lnTo>
                  <a:lnTo>
                    <a:pt x="2041" y="1282"/>
                  </a:lnTo>
                  <a:lnTo>
                    <a:pt x="2026" y="1276"/>
                  </a:lnTo>
                  <a:lnTo>
                    <a:pt x="2009" y="1269"/>
                  </a:lnTo>
                  <a:lnTo>
                    <a:pt x="1994" y="1263"/>
                  </a:lnTo>
                  <a:lnTo>
                    <a:pt x="1977" y="1257"/>
                  </a:lnTo>
                  <a:lnTo>
                    <a:pt x="1962" y="1251"/>
                  </a:lnTo>
                  <a:lnTo>
                    <a:pt x="1944" y="1244"/>
                  </a:lnTo>
                  <a:lnTo>
                    <a:pt x="1929" y="1238"/>
                  </a:lnTo>
                  <a:lnTo>
                    <a:pt x="1912" y="1231"/>
                  </a:lnTo>
                  <a:lnTo>
                    <a:pt x="1897" y="1224"/>
                  </a:lnTo>
                  <a:lnTo>
                    <a:pt x="1881" y="1218"/>
                  </a:lnTo>
                  <a:lnTo>
                    <a:pt x="1864" y="1211"/>
                  </a:lnTo>
                  <a:lnTo>
                    <a:pt x="1850" y="1204"/>
                  </a:lnTo>
                  <a:lnTo>
                    <a:pt x="1833" y="1197"/>
                  </a:lnTo>
                  <a:lnTo>
                    <a:pt x="1817" y="1190"/>
                  </a:lnTo>
                  <a:lnTo>
                    <a:pt x="1801" y="1183"/>
                  </a:lnTo>
                  <a:lnTo>
                    <a:pt x="1785" y="1176"/>
                  </a:lnTo>
                  <a:lnTo>
                    <a:pt x="1768" y="1169"/>
                  </a:lnTo>
                  <a:lnTo>
                    <a:pt x="1753" y="1162"/>
                  </a:lnTo>
                  <a:lnTo>
                    <a:pt x="1736" y="1155"/>
                  </a:lnTo>
                  <a:lnTo>
                    <a:pt x="1721" y="1148"/>
                  </a:lnTo>
                  <a:lnTo>
                    <a:pt x="1704" y="1140"/>
                  </a:lnTo>
                  <a:lnTo>
                    <a:pt x="1689" y="1133"/>
                  </a:lnTo>
                  <a:lnTo>
                    <a:pt x="1673" y="1126"/>
                  </a:lnTo>
                  <a:lnTo>
                    <a:pt x="1657" y="1118"/>
                  </a:lnTo>
                  <a:lnTo>
                    <a:pt x="1641" y="1111"/>
                  </a:lnTo>
                  <a:lnTo>
                    <a:pt x="1624" y="1103"/>
                  </a:lnTo>
                  <a:lnTo>
                    <a:pt x="1609" y="1095"/>
                  </a:lnTo>
                  <a:lnTo>
                    <a:pt x="1591" y="1087"/>
                  </a:lnTo>
                  <a:lnTo>
                    <a:pt x="1577" y="1080"/>
                  </a:lnTo>
                  <a:lnTo>
                    <a:pt x="1560" y="1072"/>
                  </a:lnTo>
                  <a:lnTo>
                    <a:pt x="1544" y="1064"/>
                  </a:lnTo>
                  <a:lnTo>
                    <a:pt x="1528" y="1056"/>
                  </a:lnTo>
                  <a:lnTo>
                    <a:pt x="1512" y="1048"/>
                  </a:lnTo>
                  <a:lnTo>
                    <a:pt x="1495" y="1040"/>
                  </a:lnTo>
                  <a:lnTo>
                    <a:pt x="1479" y="1031"/>
                  </a:lnTo>
                  <a:lnTo>
                    <a:pt x="1465" y="1023"/>
                  </a:lnTo>
                  <a:lnTo>
                    <a:pt x="1447" y="1015"/>
                  </a:lnTo>
                  <a:lnTo>
                    <a:pt x="1433" y="1007"/>
                  </a:lnTo>
                  <a:lnTo>
                    <a:pt x="1415" y="998"/>
                  </a:lnTo>
                  <a:lnTo>
                    <a:pt x="1400" y="990"/>
                  </a:lnTo>
                  <a:lnTo>
                    <a:pt x="1384" y="981"/>
                  </a:lnTo>
                  <a:lnTo>
                    <a:pt x="1368" y="973"/>
                  </a:lnTo>
                  <a:lnTo>
                    <a:pt x="1352" y="964"/>
                  </a:lnTo>
                  <a:lnTo>
                    <a:pt x="1336" y="956"/>
                  </a:lnTo>
                  <a:lnTo>
                    <a:pt x="1318" y="946"/>
                  </a:lnTo>
                  <a:lnTo>
                    <a:pt x="1304" y="938"/>
                  </a:lnTo>
                  <a:lnTo>
                    <a:pt x="1287" y="929"/>
                  </a:lnTo>
                  <a:lnTo>
                    <a:pt x="1271" y="920"/>
                  </a:lnTo>
                  <a:lnTo>
                    <a:pt x="1255" y="911"/>
                  </a:lnTo>
                  <a:lnTo>
                    <a:pt x="1239" y="902"/>
                  </a:lnTo>
                  <a:lnTo>
                    <a:pt x="1224" y="893"/>
                  </a:lnTo>
                  <a:lnTo>
                    <a:pt x="1208" y="884"/>
                  </a:lnTo>
                  <a:lnTo>
                    <a:pt x="1192" y="875"/>
                  </a:lnTo>
                  <a:lnTo>
                    <a:pt x="1175" y="866"/>
                  </a:lnTo>
                  <a:lnTo>
                    <a:pt x="1160" y="857"/>
                  </a:lnTo>
                  <a:lnTo>
                    <a:pt x="1142" y="847"/>
                  </a:lnTo>
                  <a:lnTo>
                    <a:pt x="1127" y="838"/>
                  </a:lnTo>
                  <a:lnTo>
                    <a:pt x="1111" y="828"/>
                  </a:lnTo>
                  <a:lnTo>
                    <a:pt x="1095" y="819"/>
                  </a:lnTo>
                  <a:lnTo>
                    <a:pt x="1079" y="809"/>
                  </a:lnTo>
                  <a:lnTo>
                    <a:pt x="1063" y="799"/>
                  </a:lnTo>
                  <a:lnTo>
                    <a:pt x="1048" y="790"/>
                  </a:lnTo>
                  <a:lnTo>
                    <a:pt x="1032" y="781"/>
                  </a:lnTo>
                  <a:lnTo>
                    <a:pt x="1015" y="771"/>
                  </a:lnTo>
                  <a:lnTo>
                    <a:pt x="1000" y="761"/>
                  </a:lnTo>
                  <a:lnTo>
                    <a:pt x="983" y="751"/>
                  </a:lnTo>
                  <a:lnTo>
                    <a:pt x="966" y="741"/>
                  </a:lnTo>
                  <a:lnTo>
                    <a:pt x="952" y="732"/>
                  </a:lnTo>
                  <a:lnTo>
                    <a:pt x="936" y="722"/>
                  </a:lnTo>
                  <a:lnTo>
                    <a:pt x="920" y="712"/>
                  </a:lnTo>
                  <a:lnTo>
                    <a:pt x="904" y="702"/>
                  </a:lnTo>
                  <a:lnTo>
                    <a:pt x="886" y="691"/>
                  </a:lnTo>
                  <a:lnTo>
                    <a:pt x="872" y="681"/>
                  </a:lnTo>
                  <a:lnTo>
                    <a:pt x="856" y="671"/>
                  </a:lnTo>
                  <a:lnTo>
                    <a:pt x="840" y="661"/>
                  </a:lnTo>
                  <a:lnTo>
                    <a:pt x="823" y="651"/>
                  </a:lnTo>
                  <a:lnTo>
                    <a:pt x="808" y="641"/>
                  </a:lnTo>
                  <a:lnTo>
                    <a:pt x="791" y="630"/>
                  </a:lnTo>
                  <a:lnTo>
                    <a:pt x="776" y="620"/>
                  </a:lnTo>
                  <a:lnTo>
                    <a:pt x="760" y="609"/>
                  </a:lnTo>
                  <a:lnTo>
                    <a:pt x="744" y="599"/>
                  </a:lnTo>
                  <a:lnTo>
                    <a:pt x="729" y="589"/>
                  </a:lnTo>
                  <a:lnTo>
                    <a:pt x="710" y="577"/>
                  </a:lnTo>
                  <a:lnTo>
                    <a:pt x="696" y="567"/>
                  </a:lnTo>
                  <a:lnTo>
                    <a:pt x="680" y="557"/>
                  </a:lnTo>
                  <a:lnTo>
                    <a:pt x="663" y="546"/>
                  </a:lnTo>
                  <a:lnTo>
                    <a:pt x="648" y="535"/>
                  </a:lnTo>
                  <a:lnTo>
                    <a:pt x="631" y="524"/>
                  </a:lnTo>
                  <a:lnTo>
                    <a:pt x="616" y="513"/>
                  </a:lnTo>
                  <a:lnTo>
                    <a:pt x="600" y="503"/>
                  </a:lnTo>
                  <a:lnTo>
                    <a:pt x="584" y="492"/>
                  </a:lnTo>
                  <a:lnTo>
                    <a:pt x="569" y="481"/>
                  </a:lnTo>
                  <a:lnTo>
                    <a:pt x="552" y="470"/>
                  </a:lnTo>
                  <a:lnTo>
                    <a:pt x="535" y="459"/>
                  </a:lnTo>
                  <a:lnTo>
                    <a:pt x="520" y="448"/>
                  </a:lnTo>
                  <a:lnTo>
                    <a:pt x="504" y="437"/>
                  </a:lnTo>
                  <a:lnTo>
                    <a:pt x="488" y="426"/>
                  </a:lnTo>
                  <a:lnTo>
                    <a:pt x="472" y="415"/>
                  </a:lnTo>
                  <a:lnTo>
                    <a:pt x="456" y="404"/>
                  </a:lnTo>
                  <a:lnTo>
                    <a:pt x="439" y="392"/>
                  </a:lnTo>
                  <a:lnTo>
                    <a:pt x="425" y="382"/>
                  </a:lnTo>
                  <a:lnTo>
                    <a:pt x="409" y="371"/>
                  </a:lnTo>
                  <a:lnTo>
                    <a:pt x="392" y="359"/>
                  </a:lnTo>
                  <a:lnTo>
                    <a:pt x="377" y="348"/>
                  </a:lnTo>
                  <a:lnTo>
                    <a:pt x="361" y="337"/>
                  </a:lnTo>
                  <a:lnTo>
                    <a:pt x="343" y="325"/>
                  </a:lnTo>
                  <a:lnTo>
                    <a:pt x="328" y="314"/>
                  </a:lnTo>
                  <a:lnTo>
                    <a:pt x="313" y="303"/>
                  </a:lnTo>
                  <a:lnTo>
                    <a:pt x="296" y="291"/>
                  </a:lnTo>
                  <a:lnTo>
                    <a:pt x="280" y="280"/>
                  </a:lnTo>
                  <a:lnTo>
                    <a:pt x="264" y="268"/>
                  </a:lnTo>
                  <a:lnTo>
                    <a:pt x="249" y="257"/>
                  </a:lnTo>
                  <a:lnTo>
                    <a:pt x="233" y="245"/>
                  </a:lnTo>
                  <a:lnTo>
                    <a:pt x="216" y="233"/>
                  </a:lnTo>
                  <a:lnTo>
                    <a:pt x="201" y="222"/>
                  </a:lnTo>
                  <a:lnTo>
                    <a:pt x="185" y="210"/>
                  </a:lnTo>
                  <a:lnTo>
                    <a:pt x="168" y="198"/>
                  </a:lnTo>
                  <a:lnTo>
                    <a:pt x="153" y="187"/>
                  </a:lnTo>
                  <a:lnTo>
                    <a:pt x="137" y="175"/>
                  </a:lnTo>
                  <a:lnTo>
                    <a:pt x="121" y="163"/>
                  </a:lnTo>
                  <a:lnTo>
                    <a:pt x="105" y="152"/>
                  </a:lnTo>
                  <a:lnTo>
                    <a:pt x="88" y="139"/>
                  </a:lnTo>
                  <a:lnTo>
                    <a:pt x="74" y="128"/>
                  </a:lnTo>
                  <a:lnTo>
                    <a:pt x="57" y="116"/>
                  </a:lnTo>
                  <a:lnTo>
                    <a:pt x="42" y="105"/>
                  </a:lnTo>
                  <a:lnTo>
                    <a:pt x="26" y="93"/>
                  </a:lnTo>
                  <a:cubicBezTo>
                    <a:pt x="4" y="78"/>
                    <a:pt x="0" y="48"/>
                    <a:pt x="15" y="26"/>
                  </a:cubicBezTo>
                  <a:cubicBezTo>
                    <a:pt x="30" y="5"/>
                    <a:pt x="60" y="0"/>
                    <a:pt x="82" y="15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3" name="Freeform 956"/>
            <p:cNvSpPr>
              <a:spLocks noEditPoints="1"/>
            </p:cNvSpPr>
            <p:nvPr/>
          </p:nvSpPr>
          <p:spPr bwMode="auto">
            <a:xfrm>
              <a:off x="14471" y="17264"/>
              <a:ext cx="1778" cy="886"/>
            </a:xfrm>
            <a:custGeom>
              <a:avLst/>
              <a:gdLst>
                <a:gd name="T0" fmla="*/ 446 w 21364"/>
                <a:gd name="T1" fmla="*/ 10838 h 11030"/>
                <a:gd name="T2" fmla="*/ 669 w 21364"/>
                <a:gd name="T3" fmla="*/ 11029 h 11030"/>
                <a:gd name="T4" fmla="*/ 287 w 21364"/>
                <a:gd name="T5" fmla="*/ 11030 h 11030"/>
                <a:gd name="T6" fmla="*/ 1435 w 21364"/>
                <a:gd name="T7" fmla="*/ 10598 h 11030"/>
                <a:gd name="T8" fmla="*/ 1879 w 21364"/>
                <a:gd name="T9" fmla="*/ 10392 h 11030"/>
                <a:gd name="T10" fmla="*/ 1490 w 21364"/>
                <a:gd name="T11" fmla="*/ 10801 h 11030"/>
                <a:gd name="T12" fmla="*/ 2365 w 21364"/>
                <a:gd name="T13" fmla="*/ 9161 h 11030"/>
                <a:gd name="T14" fmla="*/ 2292 w 21364"/>
                <a:gd name="T15" fmla="*/ 9728 h 11030"/>
                <a:gd name="T16" fmla="*/ 3049 w 21364"/>
                <a:gd name="T17" fmla="*/ 7852 h 11030"/>
                <a:gd name="T18" fmla="*/ 3224 w 21364"/>
                <a:gd name="T19" fmla="*/ 7195 h 11030"/>
                <a:gd name="T20" fmla="*/ 3590 w 21364"/>
                <a:gd name="T21" fmla="*/ 6827 h 11030"/>
                <a:gd name="T22" fmla="*/ 3827 w 21364"/>
                <a:gd name="T23" fmla="*/ 5809 h 11030"/>
                <a:gd name="T24" fmla="*/ 4066 w 21364"/>
                <a:gd name="T25" fmla="*/ 5748 h 11030"/>
                <a:gd name="T26" fmla="*/ 4433 w 21364"/>
                <a:gd name="T27" fmla="*/ 4514 h 11030"/>
                <a:gd name="T28" fmla="*/ 4606 w 21364"/>
                <a:gd name="T29" fmla="*/ 4597 h 11030"/>
                <a:gd name="T30" fmla="*/ 5070 w 21364"/>
                <a:gd name="T31" fmla="*/ 3240 h 11030"/>
                <a:gd name="T32" fmla="*/ 5178 w 21364"/>
                <a:gd name="T33" fmla="*/ 3450 h 11030"/>
                <a:gd name="T34" fmla="*/ 5741 w 21364"/>
                <a:gd name="T35" fmla="*/ 2040 h 11030"/>
                <a:gd name="T36" fmla="*/ 5843 w 21364"/>
                <a:gd name="T37" fmla="*/ 2244 h 11030"/>
                <a:gd name="T38" fmla="*/ 6449 w 21364"/>
                <a:gd name="T39" fmla="*/ 1027 h 11030"/>
                <a:gd name="T40" fmla="*/ 6785 w 21364"/>
                <a:gd name="T41" fmla="*/ 934 h 11030"/>
                <a:gd name="T42" fmla="*/ 6320 w 21364"/>
                <a:gd name="T43" fmla="*/ 1344 h 11030"/>
                <a:gd name="T44" fmla="*/ 7601 w 21364"/>
                <a:gd name="T45" fmla="*/ 91 h 11030"/>
                <a:gd name="T46" fmla="*/ 7854 w 21364"/>
                <a:gd name="T47" fmla="*/ 207 h 11030"/>
                <a:gd name="T48" fmla="*/ 7494 w 21364"/>
                <a:gd name="T49" fmla="*/ 355 h 11030"/>
                <a:gd name="T50" fmla="*/ 8792 w 21364"/>
                <a:gd name="T51" fmla="*/ 119 h 11030"/>
                <a:gd name="T52" fmla="*/ 9172 w 21364"/>
                <a:gd name="T53" fmla="*/ 363 h 11030"/>
                <a:gd name="T54" fmla="*/ 8768 w 21364"/>
                <a:gd name="T55" fmla="*/ 323 h 11030"/>
                <a:gd name="T56" fmla="*/ 9779 w 21364"/>
                <a:gd name="T57" fmla="*/ 975 h 11030"/>
                <a:gd name="T58" fmla="*/ 9947 w 21364"/>
                <a:gd name="T59" fmla="*/ 1484 h 11030"/>
                <a:gd name="T60" fmla="*/ 9585 w 21364"/>
                <a:gd name="T61" fmla="*/ 1043 h 11030"/>
                <a:gd name="T62" fmla="*/ 10831 w 21364"/>
                <a:gd name="T63" fmla="*/ 2302 h 11030"/>
                <a:gd name="T64" fmla="*/ 10618 w 21364"/>
                <a:gd name="T65" fmla="*/ 2339 h 11030"/>
                <a:gd name="T66" fmla="*/ 11466 w 21364"/>
                <a:gd name="T67" fmla="*/ 3080 h 11030"/>
                <a:gd name="T68" fmla="*/ 11775 w 21364"/>
                <a:gd name="T69" fmla="*/ 3586 h 11030"/>
                <a:gd name="T70" fmla="*/ 11319 w 21364"/>
                <a:gd name="T71" fmla="*/ 3203 h 11030"/>
                <a:gd name="T72" fmla="*/ 12511 w 21364"/>
                <a:gd name="T73" fmla="*/ 4243 h 11030"/>
                <a:gd name="T74" fmla="*/ 12438 w 21364"/>
                <a:gd name="T75" fmla="*/ 4443 h 11030"/>
                <a:gd name="T76" fmla="*/ 13240 w 21364"/>
                <a:gd name="T77" fmla="*/ 4968 h 11030"/>
                <a:gd name="T78" fmla="*/ 13589 w 21364"/>
                <a:gd name="T79" fmla="*/ 5292 h 11030"/>
                <a:gd name="T80" fmla="*/ 13330 w 21364"/>
                <a:gd name="T81" fmla="*/ 5316 h 11030"/>
                <a:gd name="T82" fmla="*/ 14254 w 21364"/>
                <a:gd name="T83" fmla="*/ 5876 h 11030"/>
                <a:gd name="T84" fmla="*/ 14635 w 21364"/>
                <a:gd name="T85" fmla="*/ 6189 h 11030"/>
                <a:gd name="T86" fmla="*/ 14323 w 21364"/>
                <a:gd name="T87" fmla="*/ 6183 h 11030"/>
                <a:gd name="T88" fmla="*/ 15332 w 21364"/>
                <a:gd name="T89" fmla="*/ 6728 h 11030"/>
                <a:gd name="T90" fmla="*/ 15712 w 21364"/>
                <a:gd name="T91" fmla="*/ 7003 h 11030"/>
                <a:gd name="T92" fmla="*/ 15409 w 21364"/>
                <a:gd name="T93" fmla="*/ 7021 h 11030"/>
                <a:gd name="T94" fmla="*/ 16409 w 21364"/>
                <a:gd name="T95" fmla="*/ 7475 h 11030"/>
                <a:gd name="T96" fmla="*/ 16789 w 21364"/>
                <a:gd name="T97" fmla="*/ 7716 h 11030"/>
                <a:gd name="T98" fmla="*/ 16560 w 21364"/>
                <a:gd name="T99" fmla="*/ 7799 h 11030"/>
                <a:gd name="T100" fmla="*/ 17525 w 21364"/>
                <a:gd name="T101" fmla="*/ 8151 h 11030"/>
                <a:gd name="T102" fmla="*/ 17897 w 21364"/>
                <a:gd name="T103" fmla="*/ 8357 h 11030"/>
                <a:gd name="T104" fmla="*/ 17806 w 21364"/>
                <a:gd name="T105" fmla="*/ 8526 h 11030"/>
                <a:gd name="T106" fmla="*/ 17431 w 21364"/>
                <a:gd name="T107" fmla="*/ 8319 h 11030"/>
                <a:gd name="T108" fmla="*/ 18974 w 21364"/>
                <a:gd name="T109" fmla="*/ 8900 h 11030"/>
                <a:gd name="T110" fmla="*/ 19148 w 21364"/>
                <a:gd name="T111" fmla="*/ 9191 h 11030"/>
                <a:gd name="T112" fmla="*/ 18796 w 21364"/>
                <a:gd name="T113" fmla="*/ 9027 h 11030"/>
                <a:gd name="T114" fmla="*/ 20020 w 21364"/>
                <a:gd name="T115" fmla="*/ 9360 h 11030"/>
                <a:gd name="T116" fmla="*/ 20399 w 21364"/>
                <a:gd name="T117" fmla="*/ 9510 h 11030"/>
                <a:gd name="T118" fmla="*/ 20138 w 21364"/>
                <a:gd name="T119" fmla="*/ 9614 h 11030"/>
                <a:gd name="T120" fmla="*/ 21184 w 21364"/>
                <a:gd name="T121" fmla="*/ 9790 h 11030"/>
                <a:gd name="T122" fmla="*/ 21184 w 21364"/>
                <a:gd name="T123" fmla="*/ 9790 h 1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64" h="11030">
                  <a:moveTo>
                    <a:pt x="96" y="10838"/>
                  </a:moveTo>
                  <a:lnTo>
                    <a:pt x="128" y="10838"/>
                  </a:lnTo>
                  <a:lnTo>
                    <a:pt x="160" y="10838"/>
                  </a:lnTo>
                  <a:lnTo>
                    <a:pt x="191" y="10838"/>
                  </a:lnTo>
                  <a:lnTo>
                    <a:pt x="223" y="10838"/>
                  </a:lnTo>
                  <a:lnTo>
                    <a:pt x="255" y="10838"/>
                  </a:lnTo>
                  <a:lnTo>
                    <a:pt x="287" y="10838"/>
                  </a:lnTo>
                  <a:lnTo>
                    <a:pt x="319" y="10838"/>
                  </a:lnTo>
                  <a:lnTo>
                    <a:pt x="350" y="10838"/>
                  </a:lnTo>
                  <a:lnTo>
                    <a:pt x="382" y="10838"/>
                  </a:lnTo>
                  <a:lnTo>
                    <a:pt x="414" y="10838"/>
                  </a:lnTo>
                  <a:lnTo>
                    <a:pt x="446" y="10838"/>
                  </a:lnTo>
                  <a:lnTo>
                    <a:pt x="478" y="10838"/>
                  </a:lnTo>
                  <a:lnTo>
                    <a:pt x="507" y="10838"/>
                  </a:lnTo>
                  <a:lnTo>
                    <a:pt x="541" y="10837"/>
                  </a:lnTo>
                  <a:lnTo>
                    <a:pt x="573" y="10837"/>
                  </a:lnTo>
                  <a:lnTo>
                    <a:pt x="605" y="10837"/>
                  </a:lnTo>
                  <a:lnTo>
                    <a:pt x="637" y="10837"/>
                  </a:lnTo>
                  <a:lnTo>
                    <a:pt x="669" y="10837"/>
                  </a:lnTo>
                  <a:lnTo>
                    <a:pt x="669" y="10837"/>
                  </a:lnTo>
                  <a:lnTo>
                    <a:pt x="669" y="10837"/>
                  </a:lnTo>
                  <a:cubicBezTo>
                    <a:pt x="722" y="10836"/>
                    <a:pt x="767" y="10877"/>
                    <a:pt x="768" y="10930"/>
                  </a:cubicBezTo>
                  <a:cubicBezTo>
                    <a:pt x="770" y="10983"/>
                    <a:pt x="729" y="11028"/>
                    <a:pt x="676" y="11029"/>
                  </a:cubicBezTo>
                  <a:lnTo>
                    <a:pt x="669" y="11029"/>
                  </a:lnTo>
                  <a:lnTo>
                    <a:pt x="637" y="11029"/>
                  </a:lnTo>
                  <a:lnTo>
                    <a:pt x="605" y="11029"/>
                  </a:lnTo>
                  <a:lnTo>
                    <a:pt x="573" y="11029"/>
                  </a:lnTo>
                  <a:lnTo>
                    <a:pt x="541" y="11029"/>
                  </a:lnTo>
                  <a:lnTo>
                    <a:pt x="513" y="11029"/>
                  </a:lnTo>
                  <a:lnTo>
                    <a:pt x="478" y="11030"/>
                  </a:lnTo>
                  <a:lnTo>
                    <a:pt x="446" y="11030"/>
                  </a:lnTo>
                  <a:lnTo>
                    <a:pt x="414" y="11030"/>
                  </a:lnTo>
                  <a:lnTo>
                    <a:pt x="382" y="11030"/>
                  </a:lnTo>
                  <a:lnTo>
                    <a:pt x="350" y="11030"/>
                  </a:lnTo>
                  <a:lnTo>
                    <a:pt x="319" y="11030"/>
                  </a:lnTo>
                  <a:lnTo>
                    <a:pt x="287" y="11030"/>
                  </a:lnTo>
                  <a:lnTo>
                    <a:pt x="255" y="11030"/>
                  </a:lnTo>
                  <a:lnTo>
                    <a:pt x="223" y="11030"/>
                  </a:lnTo>
                  <a:lnTo>
                    <a:pt x="191" y="11030"/>
                  </a:lnTo>
                  <a:lnTo>
                    <a:pt x="160" y="11030"/>
                  </a:lnTo>
                  <a:lnTo>
                    <a:pt x="128" y="11030"/>
                  </a:lnTo>
                  <a:lnTo>
                    <a:pt x="96" y="11030"/>
                  </a:lnTo>
                  <a:cubicBezTo>
                    <a:pt x="43" y="11030"/>
                    <a:pt x="0" y="10987"/>
                    <a:pt x="0" y="10934"/>
                  </a:cubicBezTo>
                  <a:cubicBezTo>
                    <a:pt x="0" y="10881"/>
                    <a:pt x="43" y="10838"/>
                    <a:pt x="96" y="10838"/>
                  </a:cubicBezTo>
                  <a:close/>
                  <a:moveTo>
                    <a:pt x="1345" y="10668"/>
                  </a:moveTo>
                  <a:lnTo>
                    <a:pt x="1375" y="10646"/>
                  </a:lnTo>
                  <a:lnTo>
                    <a:pt x="1405" y="10623"/>
                  </a:lnTo>
                  <a:lnTo>
                    <a:pt x="1435" y="10598"/>
                  </a:lnTo>
                  <a:lnTo>
                    <a:pt x="1465" y="10571"/>
                  </a:lnTo>
                  <a:lnTo>
                    <a:pt x="1496" y="10543"/>
                  </a:lnTo>
                  <a:lnTo>
                    <a:pt x="1523" y="10516"/>
                  </a:lnTo>
                  <a:lnTo>
                    <a:pt x="1555" y="10483"/>
                  </a:lnTo>
                  <a:lnTo>
                    <a:pt x="1586" y="10450"/>
                  </a:lnTo>
                  <a:lnTo>
                    <a:pt x="1615" y="10416"/>
                  </a:lnTo>
                  <a:lnTo>
                    <a:pt x="1647" y="10379"/>
                  </a:lnTo>
                  <a:lnTo>
                    <a:pt x="1677" y="10341"/>
                  </a:lnTo>
                  <a:lnTo>
                    <a:pt x="1706" y="10303"/>
                  </a:lnTo>
                  <a:lnTo>
                    <a:pt x="1726" y="10276"/>
                  </a:lnTo>
                  <a:cubicBezTo>
                    <a:pt x="1758" y="10234"/>
                    <a:pt x="1818" y="10226"/>
                    <a:pt x="1861" y="10258"/>
                  </a:cubicBezTo>
                  <a:cubicBezTo>
                    <a:pt x="1903" y="10290"/>
                    <a:pt x="1911" y="10350"/>
                    <a:pt x="1879" y="10392"/>
                  </a:cubicBezTo>
                  <a:lnTo>
                    <a:pt x="1859" y="10418"/>
                  </a:lnTo>
                  <a:lnTo>
                    <a:pt x="1826" y="10461"/>
                  </a:lnTo>
                  <a:lnTo>
                    <a:pt x="1792" y="10504"/>
                  </a:lnTo>
                  <a:lnTo>
                    <a:pt x="1760" y="10541"/>
                  </a:lnTo>
                  <a:lnTo>
                    <a:pt x="1725" y="10581"/>
                  </a:lnTo>
                  <a:lnTo>
                    <a:pt x="1692" y="10616"/>
                  </a:lnTo>
                  <a:lnTo>
                    <a:pt x="1660" y="10649"/>
                  </a:lnTo>
                  <a:lnTo>
                    <a:pt x="1625" y="10686"/>
                  </a:lnTo>
                  <a:lnTo>
                    <a:pt x="1592" y="10716"/>
                  </a:lnTo>
                  <a:lnTo>
                    <a:pt x="1558" y="10745"/>
                  </a:lnTo>
                  <a:lnTo>
                    <a:pt x="1524" y="10774"/>
                  </a:lnTo>
                  <a:lnTo>
                    <a:pt x="1490" y="10801"/>
                  </a:lnTo>
                  <a:lnTo>
                    <a:pt x="1460" y="10823"/>
                  </a:lnTo>
                  <a:cubicBezTo>
                    <a:pt x="1417" y="10854"/>
                    <a:pt x="1357" y="10845"/>
                    <a:pt x="1326" y="10803"/>
                  </a:cubicBezTo>
                  <a:cubicBezTo>
                    <a:pt x="1294" y="10760"/>
                    <a:pt x="1303" y="10700"/>
                    <a:pt x="1345" y="10668"/>
                  </a:cubicBezTo>
                  <a:close/>
                  <a:moveTo>
                    <a:pt x="2123" y="9637"/>
                  </a:moveTo>
                  <a:lnTo>
                    <a:pt x="2144" y="9599"/>
                  </a:lnTo>
                  <a:lnTo>
                    <a:pt x="2176" y="9539"/>
                  </a:lnTo>
                  <a:lnTo>
                    <a:pt x="2206" y="9480"/>
                  </a:lnTo>
                  <a:lnTo>
                    <a:pt x="2238" y="9417"/>
                  </a:lnTo>
                  <a:lnTo>
                    <a:pt x="2270" y="9354"/>
                  </a:lnTo>
                  <a:lnTo>
                    <a:pt x="2302" y="9291"/>
                  </a:lnTo>
                  <a:lnTo>
                    <a:pt x="2333" y="9226"/>
                  </a:lnTo>
                  <a:lnTo>
                    <a:pt x="2365" y="9161"/>
                  </a:lnTo>
                  <a:lnTo>
                    <a:pt x="2380" y="9128"/>
                  </a:lnTo>
                  <a:cubicBezTo>
                    <a:pt x="2402" y="9080"/>
                    <a:pt x="2459" y="9059"/>
                    <a:pt x="2508" y="9081"/>
                  </a:cubicBezTo>
                  <a:cubicBezTo>
                    <a:pt x="2556" y="9104"/>
                    <a:pt x="2577" y="9161"/>
                    <a:pt x="2554" y="9209"/>
                  </a:cubicBezTo>
                  <a:lnTo>
                    <a:pt x="2538" y="9244"/>
                  </a:lnTo>
                  <a:lnTo>
                    <a:pt x="2506" y="9311"/>
                  </a:lnTo>
                  <a:lnTo>
                    <a:pt x="2473" y="9376"/>
                  </a:lnTo>
                  <a:lnTo>
                    <a:pt x="2441" y="9441"/>
                  </a:lnTo>
                  <a:lnTo>
                    <a:pt x="2409" y="9504"/>
                  </a:lnTo>
                  <a:lnTo>
                    <a:pt x="2377" y="9567"/>
                  </a:lnTo>
                  <a:lnTo>
                    <a:pt x="2345" y="9630"/>
                  </a:lnTo>
                  <a:lnTo>
                    <a:pt x="2313" y="9690"/>
                  </a:lnTo>
                  <a:lnTo>
                    <a:pt x="2292" y="9728"/>
                  </a:lnTo>
                  <a:cubicBezTo>
                    <a:pt x="2267" y="9775"/>
                    <a:pt x="2209" y="9792"/>
                    <a:pt x="2162" y="9767"/>
                  </a:cubicBezTo>
                  <a:cubicBezTo>
                    <a:pt x="2115" y="9742"/>
                    <a:pt x="2098" y="9683"/>
                    <a:pt x="2123" y="9637"/>
                  </a:cubicBezTo>
                  <a:close/>
                  <a:moveTo>
                    <a:pt x="2697" y="8431"/>
                  </a:moveTo>
                  <a:lnTo>
                    <a:pt x="2714" y="8393"/>
                  </a:lnTo>
                  <a:lnTo>
                    <a:pt x="2744" y="8321"/>
                  </a:lnTo>
                  <a:lnTo>
                    <a:pt x="2777" y="8247"/>
                  </a:lnTo>
                  <a:lnTo>
                    <a:pt x="2808" y="8173"/>
                  </a:lnTo>
                  <a:lnTo>
                    <a:pt x="2840" y="8099"/>
                  </a:lnTo>
                  <a:lnTo>
                    <a:pt x="2872" y="8024"/>
                  </a:lnTo>
                  <a:lnTo>
                    <a:pt x="2904" y="7950"/>
                  </a:lnTo>
                  <a:lnTo>
                    <a:pt x="2924" y="7903"/>
                  </a:lnTo>
                  <a:cubicBezTo>
                    <a:pt x="2944" y="7854"/>
                    <a:pt x="3000" y="7831"/>
                    <a:pt x="3049" y="7852"/>
                  </a:cubicBezTo>
                  <a:cubicBezTo>
                    <a:pt x="3098" y="7872"/>
                    <a:pt x="3121" y="7928"/>
                    <a:pt x="3101" y="7977"/>
                  </a:cubicBezTo>
                  <a:lnTo>
                    <a:pt x="3081" y="8025"/>
                  </a:lnTo>
                  <a:lnTo>
                    <a:pt x="3049" y="8101"/>
                  </a:lnTo>
                  <a:lnTo>
                    <a:pt x="3017" y="8174"/>
                  </a:lnTo>
                  <a:lnTo>
                    <a:pt x="2985" y="8250"/>
                  </a:lnTo>
                  <a:lnTo>
                    <a:pt x="2952" y="8324"/>
                  </a:lnTo>
                  <a:lnTo>
                    <a:pt x="2921" y="8396"/>
                  </a:lnTo>
                  <a:lnTo>
                    <a:pt x="2889" y="8470"/>
                  </a:lnTo>
                  <a:lnTo>
                    <a:pt x="2873" y="8508"/>
                  </a:lnTo>
                  <a:cubicBezTo>
                    <a:pt x="2852" y="8556"/>
                    <a:pt x="2795" y="8579"/>
                    <a:pt x="2746" y="8557"/>
                  </a:cubicBezTo>
                  <a:cubicBezTo>
                    <a:pt x="2698" y="8536"/>
                    <a:pt x="2676" y="8479"/>
                    <a:pt x="2697" y="8431"/>
                  </a:cubicBezTo>
                  <a:close/>
                  <a:moveTo>
                    <a:pt x="3224" y="7195"/>
                  </a:moveTo>
                  <a:lnTo>
                    <a:pt x="3254" y="7124"/>
                  </a:lnTo>
                  <a:lnTo>
                    <a:pt x="3285" y="7050"/>
                  </a:lnTo>
                  <a:lnTo>
                    <a:pt x="3317" y="6974"/>
                  </a:lnTo>
                  <a:lnTo>
                    <a:pt x="3349" y="6899"/>
                  </a:lnTo>
                  <a:lnTo>
                    <a:pt x="3381" y="6824"/>
                  </a:lnTo>
                  <a:lnTo>
                    <a:pt x="3413" y="6750"/>
                  </a:lnTo>
                  <a:lnTo>
                    <a:pt x="3444" y="6677"/>
                  </a:lnTo>
                  <a:lnTo>
                    <a:pt x="3449" y="6665"/>
                  </a:lnTo>
                  <a:cubicBezTo>
                    <a:pt x="3470" y="6616"/>
                    <a:pt x="3527" y="6594"/>
                    <a:pt x="3576" y="6615"/>
                  </a:cubicBezTo>
                  <a:cubicBezTo>
                    <a:pt x="3624" y="6636"/>
                    <a:pt x="3647" y="6692"/>
                    <a:pt x="3626" y="6741"/>
                  </a:cubicBezTo>
                  <a:lnTo>
                    <a:pt x="3621" y="6752"/>
                  </a:lnTo>
                  <a:lnTo>
                    <a:pt x="3590" y="6827"/>
                  </a:lnTo>
                  <a:lnTo>
                    <a:pt x="3558" y="6901"/>
                  </a:lnTo>
                  <a:lnTo>
                    <a:pt x="3526" y="6974"/>
                  </a:lnTo>
                  <a:lnTo>
                    <a:pt x="3494" y="7049"/>
                  </a:lnTo>
                  <a:lnTo>
                    <a:pt x="3462" y="7123"/>
                  </a:lnTo>
                  <a:lnTo>
                    <a:pt x="3431" y="7199"/>
                  </a:lnTo>
                  <a:lnTo>
                    <a:pt x="3400" y="7271"/>
                  </a:lnTo>
                  <a:cubicBezTo>
                    <a:pt x="3379" y="7319"/>
                    <a:pt x="3323" y="7342"/>
                    <a:pt x="3274" y="7321"/>
                  </a:cubicBezTo>
                  <a:cubicBezTo>
                    <a:pt x="3226" y="7300"/>
                    <a:pt x="3203" y="7244"/>
                    <a:pt x="3224" y="7195"/>
                  </a:cubicBezTo>
                  <a:close/>
                  <a:moveTo>
                    <a:pt x="3760" y="5961"/>
                  </a:moveTo>
                  <a:lnTo>
                    <a:pt x="3764" y="5951"/>
                  </a:lnTo>
                  <a:lnTo>
                    <a:pt x="3794" y="5881"/>
                  </a:lnTo>
                  <a:lnTo>
                    <a:pt x="3827" y="5809"/>
                  </a:lnTo>
                  <a:lnTo>
                    <a:pt x="3859" y="5739"/>
                  </a:lnTo>
                  <a:lnTo>
                    <a:pt x="3891" y="5669"/>
                  </a:lnTo>
                  <a:lnTo>
                    <a:pt x="3923" y="5599"/>
                  </a:lnTo>
                  <a:lnTo>
                    <a:pt x="3955" y="5529"/>
                  </a:lnTo>
                  <a:lnTo>
                    <a:pt x="3986" y="5461"/>
                  </a:lnTo>
                  <a:lnTo>
                    <a:pt x="3998" y="5435"/>
                  </a:lnTo>
                  <a:cubicBezTo>
                    <a:pt x="4020" y="5387"/>
                    <a:pt x="4077" y="5366"/>
                    <a:pt x="4125" y="5388"/>
                  </a:cubicBezTo>
                  <a:cubicBezTo>
                    <a:pt x="4173" y="5411"/>
                    <a:pt x="4194" y="5468"/>
                    <a:pt x="4172" y="5516"/>
                  </a:cubicBezTo>
                  <a:lnTo>
                    <a:pt x="4161" y="5538"/>
                  </a:lnTo>
                  <a:lnTo>
                    <a:pt x="4130" y="5610"/>
                  </a:lnTo>
                  <a:lnTo>
                    <a:pt x="4098" y="5678"/>
                  </a:lnTo>
                  <a:lnTo>
                    <a:pt x="4066" y="5748"/>
                  </a:lnTo>
                  <a:lnTo>
                    <a:pt x="4034" y="5818"/>
                  </a:lnTo>
                  <a:lnTo>
                    <a:pt x="4002" y="5888"/>
                  </a:lnTo>
                  <a:lnTo>
                    <a:pt x="3970" y="5958"/>
                  </a:lnTo>
                  <a:lnTo>
                    <a:pt x="3939" y="6030"/>
                  </a:lnTo>
                  <a:lnTo>
                    <a:pt x="3935" y="6040"/>
                  </a:lnTo>
                  <a:cubicBezTo>
                    <a:pt x="3913" y="6088"/>
                    <a:pt x="3856" y="6109"/>
                    <a:pt x="3808" y="6088"/>
                  </a:cubicBezTo>
                  <a:cubicBezTo>
                    <a:pt x="3759" y="6066"/>
                    <a:pt x="3738" y="6009"/>
                    <a:pt x="3760" y="5961"/>
                  </a:cubicBezTo>
                  <a:close/>
                  <a:moveTo>
                    <a:pt x="4324" y="4740"/>
                  </a:moveTo>
                  <a:lnTo>
                    <a:pt x="4336" y="4714"/>
                  </a:lnTo>
                  <a:lnTo>
                    <a:pt x="4369" y="4646"/>
                  </a:lnTo>
                  <a:lnTo>
                    <a:pt x="4401" y="4580"/>
                  </a:lnTo>
                  <a:lnTo>
                    <a:pt x="4433" y="4514"/>
                  </a:lnTo>
                  <a:lnTo>
                    <a:pt x="4465" y="4448"/>
                  </a:lnTo>
                  <a:lnTo>
                    <a:pt x="4496" y="4384"/>
                  </a:lnTo>
                  <a:lnTo>
                    <a:pt x="4528" y="4317"/>
                  </a:lnTo>
                  <a:lnTo>
                    <a:pt x="4560" y="4252"/>
                  </a:lnTo>
                  <a:lnTo>
                    <a:pt x="4576" y="4220"/>
                  </a:lnTo>
                  <a:cubicBezTo>
                    <a:pt x="4600" y="4172"/>
                    <a:pt x="4657" y="4153"/>
                    <a:pt x="4705" y="4176"/>
                  </a:cubicBezTo>
                  <a:cubicBezTo>
                    <a:pt x="4752" y="4199"/>
                    <a:pt x="4772" y="4257"/>
                    <a:pt x="4749" y="4304"/>
                  </a:cubicBezTo>
                  <a:lnTo>
                    <a:pt x="4733" y="4337"/>
                  </a:lnTo>
                  <a:lnTo>
                    <a:pt x="4701" y="4402"/>
                  </a:lnTo>
                  <a:lnTo>
                    <a:pt x="4669" y="4465"/>
                  </a:lnTo>
                  <a:lnTo>
                    <a:pt x="4638" y="4533"/>
                  </a:lnTo>
                  <a:lnTo>
                    <a:pt x="4606" y="4597"/>
                  </a:lnTo>
                  <a:lnTo>
                    <a:pt x="4574" y="4663"/>
                  </a:lnTo>
                  <a:lnTo>
                    <a:pt x="4542" y="4729"/>
                  </a:lnTo>
                  <a:lnTo>
                    <a:pt x="4511" y="4795"/>
                  </a:lnTo>
                  <a:lnTo>
                    <a:pt x="4499" y="4821"/>
                  </a:lnTo>
                  <a:cubicBezTo>
                    <a:pt x="4476" y="4869"/>
                    <a:pt x="4419" y="4890"/>
                    <a:pt x="4371" y="4868"/>
                  </a:cubicBezTo>
                  <a:cubicBezTo>
                    <a:pt x="4323" y="4845"/>
                    <a:pt x="4302" y="4788"/>
                    <a:pt x="4324" y="4740"/>
                  </a:cubicBezTo>
                  <a:close/>
                  <a:moveTo>
                    <a:pt x="4920" y="3531"/>
                  </a:moveTo>
                  <a:lnTo>
                    <a:pt x="4943" y="3486"/>
                  </a:lnTo>
                  <a:lnTo>
                    <a:pt x="4975" y="3424"/>
                  </a:lnTo>
                  <a:lnTo>
                    <a:pt x="5007" y="3362"/>
                  </a:lnTo>
                  <a:lnTo>
                    <a:pt x="5038" y="3302"/>
                  </a:lnTo>
                  <a:lnTo>
                    <a:pt x="5070" y="3240"/>
                  </a:lnTo>
                  <a:lnTo>
                    <a:pt x="5102" y="3179"/>
                  </a:lnTo>
                  <a:lnTo>
                    <a:pt x="5134" y="3118"/>
                  </a:lnTo>
                  <a:lnTo>
                    <a:pt x="5167" y="3057"/>
                  </a:lnTo>
                  <a:lnTo>
                    <a:pt x="5187" y="3019"/>
                  </a:lnTo>
                  <a:cubicBezTo>
                    <a:pt x="5212" y="2972"/>
                    <a:pt x="5270" y="2955"/>
                    <a:pt x="5317" y="2980"/>
                  </a:cubicBezTo>
                  <a:cubicBezTo>
                    <a:pt x="5364" y="3005"/>
                    <a:pt x="5382" y="3063"/>
                    <a:pt x="5357" y="3109"/>
                  </a:cubicBezTo>
                  <a:lnTo>
                    <a:pt x="5336" y="3148"/>
                  </a:lnTo>
                  <a:lnTo>
                    <a:pt x="5304" y="3207"/>
                  </a:lnTo>
                  <a:lnTo>
                    <a:pt x="5272" y="3268"/>
                  </a:lnTo>
                  <a:lnTo>
                    <a:pt x="5240" y="3329"/>
                  </a:lnTo>
                  <a:lnTo>
                    <a:pt x="5209" y="3389"/>
                  </a:lnTo>
                  <a:lnTo>
                    <a:pt x="5178" y="3450"/>
                  </a:lnTo>
                  <a:lnTo>
                    <a:pt x="5146" y="3512"/>
                  </a:lnTo>
                  <a:lnTo>
                    <a:pt x="5114" y="3574"/>
                  </a:lnTo>
                  <a:lnTo>
                    <a:pt x="5091" y="3619"/>
                  </a:lnTo>
                  <a:cubicBezTo>
                    <a:pt x="5066" y="3666"/>
                    <a:pt x="5009" y="3685"/>
                    <a:pt x="4961" y="3660"/>
                  </a:cubicBezTo>
                  <a:cubicBezTo>
                    <a:pt x="4914" y="3636"/>
                    <a:pt x="4896" y="3578"/>
                    <a:pt x="4920" y="3531"/>
                  </a:cubicBezTo>
                  <a:close/>
                  <a:moveTo>
                    <a:pt x="5560" y="2345"/>
                  </a:moveTo>
                  <a:lnTo>
                    <a:pt x="5581" y="2308"/>
                  </a:lnTo>
                  <a:lnTo>
                    <a:pt x="5614" y="2253"/>
                  </a:lnTo>
                  <a:lnTo>
                    <a:pt x="5646" y="2199"/>
                  </a:lnTo>
                  <a:lnTo>
                    <a:pt x="5678" y="2145"/>
                  </a:lnTo>
                  <a:lnTo>
                    <a:pt x="5710" y="2092"/>
                  </a:lnTo>
                  <a:lnTo>
                    <a:pt x="5741" y="2040"/>
                  </a:lnTo>
                  <a:lnTo>
                    <a:pt x="5774" y="1986"/>
                  </a:lnTo>
                  <a:lnTo>
                    <a:pt x="5806" y="1934"/>
                  </a:lnTo>
                  <a:lnTo>
                    <a:pt x="5839" y="1884"/>
                  </a:lnTo>
                  <a:lnTo>
                    <a:pt x="5861" y="1849"/>
                  </a:lnTo>
                  <a:cubicBezTo>
                    <a:pt x="5889" y="1804"/>
                    <a:pt x="5948" y="1790"/>
                    <a:pt x="5993" y="1818"/>
                  </a:cubicBezTo>
                  <a:cubicBezTo>
                    <a:pt x="6038" y="1847"/>
                    <a:pt x="6051" y="1906"/>
                    <a:pt x="6023" y="1951"/>
                  </a:cubicBezTo>
                  <a:lnTo>
                    <a:pt x="6000" y="1987"/>
                  </a:lnTo>
                  <a:lnTo>
                    <a:pt x="5969" y="2036"/>
                  </a:lnTo>
                  <a:lnTo>
                    <a:pt x="5937" y="2087"/>
                  </a:lnTo>
                  <a:lnTo>
                    <a:pt x="5906" y="2137"/>
                  </a:lnTo>
                  <a:lnTo>
                    <a:pt x="5875" y="2191"/>
                  </a:lnTo>
                  <a:lnTo>
                    <a:pt x="5843" y="2244"/>
                  </a:lnTo>
                  <a:lnTo>
                    <a:pt x="5811" y="2296"/>
                  </a:lnTo>
                  <a:lnTo>
                    <a:pt x="5779" y="2350"/>
                  </a:lnTo>
                  <a:lnTo>
                    <a:pt x="5748" y="2403"/>
                  </a:lnTo>
                  <a:lnTo>
                    <a:pt x="5727" y="2439"/>
                  </a:lnTo>
                  <a:cubicBezTo>
                    <a:pt x="5701" y="2486"/>
                    <a:pt x="5643" y="2502"/>
                    <a:pt x="5597" y="2476"/>
                  </a:cubicBezTo>
                  <a:cubicBezTo>
                    <a:pt x="5550" y="2450"/>
                    <a:pt x="5534" y="2391"/>
                    <a:pt x="5560" y="2345"/>
                  </a:cubicBezTo>
                  <a:close/>
                  <a:moveTo>
                    <a:pt x="6304" y="1210"/>
                  </a:moveTo>
                  <a:lnTo>
                    <a:pt x="6321" y="1187"/>
                  </a:lnTo>
                  <a:lnTo>
                    <a:pt x="6353" y="1146"/>
                  </a:lnTo>
                  <a:lnTo>
                    <a:pt x="6386" y="1105"/>
                  </a:lnTo>
                  <a:lnTo>
                    <a:pt x="6418" y="1065"/>
                  </a:lnTo>
                  <a:lnTo>
                    <a:pt x="6449" y="1027"/>
                  </a:lnTo>
                  <a:lnTo>
                    <a:pt x="6482" y="988"/>
                  </a:lnTo>
                  <a:lnTo>
                    <a:pt x="6514" y="950"/>
                  </a:lnTo>
                  <a:lnTo>
                    <a:pt x="6548" y="912"/>
                  </a:lnTo>
                  <a:lnTo>
                    <a:pt x="6580" y="876"/>
                  </a:lnTo>
                  <a:lnTo>
                    <a:pt x="6612" y="840"/>
                  </a:lnTo>
                  <a:lnTo>
                    <a:pt x="6644" y="805"/>
                  </a:lnTo>
                  <a:lnTo>
                    <a:pt x="6677" y="770"/>
                  </a:lnTo>
                  <a:lnTo>
                    <a:pt x="6682" y="764"/>
                  </a:lnTo>
                  <a:cubicBezTo>
                    <a:pt x="6718" y="725"/>
                    <a:pt x="6779" y="724"/>
                    <a:pt x="6818" y="760"/>
                  </a:cubicBezTo>
                  <a:cubicBezTo>
                    <a:pt x="6856" y="796"/>
                    <a:pt x="6858" y="857"/>
                    <a:pt x="6822" y="896"/>
                  </a:cubicBezTo>
                  <a:lnTo>
                    <a:pt x="6816" y="901"/>
                  </a:lnTo>
                  <a:lnTo>
                    <a:pt x="6785" y="934"/>
                  </a:lnTo>
                  <a:lnTo>
                    <a:pt x="6755" y="967"/>
                  </a:lnTo>
                  <a:lnTo>
                    <a:pt x="6723" y="1003"/>
                  </a:lnTo>
                  <a:lnTo>
                    <a:pt x="6691" y="1039"/>
                  </a:lnTo>
                  <a:lnTo>
                    <a:pt x="6661" y="1073"/>
                  </a:lnTo>
                  <a:lnTo>
                    <a:pt x="6629" y="1111"/>
                  </a:lnTo>
                  <a:lnTo>
                    <a:pt x="6598" y="1148"/>
                  </a:lnTo>
                  <a:lnTo>
                    <a:pt x="6567" y="1185"/>
                  </a:lnTo>
                  <a:lnTo>
                    <a:pt x="6535" y="1225"/>
                  </a:lnTo>
                  <a:lnTo>
                    <a:pt x="6504" y="1265"/>
                  </a:lnTo>
                  <a:lnTo>
                    <a:pt x="6472" y="1306"/>
                  </a:lnTo>
                  <a:lnTo>
                    <a:pt x="6455" y="1328"/>
                  </a:lnTo>
                  <a:cubicBezTo>
                    <a:pt x="6422" y="1369"/>
                    <a:pt x="6362" y="1377"/>
                    <a:pt x="6320" y="1344"/>
                  </a:cubicBezTo>
                  <a:cubicBezTo>
                    <a:pt x="6278" y="1312"/>
                    <a:pt x="6271" y="1251"/>
                    <a:pt x="6304" y="1210"/>
                  </a:cubicBezTo>
                  <a:close/>
                  <a:moveTo>
                    <a:pt x="7287" y="255"/>
                  </a:moveTo>
                  <a:lnTo>
                    <a:pt x="7301" y="246"/>
                  </a:lnTo>
                  <a:lnTo>
                    <a:pt x="7334" y="226"/>
                  </a:lnTo>
                  <a:lnTo>
                    <a:pt x="7364" y="208"/>
                  </a:lnTo>
                  <a:lnTo>
                    <a:pt x="7399" y="188"/>
                  </a:lnTo>
                  <a:lnTo>
                    <a:pt x="7433" y="170"/>
                  </a:lnTo>
                  <a:lnTo>
                    <a:pt x="7465" y="153"/>
                  </a:lnTo>
                  <a:lnTo>
                    <a:pt x="7500" y="136"/>
                  </a:lnTo>
                  <a:lnTo>
                    <a:pt x="7534" y="120"/>
                  </a:lnTo>
                  <a:lnTo>
                    <a:pt x="7566" y="105"/>
                  </a:lnTo>
                  <a:lnTo>
                    <a:pt x="7601" y="91"/>
                  </a:lnTo>
                  <a:lnTo>
                    <a:pt x="7633" y="78"/>
                  </a:lnTo>
                  <a:lnTo>
                    <a:pt x="7668" y="65"/>
                  </a:lnTo>
                  <a:lnTo>
                    <a:pt x="7702" y="53"/>
                  </a:lnTo>
                  <a:lnTo>
                    <a:pt x="7732" y="42"/>
                  </a:lnTo>
                  <a:lnTo>
                    <a:pt x="7770" y="31"/>
                  </a:lnTo>
                  <a:lnTo>
                    <a:pt x="7802" y="22"/>
                  </a:lnTo>
                  <a:lnTo>
                    <a:pt x="7837" y="13"/>
                  </a:lnTo>
                  <a:lnTo>
                    <a:pt x="7839" y="13"/>
                  </a:lnTo>
                  <a:cubicBezTo>
                    <a:pt x="7891" y="0"/>
                    <a:pt x="7943" y="31"/>
                    <a:pt x="7956" y="83"/>
                  </a:cubicBezTo>
                  <a:cubicBezTo>
                    <a:pt x="7969" y="134"/>
                    <a:pt x="7937" y="186"/>
                    <a:pt x="7886" y="199"/>
                  </a:cubicBezTo>
                  <a:lnTo>
                    <a:pt x="7884" y="200"/>
                  </a:lnTo>
                  <a:lnTo>
                    <a:pt x="7854" y="207"/>
                  </a:lnTo>
                  <a:lnTo>
                    <a:pt x="7822" y="216"/>
                  </a:lnTo>
                  <a:lnTo>
                    <a:pt x="7797" y="223"/>
                  </a:lnTo>
                  <a:lnTo>
                    <a:pt x="7765" y="234"/>
                  </a:lnTo>
                  <a:lnTo>
                    <a:pt x="7735" y="244"/>
                  </a:lnTo>
                  <a:lnTo>
                    <a:pt x="7706" y="255"/>
                  </a:lnTo>
                  <a:lnTo>
                    <a:pt x="7674" y="268"/>
                  </a:lnTo>
                  <a:lnTo>
                    <a:pt x="7645" y="280"/>
                  </a:lnTo>
                  <a:lnTo>
                    <a:pt x="7615" y="293"/>
                  </a:lnTo>
                  <a:lnTo>
                    <a:pt x="7585" y="307"/>
                  </a:lnTo>
                  <a:lnTo>
                    <a:pt x="7556" y="322"/>
                  </a:lnTo>
                  <a:lnTo>
                    <a:pt x="7524" y="339"/>
                  </a:lnTo>
                  <a:lnTo>
                    <a:pt x="7494" y="355"/>
                  </a:lnTo>
                  <a:lnTo>
                    <a:pt x="7465" y="371"/>
                  </a:lnTo>
                  <a:lnTo>
                    <a:pt x="7432" y="391"/>
                  </a:lnTo>
                  <a:lnTo>
                    <a:pt x="7402" y="409"/>
                  </a:lnTo>
                  <a:lnTo>
                    <a:pt x="7389" y="418"/>
                  </a:lnTo>
                  <a:cubicBezTo>
                    <a:pt x="7344" y="446"/>
                    <a:pt x="7284" y="432"/>
                    <a:pt x="7256" y="387"/>
                  </a:cubicBezTo>
                  <a:cubicBezTo>
                    <a:pt x="7228" y="342"/>
                    <a:pt x="7242" y="283"/>
                    <a:pt x="7287" y="255"/>
                  </a:cubicBezTo>
                  <a:close/>
                  <a:moveTo>
                    <a:pt x="8649" y="57"/>
                  </a:moveTo>
                  <a:lnTo>
                    <a:pt x="8656" y="60"/>
                  </a:lnTo>
                  <a:lnTo>
                    <a:pt x="8693" y="75"/>
                  </a:lnTo>
                  <a:lnTo>
                    <a:pt x="8724" y="88"/>
                  </a:lnTo>
                  <a:lnTo>
                    <a:pt x="8758" y="103"/>
                  </a:lnTo>
                  <a:lnTo>
                    <a:pt x="8792" y="119"/>
                  </a:lnTo>
                  <a:lnTo>
                    <a:pt x="8826" y="136"/>
                  </a:lnTo>
                  <a:lnTo>
                    <a:pt x="8861" y="154"/>
                  </a:lnTo>
                  <a:lnTo>
                    <a:pt x="8892" y="171"/>
                  </a:lnTo>
                  <a:lnTo>
                    <a:pt x="8927" y="192"/>
                  </a:lnTo>
                  <a:lnTo>
                    <a:pt x="8959" y="211"/>
                  </a:lnTo>
                  <a:lnTo>
                    <a:pt x="8995" y="234"/>
                  </a:lnTo>
                  <a:lnTo>
                    <a:pt x="9027" y="255"/>
                  </a:lnTo>
                  <a:lnTo>
                    <a:pt x="9061" y="279"/>
                  </a:lnTo>
                  <a:lnTo>
                    <a:pt x="9093" y="303"/>
                  </a:lnTo>
                  <a:lnTo>
                    <a:pt x="9127" y="328"/>
                  </a:lnTo>
                  <a:lnTo>
                    <a:pt x="9161" y="354"/>
                  </a:lnTo>
                  <a:lnTo>
                    <a:pt x="9172" y="363"/>
                  </a:lnTo>
                  <a:cubicBezTo>
                    <a:pt x="9214" y="395"/>
                    <a:pt x="9221" y="456"/>
                    <a:pt x="9188" y="497"/>
                  </a:cubicBezTo>
                  <a:cubicBezTo>
                    <a:pt x="9156" y="539"/>
                    <a:pt x="9095" y="546"/>
                    <a:pt x="9054" y="514"/>
                  </a:cubicBezTo>
                  <a:lnTo>
                    <a:pt x="9042" y="505"/>
                  </a:lnTo>
                  <a:lnTo>
                    <a:pt x="9012" y="481"/>
                  </a:lnTo>
                  <a:lnTo>
                    <a:pt x="8981" y="458"/>
                  </a:lnTo>
                  <a:lnTo>
                    <a:pt x="8950" y="436"/>
                  </a:lnTo>
                  <a:lnTo>
                    <a:pt x="8922" y="416"/>
                  </a:lnTo>
                  <a:lnTo>
                    <a:pt x="8890" y="395"/>
                  </a:lnTo>
                  <a:lnTo>
                    <a:pt x="8861" y="376"/>
                  </a:lnTo>
                  <a:lnTo>
                    <a:pt x="8829" y="357"/>
                  </a:lnTo>
                  <a:lnTo>
                    <a:pt x="8801" y="340"/>
                  </a:lnTo>
                  <a:lnTo>
                    <a:pt x="8768" y="323"/>
                  </a:lnTo>
                  <a:lnTo>
                    <a:pt x="8741" y="307"/>
                  </a:lnTo>
                  <a:lnTo>
                    <a:pt x="8711" y="292"/>
                  </a:lnTo>
                  <a:lnTo>
                    <a:pt x="8681" y="278"/>
                  </a:lnTo>
                  <a:lnTo>
                    <a:pt x="8651" y="265"/>
                  </a:lnTo>
                  <a:lnTo>
                    <a:pt x="8618" y="252"/>
                  </a:lnTo>
                  <a:lnTo>
                    <a:pt x="8593" y="241"/>
                  </a:lnTo>
                  <a:lnTo>
                    <a:pt x="8587" y="239"/>
                  </a:lnTo>
                  <a:cubicBezTo>
                    <a:pt x="8536" y="222"/>
                    <a:pt x="8510" y="167"/>
                    <a:pt x="8527" y="117"/>
                  </a:cubicBezTo>
                  <a:cubicBezTo>
                    <a:pt x="8544" y="67"/>
                    <a:pt x="8599" y="40"/>
                    <a:pt x="8649" y="57"/>
                  </a:cubicBezTo>
                  <a:close/>
                  <a:moveTo>
                    <a:pt x="9728" y="915"/>
                  </a:moveTo>
                  <a:lnTo>
                    <a:pt x="9746" y="936"/>
                  </a:lnTo>
                  <a:lnTo>
                    <a:pt x="9779" y="975"/>
                  </a:lnTo>
                  <a:lnTo>
                    <a:pt x="9811" y="1013"/>
                  </a:lnTo>
                  <a:lnTo>
                    <a:pt x="9843" y="1051"/>
                  </a:lnTo>
                  <a:lnTo>
                    <a:pt x="9876" y="1091"/>
                  </a:lnTo>
                  <a:lnTo>
                    <a:pt x="9907" y="1128"/>
                  </a:lnTo>
                  <a:lnTo>
                    <a:pt x="9940" y="1168"/>
                  </a:lnTo>
                  <a:lnTo>
                    <a:pt x="9972" y="1208"/>
                  </a:lnTo>
                  <a:lnTo>
                    <a:pt x="10003" y="1247"/>
                  </a:lnTo>
                  <a:lnTo>
                    <a:pt x="10035" y="1286"/>
                  </a:lnTo>
                  <a:lnTo>
                    <a:pt x="10067" y="1326"/>
                  </a:lnTo>
                  <a:lnTo>
                    <a:pt x="10097" y="1364"/>
                  </a:lnTo>
                  <a:cubicBezTo>
                    <a:pt x="10130" y="1405"/>
                    <a:pt x="10124" y="1466"/>
                    <a:pt x="10082" y="1499"/>
                  </a:cubicBezTo>
                  <a:cubicBezTo>
                    <a:pt x="10041" y="1532"/>
                    <a:pt x="9980" y="1525"/>
                    <a:pt x="9947" y="1484"/>
                  </a:cubicBezTo>
                  <a:lnTo>
                    <a:pt x="9918" y="1446"/>
                  </a:lnTo>
                  <a:lnTo>
                    <a:pt x="9886" y="1407"/>
                  </a:lnTo>
                  <a:lnTo>
                    <a:pt x="9854" y="1367"/>
                  </a:lnTo>
                  <a:lnTo>
                    <a:pt x="9821" y="1327"/>
                  </a:lnTo>
                  <a:lnTo>
                    <a:pt x="9791" y="1289"/>
                  </a:lnTo>
                  <a:lnTo>
                    <a:pt x="9760" y="1251"/>
                  </a:lnTo>
                  <a:lnTo>
                    <a:pt x="9727" y="1212"/>
                  </a:lnTo>
                  <a:lnTo>
                    <a:pt x="9696" y="1174"/>
                  </a:lnTo>
                  <a:lnTo>
                    <a:pt x="9664" y="1136"/>
                  </a:lnTo>
                  <a:lnTo>
                    <a:pt x="9632" y="1098"/>
                  </a:lnTo>
                  <a:lnTo>
                    <a:pt x="9603" y="1063"/>
                  </a:lnTo>
                  <a:lnTo>
                    <a:pt x="9585" y="1043"/>
                  </a:lnTo>
                  <a:cubicBezTo>
                    <a:pt x="9549" y="1003"/>
                    <a:pt x="9553" y="943"/>
                    <a:pt x="9593" y="907"/>
                  </a:cubicBezTo>
                  <a:cubicBezTo>
                    <a:pt x="9632" y="872"/>
                    <a:pt x="9693" y="876"/>
                    <a:pt x="9728" y="915"/>
                  </a:cubicBezTo>
                  <a:close/>
                  <a:moveTo>
                    <a:pt x="10571" y="1970"/>
                  </a:moveTo>
                  <a:lnTo>
                    <a:pt x="10577" y="1977"/>
                  </a:lnTo>
                  <a:lnTo>
                    <a:pt x="10609" y="2018"/>
                  </a:lnTo>
                  <a:lnTo>
                    <a:pt x="10641" y="2059"/>
                  </a:lnTo>
                  <a:lnTo>
                    <a:pt x="10672" y="2100"/>
                  </a:lnTo>
                  <a:lnTo>
                    <a:pt x="10704" y="2140"/>
                  </a:lnTo>
                  <a:lnTo>
                    <a:pt x="10735" y="2179"/>
                  </a:lnTo>
                  <a:lnTo>
                    <a:pt x="10767" y="2219"/>
                  </a:lnTo>
                  <a:lnTo>
                    <a:pt x="10800" y="2261"/>
                  </a:lnTo>
                  <a:lnTo>
                    <a:pt x="10831" y="2302"/>
                  </a:lnTo>
                  <a:lnTo>
                    <a:pt x="10862" y="2340"/>
                  </a:lnTo>
                  <a:lnTo>
                    <a:pt x="10894" y="2380"/>
                  </a:lnTo>
                  <a:lnTo>
                    <a:pt x="10926" y="2420"/>
                  </a:lnTo>
                  <a:lnTo>
                    <a:pt x="10927" y="2421"/>
                  </a:lnTo>
                  <a:cubicBezTo>
                    <a:pt x="10960" y="2463"/>
                    <a:pt x="10953" y="2523"/>
                    <a:pt x="10912" y="2556"/>
                  </a:cubicBezTo>
                  <a:cubicBezTo>
                    <a:pt x="10870" y="2589"/>
                    <a:pt x="10810" y="2582"/>
                    <a:pt x="10777" y="2541"/>
                  </a:cubicBezTo>
                  <a:lnTo>
                    <a:pt x="10777" y="2540"/>
                  </a:lnTo>
                  <a:lnTo>
                    <a:pt x="10745" y="2500"/>
                  </a:lnTo>
                  <a:lnTo>
                    <a:pt x="10713" y="2460"/>
                  </a:lnTo>
                  <a:lnTo>
                    <a:pt x="10680" y="2419"/>
                  </a:lnTo>
                  <a:lnTo>
                    <a:pt x="10649" y="2380"/>
                  </a:lnTo>
                  <a:lnTo>
                    <a:pt x="10618" y="2339"/>
                  </a:lnTo>
                  <a:lnTo>
                    <a:pt x="10586" y="2299"/>
                  </a:lnTo>
                  <a:lnTo>
                    <a:pt x="10553" y="2259"/>
                  </a:lnTo>
                  <a:lnTo>
                    <a:pt x="10521" y="2217"/>
                  </a:lnTo>
                  <a:lnTo>
                    <a:pt x="10490" y="2178"/>
                  </a:lnTo>
                  <a:lnTo>
                    <a:pt x="10458" y="2137"/>
                  </a:lnTo>
                  <a:lnTo>
                    <a:pt x="10426" y="2096"/>
                  </a:lnTo>
                  <a:lnTo>
                    <a:pt x="10420" y="2088"/>
                  </a:lnTo>
                  <a:cubicBezTo>
                    <a:pt x="10387" y="2046"/>
                    <a:pt x="10395" y="1986"/>
                    <a:pt x="10436" y="1953"/>
                  </a:cubicBezTo>
                  <a:cubicBezTo>
                    <a:pt x="10478" y="1920"/>
                    <a:pt x="10538" y="1928"/>
                    <a:pt x="10571" y="1970"/>
                  </a:cubicBezTo>
                  <a:close/>
                  <a:moveTo>
                    <a:pt x="11411" y="3014"/>
                  </a:moveTo>
                  <a:lnTo>
                    <a:pt x="11434" y="3042"/>
                  </a:lnTo>
                  <a:lnTo>
                    <a:pt x="11466" y="3080"/>
                  </a:lnTo>
                  <a:lnTo>
                    <a:pt x="11498" y="3118"/>
                  </a:lnTo>
                  <a:lnTo>
                    <a:pt x="11529" y="3155"/>
                  </a:lnTo>
                  <a:lnTo>
                    <a:pt x="11561" y="3193"/>
                  </a:lnTo>
                  <a:lnTo>
                    <a:pt x="11592" y="3229"/>
                  </a:lnTo>
                  <a:lnTo>
                    <a:pt x="11624" y="3266"/>
                  </a:lnTo>
                  <a:lnTo>
                    <a:pt x="11656" y="3303"/>
                  </a:lnTo>
                  <a:lnTo>
                    <a:pt x="11688" y="3340"/>
                  </a:lnTo>
                  <a:lnTo>
                    <a:pt x="11720" y="3378"/>
                  </a:lnTo>
                  <a:lnTo>
                    <a:pt x="11750" y="3412"/>
                  </a:lnTo>
                  <a:lnTo>
                    <a:pt x="11783" y="3450"/>
                  </a:lnTo>
                  <a:lnTo>
                    <a:pt x="11784" y="3450"/>
                  </a:lnTo>
                  <a:cubicBezTo>
                    <a:pt x="11819" y="3490"/>
                    <a:pt x="11815" y="3550"/>
                    <a:pt x="11775" y="3586"/>
                  </a:cubicBezTo>
                  <a:cubicBezTo>
                    <a:pt x="11736" y="3621"/>
                    <a:pt x="11675" y="3617"/>
                    <a:pt x="11640" y="3578"/>
                  </a:cubicBezTo>
                  <a:lnTo>
                    <a:pt x="11638" y="3575"/>
                  </a:lnTo>
                  <a:lnTo>
                    <a:pt x="11607" y="3539"/>
                  </a:lnTo>
                  <a:lnTo>
                    <a:pt x="11573" y="3501"/>
                  </a:lnTo>
                  <a:lnTo>
                    <a:pt x="11543" y="3465"/>
                  </a:lnTo>
                  <a:lnTo>
                    <a:pt x="11511" y="3428"/>
                  </a:lnTo>
                  <a:lnTo>
                    <a:pt x="11479" y="3391"/>
                  </a:lnTo>
                  <a:lnTo>
                    <a:pt x="11447" y="3354"/>
                  </a:lnTo>
                  <a:lnTo>
                    <a:pt x="11414" y="3316"/>
                  </a:lnTo>
                  <a:lnTo>
                    <a:pt x="11382" y="3278"/>
                  </a:lnTo>
                  <a:lnTo>
                    <a:pt x="11351" y="3241"/>
                  </a:lnTo>
                  <a:lnTo>
                    <a:pt x="11319" y="3203"/>
                  </a:lnTo>
                  <a:lnTo>
                    <a:pt x="11287" y="3165"/>
                  </a:lnTo>
                  <a:lnTo>
                    <a:pt x="11264" y="3138"/>
                  </a:lnTo>
                  <a:cubicBezTo>
                    <a:pt x="11230" y="3097"/>
                    <a:pt x="11235" y="3037"/>
                    <a:pt x="11276" y="3003"/>
                  </a:cubicBezTo>
                  <a:cubicBezTo>
                    <a:pt x="11316" y="2969"/>
                    <a:pt x="11377" y="2974"/>
                    <a:pt x="11411" y="3014"/>
                  </a:cubicBezTo>
                  <a:close/>
                  <a:moveTo>
                    <a:pt x="12296" y="4016"/>
                  </a:moveTo>
                  <a:lnTo>
                    <a:pt x="12320" y="4042"/>
                  </a:lnTo>
                  <a:lnTo>
                    <a:pt x="12353" y="4077"/>
                  </a:lnTo>
                  <a:lnTo>
                    <a:pt x="12385" y="4111"/>
                  </a:lnTo>
                  <a:lnTo>
                    <a:pt x="12417" y="4146"/>
                  </a:lnTo>
                  <a:lnTo>
                    <a:pt x="12447" y="4177"/>
                  </a:lnTo>
                  <a:lnTo>
                    <a:pt x="12479" y="4210"/>
                  </a:lnTo>
                  <a:lnTo>
                    <a:pt x="12511" y="4243"/>
                  </a:lnTo>
                  <a:lnTo>
                    <a:pt x="12544" y="4278"/>
                  </a:lnTo>
                  <a:lnTo>
                    <a:pt x="12575" y="4310"/>
                  </a:lnTo>
                  <a:lnTo>
                    <a:pt x="12606" y="4342"/>
                  </a:lnTo>
                  <a:lnTo>
                    <a:pt x="12638" y="4375"/>
                  </a:lnTo>
                  <a:lnTo>
                    <a:pt x="12670" y="4408"/>
                  </a:lnTo>
                  <a:lnTo>
                    <a:pt x="12694" y="4431"/>
                  </a:lnTo>
                  <a:cubicBezTo>
                    <a:pt x="12731" y="4468"/>
                    <a:pt x="12731" y="4529"/>
                    <a:pt x="12694" y="4567"/>
                  </a:cubicBezTo>
                  <a:cubicBezTo>
                    <a:pt x="12656" y="4604"/>
                    <a:pt x="12595" y="4604"/>
                    <a:pt x="12558" y="4567"/>
                  </a:cubicBezTo>
                  <a:lnTo>
                    <a:pt x="12533" y="4541"/>
                  </a:lnTo>
                  <a:lnTo>
                    <a:pt x="12501" y="4508"/>
                  </a:lnTo>
                  <a:lnTo>
                    <a:pt x="12469" y="4475"/>
                  </a:lnTo>
                  <a:lnTo>
                    <a:pt x="12438" y="4443"/>
                  </a:lnTo>
                  <a:lnTo>
                    <a:pt x="12405" y="4409"/>
                  </a:lnTo>
                  <a:lnTo>
                    <a:pt x="12374" y="4376"/>
                  </a:lnTo>
                  <a:lnTo>
                    <a:pt x="12342" y="4343"/>
                  </a:lnTo>
                  <a:lnTo>
                    <a:pt x="12310" y="4310"/>
                  </a:lnTo>
                  <a:lnTo>
                    <a:pt x="12276" y="4275"/>
                  </a:lnTo>
                  <a:lnTo>
                    <a:pt x="12246" y="4242"/>
                  </a:lnTo>
                  <a:lnTo>
                    <a:pt x="12214" y="4208"/>
                  </a:lnTo>
                  <a:lnTo>
                    <a:pt x="12183" y="4175"/>
                  </a:lnTo>
                  <a:lnTo>
                    <a:pt x="12158" y="4150"/>
                  </a:lnTo>
                  <a:cubicBezTo>
                    <a:pt x="12121" y="4112"/>
                    <a:pt x="12122" y="4051"/>
                    <a:pt x="12160" y="4014"/>
                  </a:cubicBezTo>
                  <a:cubicBezTo>
                    <a:pt x="12198" y="3977"/>
                    <a:pt x="12259" y="3978"/>
                    <a:pt x="12296" y="4016"/>
                  </a:cubicBezTo>
                  <a:close/>
                  <a:moveTo>
                    <a:pt x="13240" y="4968"/>
                  </a:moveTo>
                  <a:lnTo>
                    <a:pt x="13241" y="4970"/>
                  </a:lnTo>
                  <a:lnTo>
                    <a:pt x="13272" y="4998"/>
                  </a:lnTo>
                  <a:lnTo>
                    <a:pt x="13304" y="5029"/>
                  </a:lnTo>
                  <a:lnTo>
                    <a:pt x="13335" y="5058"/>
                  </a:lnTo>
                  <a:lnTo>
                    <a:pt x="13367" y="5088"/>
                  </a:lnTo>
                  <a:lnTo>
                    <a:pt x="13398" y="5116"/>
                  </a:lnTo>
                  <a:lnTo>
                    <a:pt x="13431" y="5147"/>
                  </a:lnTo>
                  <a:lnTo>
                    <a:pt x="13463" y="5178"/>
                  </a:lnTo>
                  <a:lnTo>
                    <a:pt x="13493" y="5205"/>
                  </a:lnTo>
                  <a:lnTo>
                    <a:pt x="13525" y="5234"/>
                  </a:lnTo>
                  <a:lnTo>
                    <a:pt x="13557" y="5263"/>
                  </a:lnTo>
                  <a:lnTo>
                    <a:pt x="13589" y="5292"/>
                  </a:lnTo>
                  <a:lnTo>
                    <a:pt x="13621" y="5321"/>
                  </a:lnTo>
                  <a:lnTo>
                    <a:pt x="13653" y="5351"/>
                  </a:lnTo>
                  <a:lnTo>
                    <a:pt x="13660" y="5358"/>
                  </a:lnTo>
                  <a:cubicBezTo>
                    <a:pt x="13699" y="5393"/>
                    <a:pt x="13702" y="5454"/>
                    <a:pt x="13667" y="5493"/>
                  </a:cubicBezTo>
                  <a:cubicBezTo>
                    <a:pt x="13631" y="5533"/>
                    <a:pt x="13571" y="5536"/>
                    <a:pt x="13531" y="5500"/>
                  </a:cubicBezTo>
                  <a:lnTo>
                    <a:pt x="13522" y="5492"/>
                  </a:lnTo>
                  <a:lnTo>
                    <a:pt x="13492" y="5464"/>
                  </a:lnTo>
                  <a:lnTo>
                    <a:pt x="13460" y="5435"/>
                  </a:lnTo>
                  <a:lnTo>
                    <a:pt x="13428" y="5406"/>
                  </a:lnTo>
                  <a:lnTo>
                    <a:pt x="13396" y="5377"/>
                  </a:lnTo>
                  <a:lnTo>
                    <a:pt x="13364" y="5348"/>
                  </a:lnTo>
                  <a:lnTo>
                    <a:pt x="13330" y="5316"/>
                  </a:lnTo>
                  <a:lnTo>
                    <a:pt x="13300" y="5288"/>
                  </a:lnTo>
                  <a:lnTo>
                    <a:pt x="13269" y="5259"/>
                  </a:lnTo>
                  <a:lnTo>
                    <a:pt x="13236" y="5229"/>
                  </a:lnTo>
                  <a:lnTo>
                    <a:pt x="13204" y="5199"/>
                  </a:lnTo>
                  <a:lnTo>
                    <a:pt x="13171" y="5167"/>
                  </a:lnTo>
                  <a:lnTo>
                    <a:pt x="13141" y="5139"/>
                  </a:lnTo>
                  <a:lnTo>
                    <a:pt x="13108" y="5107"/>
                  </a:lnTo>
                  <a:lnTo>
                    <a:pt x="13107" y="5106"/>
                  </a:lnTo>
                  <a:cubicBezTo>
                    <a:pt x="13068" y="5069"/>
                    <a:pt x="13067" y="5009"/>
                    <a:pt x="13104" y="4971"/>
                  </a:cubicBezTo>
                  <a:cubicBezTo>
                    <a:pt x="13141" y="4932"/>
                    <a:pt x="13202" y="4932"/>
                    <a:pt x="13240" y="4968"/>
                  </a:cubicBezTo>
                  <a:close/>
                  <a:moveTo>
                    <a:pt x="14236" y="5861"/>
                  </a:moveTo>
                  <a:lnTo>
                    <a:pt x="14254" y="5876"/>
                  </a:lnTo>
                  <a:lnTo>
                    <a:pt x="14286" y="5903"/>
                  </a:lnTo>
                  <a:lnTo>
                    <a:pt x="14317" y="5928"/>
                  </a:lnTo>
                  <a:lnTo>
                    <a:pt x="14351" y="5957"/>
                  </a:lnTo>
                  <a:lnTo>
                    <a:pt x="14380" y="5981"/>
                  </a:lnTo>
                  <a:lnTo>
                    <a:pt x="14413" y="6009"/>
                  </a:lnTo>
                  <a:lnTo>
                    <a:pt x="14444" y="6034"/>
                  </a:lnTo>
                  <a:lnTo>
                    <a:pt x="14476" y="6060"/>
                  </a:lnTo>
                  <a:lnTo>
                    <a:pt x="14508" y="6086"/>
                  </a:lnTo>
                  <a:lnTo>
                    <a:pt x="14540" y="6113"/>
                  </a:lnTo>
                  <a:lnTo>
                    <a:pt x="14571" y="6138"/>
                  </a:lnTo>
                  <a:lnTo>
                    <a:pt x="14602" y="6162"/>
                  </a:lnTo>
                  <a:lnTo>
                    <a:pt x="14635" y="6189"/>
                  </a:lnTo>
                  <a:lnTo>
                    <a:pt x="14667" y="6215"/>
                  </a:lnTo>
                  <a:lnTo>
                    <a:pt x="14679" y="6225"/>
                  </a:lnTo>
                  <a:cubicBezTo>
                    <a:pt x="14721" y="6258"/>
                    <a:pt x="14727" y="6319"/>
                    <a:pt x="14694" y="6360"/>
                  </a:cubicBezTo>
                  <a:cubicBezTo>
                    <a:pt x="14661" y="6401"/>
                    <a:pt x="14600" y="6408"/>
                    <a:pt x="14559" y="6374"/>
                  </a:cubicBezTo>
                  <a:lnTo>
                    <a:pt x="14546" y="6364"/>
                  </a:lnTo>
                  <a:lnTo>
                    <a:pt x="14514" y="6338"/>
                  </a:lnTo>
                  <a:lnTo>
                    <a:pt x="14483" y="6313"/>
                  </a:lnTo>
                  <a:lnTo>
                    <a:pt x="14450" y="6287"/>
                  </a:lnTo>
                  <a:lnTo>
                    <a:pt x="14417" y="6260"/>
                  </a:lnTo>
                  <a:lnTo>
                    <a:pt x="14387" y="6235"/>
                  </a:lnTo>
                  <a:lnTo>
                    <a:pt x="14355" y="6209"/>
                  </a:lnTo>
                  <a:lnTo>
                    <a:pt x="14323" y="6183"/>
                  </a:lnTo>
                  <a:lnTo>
                    <a:pt x="14290" y="6156"/>
                  </a:lnTo>
                  <a:lnTo>
                    <a:pt x="14259" y="6130"/>
                  </a:lnTo>
                  <a:lnTo>
                    <a:pt x="14224" y="6102"/>
                  </a:lnTo>
                  <a:lnTo>
                    <a:pt x="14196" y="6077"/>
                  </a:lnTo>
                  <a:lnTo>
                    <a:pt x="14163" y="6050"/>
                  </a:lnTo>
                  <a:lnTo>
                    <a:pt x="14131" y="6023"/>
                  </a:lnTo>
                  <a:lnTo>
                    <a:pt x="14112" y="6007"/>
                  </a:lnTo>
                  <a:cubicBezTo>
                    <a:pt x="14072" y="5973"/>
                    <a:pt x="14067" y="5913"/>
                    <a:pt x="14101" y="5872"/>
                  </a:cubicBezTo>
                  <a:cubicBezTo>
                    <a:pt x="14135" y="5832"/>
                    <a:pt x="14196" y="5826"/>
                    <a:pt x="14236" y="5861"/>
                  </a:cubicBezTo>
                  <a:close/>
                  <a:moveTo>
                    <a:pt x="15285" y="6692"/>
                  </a:moveTo>
                  <a:lnTo>
                    <a:pt x="15300" y="6704"/>
                  </a:lnTo>
                  <a:lnTo>
                    <a:pt x="15332" y="6728"/>
                  </a:lnTo>
                  <a:lnTo>
                    <a:pt x="15362" y="6750"/>
                  </a:lnTo>
                  <a:lnTo>
                    <a:pt x="15396" y="6776"/>
                  </a:lnTo>
                  <a:lnTo>
                    <a:pt x="15425" y="6797"/>
                  </a:lnTo>
                  <a:lnTo>
                    <a:pt x="15457" y="6820"/>
                  </a:lnTo>
                  <a:lnTo>
                    <a:pt x="15489" y="6843"/>
                  </a:lnTo>
                  <a:lnTo>
                    <a:pt x="15521" y="6866"/>
                  </a:lnTo>
                  <a:lnTo>
                    <a:pt x="15553" y="6889"/>
                  </a:lnTo>
                  <a:lnTo>
                    <a:pt x="15586" y="6912"/>
                  </a:lnTo>
                  <a:lnTo>
                    <a:pt x="15616" y="6935"/>
                  </a:lnTo>
                  <a:lnTo>
                    <a:pt x="15648" y="6958"/>
                  </a:lnTo>
                  <a:lnTo>
                    <a:pt x="15679" y="6978"/>
                  </a:lnTo>
                  <a:lnTo>
                    <a:pt x="15712" y="7003"/>
                  </a:lnTo>
                  <a:lnTo>
                    <a:pt x="15743" y="7024"/>
                  </a:lnTo>
                  <a:lnTo>
                    <a:pt x="15750" y="7029"/>
                  </a:lnTo>
                  <a:cubicBezTo>
                    <a:pt x="15793" y="7060"/>
                    <a:pt x="15802" y="7120"/>
                    <a:pt x="15771" y="7163"/>
                  </a:cubicBezTo>
                  <a:cubicBezTo>
                    <a:pt x="15740" y="7206"/>
                    <a:pt x="15680" y="7216"/>
                    <a:pt x="15637" y="7185"/>
                  </a:cubicBezTo>
                  <a:lnTo>
                    <a:pt x="15632" y="7181"/>
                  </a:lnTo>
                  <a:lnTo>
                    <a:pt x="15600" y="7158"/>
                  </a:lnTo>
                  <a:lnTo>
                    <a:pt x="15570" y="7137"/>
                  </a:lnTo>
                  <a:lnTo>
                    <a:pt x="15536" y="7113"/>
                  </a:lnTo>
                  <a:lnTo>
                    <a:pt x="15504" y="7090"/>
                  </a:lnTo>
                  <a:lnTo>
                    <a:pt x="15471" y="7067"/>
                  </a:lnTo>
                  <a:lnTo>
                    <a:pt x="15441" y="7044"/>
                  </a:lnTo>
                  <a:lnTo>
                    <a:pt x="15409" y="7021"/>
                  </a:lnTo>
                  <a:lnTo>
                    <a:pt x="15377" y="6998"/>
                  </a:lnTo>
                  <a:lnTo>
                    <a:pt x="15345" y="6975"/>
                  </a:lnTo>
                  <a:lnTo>
                    <a:pt x="15313" y="6952"/>
                  </a:lnTo>
                  <a:lnTo>
                    <a:pt x="15279" y="6927"/>
                  </a:lnTo>
                  <a:lnTo>
                    <a:pt x="15250" y="6905"/>
                  </a:lnTo>
                  <a:lnTo>
                    <a:pt x="15217" y="6881"/>
                  </a:lnTo>
                  <a:lnTo>
                    <a:pt x="15185" y="6857"/>
                  </a:lnTo>
                  <a:lnTo>
                    <a:pt x="15169" y="6846"/>
                  </a:lnTo>
                  <a:cubicBezTo>
                    <a:pt x="15127" y="6814"/>
                    <a:pt x="15118" y="6754"/>
                    <a:pt x="15150" y="6711"/>
                  </a:cubicBezTo>
                  <a:cubicBezTo>
                    <a:pt x="15182" y="6669"/>
                    <a:pt x="15242" y="6660"/>
                    <a:pt x="15285" y="6692"/>
                  </a:cubicBezTo>
                  <a:close/>
                  <a:moveTo>
                    <a:pt x="16382" y="7457"/>
                  </a:moveTo>
                  <a:lnTo>
                    <a:pt x="16409" y="7475"/>
                  </a:lnTo>
                  <a:lnTo>
                    <a:pt x="16439" y="7494"/>
                  </a:lnTo>
                  <a:lnTo>
                    <a:pt x="16473" y="7517"/>
                  </a:lnTo>
                  <a:lnTo>
                    <a:pt x="16502" y="7535"/>
                  </a:lnTo>
                  <a:lnTo>
                    <a:pt x="16534" y="7555"/>
                  </a:lnTo>
                  <a:lnTo>
                    <a:pt x="16568" y="7577"/>
                  </a:lnTo>
                  <a:lnTo>
                    <a:pt x="16598" y="7596"/>
                  </a:lnTo>
                  <a:lnTo>
                    <a:pt x="16631" y="7617"/>
                  </a:lnTo>
                  <a:lnTo>
                    <a:pt x="16661" y="7636"/>
                  </a:lnTo>
                  <a:lnTo>
                    <a:pt x="16693" y="7656"/>
                  </a:lnTo>
                  <a:lnTo>
                    <a:pt x="16725" y="7676"/>
                  </a:lnTo>
                  <a:lnTo>
                    <a:pt x="16757" y="7696"/>
                  </a:lnTo>
                  <a:lnTo>
                    <a:pt x="16789" y="7716"/>
                  </a:lnTo>
                  <a:lnTo>
                    <a:pt x="16820" y="7735"/>
                  </a:lnTo>
                  <a:lnTo>
                    <a:pt x="16852" y="7755"/>
                  </a:lnTo>
                  <a:lnTo>
                    <a:pt x="16867" y="7764"/>
                  </a:lnTo>
                  <a:cubicBezTo>
                    <a:pt x="16912" y="7792"/>
                    <a:pt x="16925" y="7851"/>
                    <a:pt x="16897" y="7896"/>
                  </a:cubicBezTo>
                  <a:cubicBezTo>
                    <a:pt x="16869" y="7941"/>
                    <a:pt x="16810" y="7955"/>
                    <a:pt x="16765" y="7927"/>
                  </a:cubicBezTo>
                  <a:lnTo>
                    <a:pt x="16751" y="7918"/>
                  </a:lnTo>
                  <a:lnTo>
                    <a:pt x="16719" y="7898"/>
                  </a:lnTo>
                  <a:lnTo>
                    <a:pt x="16688" y="7879"/>
                  </a:lnTo>
                  <a:lnTo>
                    <a:pt x="16656" y="7859"/>
                  </a:lnTo>
                  <a:lnTo>
                    <a:pt x="16624" y="7839"/>
                  </a:lnTo>
                  <a:lnTo>
                    <a:pt x="16592" y="7819"/>
                  </a:lnTo>
                  <a:lnTo>
                    <a:pt x="16560" y="7799"/>
                  </a:lnTo>
                  <a:lnTo>
                    <a:pt x="16526" y="7778"/>
                  </a:lnTo>
                  <a:lnTo>
                    <a:pt x="16497" y="7759"/>
                  </a:lnTo>
                  <a:lnTo>
                    <a:pt x="16463" y="7738"/>
                  </a:lnTo>
                  <a:lnTo>
                    <a:pt x="16433" y="7718"/>
                  </a:lnTo>
                  <a:lnTo>
                    <a:pt x="16401" y="7698"/>
                  </a:lnTo>
                  <a:lnTo>
                    <a:pt x="16366" y="7676"/>
                  </a:lnTo>
                  <a:lnTo>
                    <a:pt x="16338" y="7657"/>
                  </a:lnTo>
                  <a:lnTo>
                    <a:pt x="16304" y="7636"/>
                  </a:lnTo>
                  <a:lnTo>
                    <a:pt x="16277" y="7618"/>
                  </a:lnTo>
                  <a:cubicBezTo>
                    <a:pt x="16232" y="7589"/>
                    <a:pt x="16220" y="7529"/>
                    <a:pt x="16249" y="7485"/>
                  </a:cubicBezTo>
                  <a:cubicBezTo>
                    <a:pt x="16278" y="7441"/>
                    <a:pt x="16338" y="7428"/>
                    <a:pt x="16382" y="7457"/>
                  </a:cubicBezTo>
                  <a:close/>
                  <a:moveTo>
                    <a:pt x="17525" y="8151"/>
                  </a:moveTo>
                  <a:lnTo>
                    <a:pt x="17549" y="8165"/>
                  </a:lnTo>
                  <a:lnTo>
                    <a:pt x="17581" y="8183"/>
                  </a:lnTo>
                  <a:lnTo>
                    <a:pt x="17613" y="8201"/>
                  </a:lnTo>
                  <a:lnTo>
                    <a:pt x="17643" y="8217"/>
                  </a:lnTo>
                  <a:lnTo>
                    <a:pt x="17677" y="8236"/>
                  </a:lnTo>
                  <a:lnTo>
                    <a:pt x="17708" y="8254"/>
                  </a:lnTo>
                  <a:lnTo>
                    <a:pt x="17738" y="8270"/>
                  </a:lnTo>
                  <a:lnTo>
                    <a:pt x="17772" y="8289"/>
                  </a:lnTo>
                  <a:lnTo>
                    <a:pt x="17802" y="8305"/>
                  </a:lnTo>
                  <a:lnTo>
                    <a:pt x="17834" y="8322"/>
                  </a:lnTo>
                  <a:lnTo>
                    <a:pt x="17868" y="8341"/>
                  </a:lnTo>
                  <a:lnTo>
                    <a:pt x="17897" y="8357"/>
                  </a:lnTo>
                  <a:lnTo>
                    <a:pt x="17929" y="8374"/>
                  </a:lnTo>
                  <a:lnTo>
                    <a:pt x="17961" y="8391"/>
                  </a:lnTo>
                  <a:lnTo>
                    <a:pt x="17993" y="8408"/>
                  </a:lnTo>
                  <a:lnTo>
                    <a:pt x="18025" y="8425"/>
                  </a:lnTo>
                  <a:lnTo>
                    <a:pt x="18029" y="8427"/>
                  </a:lnTo>
                  <a:cubicBezTo>
                    <a:pt x="18076" y="8453"/>
                    <a:pt x="18093" y="8511"/>
                    <a:pt x="18067" y="8558"/>
                  </a:cubicBezTo>
                  <a:cubicBezTo>
                    <a:pt x="18042" y="8604"/>
                    <a:pt x="17983" y="8621"/>
                    <a:pt x="17937" y="8596"/>
                  </a:cubicBezTo>
                  <a:lnTo>
                    <a:pt x="17934" y="8594"/>
                  </a:lnTo>
                  <a:lnTo>
                    <a:pt x="17902" y="8577"/>
                  </a:lnTo>
                  <a:lnTo>
                    <a:pt x="17870" y="8560"/>
                  </a:lnTo>
                  <a:lnTo>
                    <a:pt x="17838" y="8543"/>
                  </a:lnTo>
                  <a:lnTo>
                    <a:pt x="17806" y="8526"/>
                  </a:lnTo>
                  <a:lnTo>
                    <a:pt x="17771" y="8507"/>
                  </a:lnTo>
                  <a:lnTo>
                    <a:pt x="17743" y="8491"/>
                  </a:lnTo>
                  <a:lnTo>
                    <a:pt x="17711" y="8474"/>
                  </a:lnTo>
                  <a:lnTo>
                    <a:pt x="17677" y="8456"/>
                  </a:lnTo>
                  <a:lnTo>
                    <a:pt x="17647" y="8439"/>
                  </a:lnTo>
                  <a:lnTo>
                    <a:pt x="17613" y="8421"/>
                  </a:lnTo>
                  <a:lnTo>
                    <a:pt x="17580" y="8402"/>
                  </a:lnTo>
                  <a:lnTo>
                    <a:pt x="17552" y="8386"/>
                  </a:lnTo>
                  <a:lnTo>
                    <a:pt x="17518" y="8368"/>
                  </a:lnTo>
                  <a:lnTo>
                    <a:pt x="17486" y="8350"/>
                  </a:lnTo>
                  <a:lnTo>
                    <a:pt x="17454" y="8332"/>
                  </a:lnTo>
                  <a:lnTo>
                    <a:pt x="17431" y="8319"/>
                  </a:lnTo>
                  <a:cubicBezTo>
                    <a:pt x="17384" y="8293"/>
                    <a:pt x="17368" y="8234"/>
                    <a:pt x="17394" y="8188"/>
                  </a:cubicBezTo>
                  <a:cubicBezTo>
                    <a:pt x="17420" y="8142"/>
                    <a:pt x="17479" y="8125"/>
                    <a:pt x="17525" y="8151"/>
                  </a:cubicBezTo>
                  <a:close/>
                  <a:moveTo>
                    <a:pt x="18709" y="8772"/>
                  </a:moveTo>
                  <a:lnTo>
                    <a:pt x="18720" y="8778"/>
                  </a:lnTo>
                  <a:lnTo>
                    <a:pt x="18752" y="8793"/>
                  </a:lnTo>
                  <a:lnTo>
                    <a:pt x="18785" y="8810"/>
                  </a:lnTo>
                  <a:lnTo>
                    <a:pt x="18815" y="8824"/>
                  </a:lnTo>
                  <a:lnTo>
                    <a:pt x="18847" y="8839"/>
                  </a:lnTo>
                  <a:lnTo>
                    <a:pt x="18881" y="8856"/>
                  </a:lnTo>
                  <a:lnTo>
                    <a:pt x="18911" y="8870"/>
                  </a:lnTo>
                  <a:lnTo>
                    <a:pt x="18942" y="8885"/>
                  </a:lnTo>
                  <a:lnTo>
                    <a:pt x="18974" y="8900"/>
                  </a:lnTo>
                  <a:lnTo>
                    <a:pt x="19006" y="8915"/>
                  </a:lnTo>
                  <a:lnTo>
                    <a:pt x="19038" y="8930"/>
                  </a:lnTo>
                  <a:lnTo>
                    <a:pt x="19070" y="8945"/>
                  </a:lnTo>
                  <a:lnTo>
                    <a:pt x="19102" y="8960"/>
                  </a:lnTo>
                  <a:lnTo>
                    <a:pt x="19131" y="8973"/>
                  </a:lnTo>
                  <a:lnTo>
                    <a:pt x="19165" y="8989"/>
                  </a:lnTo>
                  <a:lnTo>
                    <a:pt x="19195" y="9002"/>
                  </a:lnTo>
                  <a:lnTo>
                    <a:pt x="19229" y="9018"/>
                  </a:lnTo>
                  <a:lnTo>
                    <a:pt x="19231" y="9018"/>
                  </a:lnTo>
                  <a:cubicBezTo>
                    <a:pt x="19278" y="9041"/>
                    <a:pt x="19298" y="9099"/>
                    <a:pt x="19275" y="9146"/>
                  </a:cubicBezTo>
                  <a:cubicBezTo>
                    <a:pt x="19252" y="9194"/>
                    <a:pt x="19195" y="9214"/>
                    <a:pt x="19147" y="9191"/>
                  </a:cubicBezTo>
                  <a:lnTo>
                    <a:pt x="19148" y="9191"/>
                  </a:lnTo>
                  <a:lnTo>
                    <a:pt x="19148" y="9191"/>
                  </a:lnTo>
                  <a:lnTo>
                    <a:pt x="19118" y="9177"/>
                  </a:lnTo>
                  <a:lnTo>
                    <a:pt x="19084" y="9162"/>
                  </a:lnTo>
                  <a:lnTo>
                    <a:pt x="19054" y="9148"/>
                  </a:lnTo>
                  <a:lnTo>
                    <a:pt x="19019" y="9133"/>
                  </a:lnTo>
                  <a:lnTo>
                    <a:pt x="18989" y="9118"/>
                  </a:lnTo>
                  <a:lnTo>
                    <a:pt x="18957" y="9103"/>
                  </a:lnTo>
                  <a:lnTo>
                    <a:pt x="18925" y="9088"/>
                  </a:lnTo>
                  <a:lnTo>
                    <a:pt x="18893" y="9073"/>
                  </a:lnTo>
                  <a:lnTo>
                    <a:pt x="18861" y="9058"/>
                  </a:lnTo>
                  <a:lnTo>
                    <a:pt x="18828" y="9043"/>
                  </a:lnTo>
                  <a:lnTo>
                    <a:pt x="18796" y="9027"/>
                  </a:lnTo>
                  <a:lnTo>
                    <a:pt x="18766" y="9012"/>
                  </a:lnTo>
                  <a:lnTo>
                    <a:pt x="18734" y="8997"/>
                  </a:lnTo>
                  <a:lnTo>
                    <a:pt x="18700" y="8981"/>
                  </a:lnTo>
                  <a:lnTo>
                    <a:pt x="18669" y="8966"/>
                  </a:lnTo>
                  <a:lnTo>
                    <a:pt x="18639" y="8951"/>
                  </a:lnTo>
                  <a:lnTo>
                    <a:pt x="18627" y="8946"/>
                  </a:lnTo>
                  <a:cubicBezTo>
                    <a:pt x="18579" y="8923"/>
                    <a:pt x="18558" y="8866"/>
                    <a:pt x="18581" y="8818"/>
                  </a:cubicBezTo>
                  <a:cubicBezTo>
                    <a:pt x="18603" y="8770"/>
                    <a:pt x="18661" y="8750"/>
                    <a:pt x="18709" y="8772"/>
                  </a:cubicBezTo>
                  <a:close/>
                  <a:moveTo>
                    <a:pt x="19930" y="9323"/>
                  </a:moveTo>
                  <a:lnTo>
                    <a:pt x="19957" y="9334"/>
                  </a:lnTo>
                  <a:lnTo>
                    <a:pt x="19988" y="9347"/>
                  </a:lnTo>
                  <a:lnTo>
                    <a:pt x="20020" y="9360"/>
                  </a:lnTo>
                  <a:lnTo>
                    <a:pt x="20052" y="9373"/>
                  </a:lnTo>
                  <a:lnTo>
                    <a:pt x="20084" y="9386"/>
                  </a:lnTo>
                  <a:lnTo>
                    <a:pt x="20116" y="9399"/>
                  </a:lnTo>
                  <a:lnTo>
                    <a:pt x="20148" y="9412"/>
                  </a:lnTo>
                  <a:lnTo>
                    <a:pt x="20176" y="9423"/>
                  </a:lnTo>
                  <a:lnTo>
                    <a:pt x="20211" y="9437"/>
                  </a:lnTo>
                  <a:lnTo>
                    <a:pt x="20240" y="9448"/>
                  </a:lnTo>
                  <a:lnTo>
                    <a:pt x="20275" y="9462"/>
                  </a:lnTo>
                  <a:lnTo>
                    <a:pt x="20304" y="9473"/>
                  </a:lnTo>
                  <a:lnTo>
                    <a:pt x="20336" y="9485"/>
                  </a:lnTo>
                  <a:lnTo>
                    <a:pt x="20370" y="9499"/>
                  </a:lnTo>
                  <a:lnTo>
                    <a:pt x="20399" y="9510"/>
                  </a:lnTo>
                  <a:lnTo>
                    <a:pt x="20431" y="9522"/>
                  </a:lnTo>
                  <a:lnTo>
                    <a:pt x="20462" y="9533"/>
                  </a:lnTo>
                  <a:cubicBezTo>
                    <a:pt x="20512" y="9552"/>
                    <a:pt x="20537" y="9607"/>
                    <a:pt x="20518" y="9657"/>
                  </a:cubicBezTo>
                  <a:cubicBezTo>
                    <a:pt x="20500" y="9706"/>
                    <a:pt x="20444" y="9732"/>
                    <a:pt x="20395" y="9713"/>
                  </a:cubicBezTo>
                  <a:lnTo>
                    <a:pt x="20364" y="9701"/>
                  </a:lnTo>
                  <a:lnTo>
                    <a:pt x="20332" y="9689"/>
                  </a:lnTo>
                  <a:lnTo>
                    <a:pt x="20297" y="9676"/>
                  </a:lnTo>
                  <a:lnTo>
                    <a:pt x="20267" y="9664"/>
                  </a:lnTo>
                  <a:lnTo>
                    <a:pt x="20237" y="9652"/>
                  </a:lnTo>
                  <a:lnTo>
                    <a:pt x="20202" y="9639"/>
                  </a:lnTo>
                  <a:lnTo>
                    <a:pt x="20173" y="9627"/>
                  </a:lnTo>
                  <a:lnTo>
                    <a:pt x="20138" y="9614"/>
                  </a:lnTo>
                  <a:lnTo>
                    <a:pt x="20109" y="9602"/>
                  </a:lnTo>
                  <a:lnTo>
                    <a:pt x="20073" y="9589"/>
                  </a:lnTo>
                  <a:lnTo>
                    <a:pt x="20043" y="9576"/>
                  </a:lnTo>
                  <a:lnTo>
                    <a:pt x="20011" y="9563"/>
                  </a:lnTo>
                  <a:lnTo>
                    <a:pt x="19979" y="9550"/>
                  </a:lnTo>
                  <a:lnTo>
                    <a:pt x="19947" y="9537"/>
                  </a:lnTo>
                  <a:lnTo>
                    <a:pt x="19915" y="9524"/>
                  </a:lnTo>
                  <a:lnTo>
                    <a:pt x="19882" y="9511"/>
                  </a:lnTo>
                  <a:lnTo>
                    <a:pt x="19856" y="9500"/>
                  </a:lnTo>
                  <a:cubicBezTo>
                    <a:pt x="19807" y="9479"/>
                    <a:pt x="19784" y="9423"/>
                    <a:pt x="19804" y="9374"/>
                  </a:cubicBezTo>
                  <a:cubicBezTo>
                    <a:pt x="19825" y="9325"/>
                    <a:pt x="19881" y="9302"/>
                    <a:pt x="19930" y="9323"/>
                  </a:cubicBezTo>
                  <a:close/>
                  <a:moveTo>
                    <a:pt x="21184" y="9790"/>
                  </a:moveTo>
                  <a:lnTo>
                    <a:pt x="21193" y="9793"/>
                  </a:lnTo>
                  <a:lnTo>
                    <a:pt x="21221" y="9802"/>
                  </a:lnTo>
                  <a:lnTo>
                    <a:pt x="21256" y="9814"/>
                  </a:lnTo>
                  <a:lnTo>
                    <a:pt x="21285" y="9823"/>
                  </a:lnTo>
                  <a:cubicBezTo>
                    <a:pt x="21336" y="9839"/>
                    <a:pt x="21364" y="9892"/>
                    <a:pt x="21348" y="9943"/>
                  </a:cubicBezTo>
                  <a:cubicBezTo>
                    <a:pt x="21332" y="9994"/>
                    <a:pt x="21278" y="10022"/>
                    <a:pt x="21228" y="10006"/>
                  </a:cubicBezTo>
                  <a:lnTo>
                    <a:pt x="21193" y="9995"/>
                  </a:lnTo>
                  <a:lnTo>
                    <a:pt x="21164" y="9985"/>
                  </a:lnTo>
                  <a:lnTo>
                    <a:pt x="21128" y="9974"/>
                  </a:lnTo>
                  <a:lnTo>
                    <a:pt x="21120" y="9971"/>
                  </a:lnTo>
                  <a:cubicBezTo>
                    <a:pt x="21070" y="9953"/>
                    <a:pt x="21044" y="9898"/>
                    <a:pt x="21061" y="9848"/>
                  </a:cubicBezTo>
                  <a:cubicBezTo>
                    <a:pt x="21079" y="9798"/>
                    <a:pt x="21134" y="9772"/>
                    <a:pt x="21184" y="9790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4" name="Freeform 957"/>
            <p:cNvSpPr>
              <a:spLocks noEditPoints="1"/>
            </p:cNvSpPr>
            <p:nvPr/>
          </p:nvSpPr>
          <p:spPr bwMode="auto">
            <a:xfrm>
              <a:off x="16229" y="18051"/>
              <a:ext cx="1735" cy="99"/>
            </a:xfrm>
            <a:custGeom>
              <a:avLst/>
              <a:gdLst>
                <a:gd name="T0" fmla="*/ 227 w 10423"/>
                <a:gd name="T1" fmla="*/ 58 h 613"/>
                <a:gd name="T2" fmla="*/ 311 w 10423"/>
                <a:gd name="T3" fmla="*/ 184 h 613"/>
                <a:gd name="T4" fmla="*/ 135 w 10423"/>
                <a:gd name="T5" fmla="*/ 130 h 613"/>
                <a:gd name="T6" fmla="*/ 733 w 10423"/>
                <a:gd name="T7" fmla="*/ 197 h 613"/>
                <a:gd name="T8" fmla="*/ 908 w 10423"/>
                <a:gd name="T9" fmla="*/ 237 h 613"/>
                <a:gd name="T10" fmla="*/ 935 w 10423"/>
                <a:gd name="T11" fmla="*/ 341 h 613"/>
                <a:gd name="T12" fmla="*/ 760 w 10423"/>
                <a:gd name="T13" fmla="*/ 302 h 613"/>
                <a:gd name="T14" fmla="*/ 1398 w 10423"/>
                <a:gd name="T15" fmla="*/ 328 h 613"/>
                <a:gd name="T16" fmla="*/ 1571 w 10423"/>
                <a:gd name="T17" fmla="*/ 353 h 613"/>
                <a:gd name="T18" fmla="*/ 1576 w 10423"/>
                <a:gd name="T19" fmla="*/ 450 h 613"/>
                <a:gd name="T20" fmla="*/ 1399 w 10423"/>
                <a:gd name="T21" fmla="*/ 425 h 613"/>
                <a:gd name="T22" fmla="*/ 2077 w 10423"/>
                <a:gd name="T23" fmla="*/ 407 h 613"/>
                <a:gd name="T24" fmla="*/ 2254 w 10423"/>
                <a:gd name="T25" fmla="*/ 421 h 613"/>
                <a:gd name="T26" fmla="*/ 2230 w 10423"/>
                <a:gd name="T27" fmla="*/ 515 h 613"/>
                <a:gd name="T28" fmla="*/ 2054 w 10423"/>
                <a:gd name="T29" fmla="*/ 502 h 613"/>
                <a:gd name="T30" fmla="*/ 2777 w 10423"/>
                <a:gd name="T31" fmla="*/ 451 h 613"/>
                <a:gd name="T32" fmla="*/ 2951 w 10423"/>
                <a:gd name="T33" fmla="*/ 457 h 613"/>
                <a:gd name="T34" fmla="*/ 2900 w 10423"/>
                <a:gd name="T35" fmla="*/ 551 h 613"/>
                <a:gd name="T36" fmla="*/ 2725 w 10423"/>
                <a:gd name="T37" fmla="*/ 544 h 613"/>
                <a:gd name="T38" fmla="*/ 3458 w 10423"/>
                <a:gd name="T39" fmla="*/ 473 h 613"/>
                <a:gd name="T40" fmla="*/ 3635 w 10423"/>
                <a:gd name="T41" fmla="*/ 477 h 613"/>
                <a:gd name="T42" fmla="*/ 3552 w 10423"/>
                <a:gd name="T43" fmla="*/ 571 h 613"/>
                <a:gd name="T44" fmla="*/ 3377 w 10423"/>
                <a:gd name="T45" fmla="*/ 567 h 613"/>
                <a:gd name="T46" fmla="*/ 4144 w 10423"/>
                <a:gd name="T47" fmla="*/ 487 h 613"/>
                <a:gd name="T48" fmla="*/ 4319 w 10423"/>
                <a:gd name="T49" fmla="*/ 489 h 613"/>
                <a:gd name="T50" fmla="*/ 4205 w 10423"/>
                <a:gd name="T51" fmla="*/ 584 h 613"/>
                <a:gd name="T52" fmla="*/ 4039 w 10423"/>
                <a:gd name="T53" fmla="*/ 581 h 613"/>
                <a:gd name="T54" fmla="*/ 4827 w 10423"/>
                <a:gd name="T55" fmla="*/ 495 h 613"/>
                <a:gd name="T56" fmla="*/ 4999 w 10423"/>
                <a:gd name="T57" fmla="*/ 497 h 613"/>
                <a:gd name="T58" fmla="*/ 4859 w 10423"/>
                <a:gd name="T59" fmla="*/ 592 h 613"/>
                <a:gd name="T60" fmla="*/ 4663 w 10423"/>
                <a:gd name="T61" fmla="*/ 541 h 613"/>
                <a:gd name="T62" fmla="*/ 5511 w 10423"/>
                <a:gd name="T63" fmla="*/ 501 h 613"/>
                <a:gd name="T64" fmla="*/ 5671 w 10423"/>
                <a:gd name="T65" fmla="*/ 503 h 613"/>
                <a:gd name="T66" fmla="*/ 5543 w 10423"/>
                <a:gd name="T67" fmla="*/ 598 h 613"/>
                <a:gd name="T68" fmla="*/ 5381 w 10423"/>
                <a:gd name="T69" fmla="*/ 597 h 613"/>
                <a:gd name="T70" fmla="*/ 6179 w 10423"/>
                <a:gd name="T71" fmla="*/ 506 h 613"/>
                <a:gd name="T72" fmla="*/ 6343 w 10423"/>
                <a:gd name="T73" fmla="*/ 507 h 613"/>
                <a:gd name="T74" fmla="*/ 6211 w 10423"/>
                <a:gd name="T75" fmla="*/ 602 h 613"/>
                <a:gd name="T76" fmla="*/ 6007 w 10423"/>
                <a:gd name="T77" fmla="*/ 553 h 613"/>
                <a:gd name="T78" fmla="*/ 6865 w 10423"/>
                <a:gd name="T79" fmla="*/ 509 h 613"/>
                <a:gd name="T80" fmla="*/ 7063 w 10423"/>
                <a:gd name="T81" fmla="*/ 558 h 613"/>
                <a:gd name="T82" fmla="*/ 6862 w 10423"/>
                <a:gd name="T83" fmla="*/ 605 h 613"/>
                <a:gd name="T84" fmla="*/ 6727 w 10423"/>
                <a:gd name="T85" fmla="*/ 508 h 613"/>
                <a:gd name="T86" fmla="*/ 7547 w 10423"/>
                <a:gd name="T87" fmla="*/ 511 h 613"/>
                <a:gd name="T88" fmla="*/ 7687 w 10423"/>
                <a:gd name="T89" fmla="*/ 608 h 613"/>
                <a:gd name="T90" fmla="*/ 7515 w 10423"/>
                <a:gd name="T91" fmla="*/ 607 h 613"/>
                <a:gd name="T92" fmla="*/ 8071 w 10423"/>
                <a:gd name="T93" fmla="*/ 513 h 613"/>
                <a:gd name="T94" fmla="*/ 8231 w 10423"/>
                <a:gd name="T95" fmla="*/ 513 h 613"/>
                <a:gd name="T96" fmla="*/ 8343 w 10423"/>
                <a:gd name="T97" fmla="*/ 609 h 613"/>
                <a:gd name="T98" fmla="*/ 8168 w 10423"/>
                <a:gd name="T99" fmla="*/ 609 h 613"/>
                <a:gd name="T100" fmla="*/ 8756 w 10423"/>
                <a:gd name="T101" fmla="*/ 514 h 613"/>
                <a:gd name="T102" fmla="*/ 8931 w 10423"/>
                <a:gd name="T103" fmla="*/ 515 h 613"/>
                <a:gd name="T104" fmla="*/ 9011 w 10423"/>
                <a:gd name="T105" fmla="*/ 611 h 613"/>
                <a:gd name="T106" fmla="*/ 8836 w 10423"/>
                <a:gd name="T107" fmla="*/ 610 h 613"/>
                <a:gd name="T108" fmla="*/ 9441 w 10423"/>
                <a:gd name="T109" fmla="*/ 515 h 613"/>
                <a:gd name="T110" fmla="*/ 9616 w 10423"/>
                <a:gd name="T111" fmla="*/ 516 h 613"/>
                <a:gd name="T112" fmla="*/ 9663 w 10423"/>
                <a:gd name="T113" fmla="*/ 612 h 613"/>
                <a:gd name="T114" fmla="*/ 9488 w 10423"/>
                <a:gd name="T115" fmla="*/ 611 h 613"/>
                <a:gd name="T116" fmla="*/ 10125 w 10423"/>
                <a:gd name="T117" fmla="*/ 516 h 613"/>
                <a:gd name="T118" fmla="*/ 10300 w 10423"/>
                <a:gd name="T119" fmla="*/ 516 h 613"/>
                <a:gd name="T120" fmla="*/ 10316 w 10423"/>
                <a:gd name="T121" fmla="*/ 612 h 613"/>
                <a:gd name="T122" fmla="*/ 10141 w 10423"/>
                <a:gd name="T123" fmla="*/ 61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23" h="613">
                  <a:moveTo>
                    <a:pt x="68" y="8"/>
                  </a:moveTo>
                  <a:lnTo>
                    <a:pt x="84" y="13"/>
                  </a:lnTo>
                  <a:lnTo>
                    <a:pt x="102" y="19"/>
                  </a:lnTo>
                  <a:lnTo>
                    <a:pt x="116" y="23"/>
                  </a:lnTo>
                  <a:lnTo>
                    <a:pt x="132" y="28"/>
                  </a:lnTo>
                  <a:lnTo>
                    <a:pt x="148" y="33"/>
                  </a:lnTo>
                  <a:lnTo>
                    <a:pt x="164" y="38"/>
                  </a:lnTo>
                  <a:lnTo>
                    <a:pt x="180" y="43"/>
                  </a:lnTo>
                  <a:lnTo>
                    <a:pt x="196" y="48"/>
                  </a:lnTo>
                  <a:lnTo>
                    <a:pt x="212" y="53"/>
                  </a:lnTo>
                  <a:lnTo>
                    <a:pt x="227" y="58"/>
                  </a:lnTo>
                  <a:lnTo>
                    <a:pt x="243" y="63"/>
                  </a:lnTo>
                  <a:lnTo>
                    <a:pt x="258" y="67"/>
                  </a:lnTo>
                  <a:lnTo>
                    <a:pt x="275" y="73"/>
                  </a:lnTo>
                  <a:lnTo>
                    <a:pt x="291" y="78"/>
                  </a:lnTo>
                  <a:lnTo>
                    <a:pt x="306" y="82"/>
                  </a:lnTo>
                  <a:lnTo>
                    <a:pt x="323" y="87"/>
                  </a:lnTo>
                  <a:lnTo>
                    <a:pt x="337" y="91"/>
                  </a:lnTo>
                  <a:lnTo>
                    <a:pt x="342" y="93"/>
                  </a:lnTo>
                  <a:cubicBezTo>
                    <a:pt x="368" y="100"/>
                    <a:pt x="382" y="126"/>
                    <a:pt x="375" y="152"/>
                  </a:cubicBezTo>
                  <a:cubicBezTo>
                    <a:pt x="368" y="177"/>
                    <a:pt x="342" y="192"/>
                    <a:pt x="316" y="185"/>
                  </a:cubicBezTo>
                  <a:lnTo>
                    <a:pt x="311" y="184"/>
                  </a:lnTo>
                  <a:lnTo>
                    <a:pt x="294" y="179"/>
                  </a:lnTo>
                  <a:lnTo>
                    <a:pt x="279" y="174"/>
                  </a:lnTo>
                  <a:lnTo>
                    <a:pt x="263" y="169"/>
                  </a:lnTo>
                  <a:lnTo>
                    <a:pt x="247" y="164"/>
                  </a:lnTo>
                  <a:lnTo>
                    <a:pt x="232" y="160"/>
                  </a:lnTo>
                  <a:lnTo>
                    <a:pt x="215" y="155"/>
                  </a:lnTo>
                  <a:lnTo>
                    <a:pt x="199" y="150"/>
                  </a:lnTo>
                  <a:lnTo>
                    <a:pt x="182" y="145"/>
                  </a:lnTo>
                  <a:lnTo>
                    <a:pt x="167" y="140"/>
                  </a:lnTo>
                  <a:lnTo>
                    <a:pt x="151" y="135"/>
                  </a:lnTo>
                  <a:lnTo>
                    <a:pt x="135" y="130"/>
                  </a:lnTo>
                  <a:lnTo>
                    <a:pt x="119" y="125"/>
                  </a:lnTo>
                  <a:lnTo>
                    <a:pt x="103" y="120"/>
                  </a:lnTo>
                  <a:lnTo>
                    <a:pt x="88" y="115"/>
                  </a:lnTo>
                  <a:lnTo>
                    <a:pt x="70" y="109"/>
                  </a:lnTo>
                  <a:lnTo>
                    <a:pt x="56" y="104"/>
                  </a:lnTo>
                  <a:lnTo>
                    <a:pt x="40" y="99"/>
                  </a:lnTo>
                  <a:cubicBezTo>
                    <a:pt x="14" y="91"/>
                    <a:pt x="0" y="64"/>
                    <a:pt x="8" y="39"/>
                  </a:cubicBezTo>
                  <a:cubicBezTo>
                    <a:pt x="16" y="14"/>
                    <a:pt x="43" y="0"/>
                    <a:pt x="68" y="8"/>
                  </a:cubicBezTo>
                  <a:close/>
                  <a:moveTo>
                    <a:pt x="711" y="192"/>
                  </a:moveTo>
                  <a:lnTo>
                    <a:pt x="718" y="193"/>
                  </a:lnTo>
                  <a:lnTo>
                    <a:pt x="733" y="197"/>
                  </a:lnTo>
                  <a:lnTo>
                    <a:pt x="750" y="201"/>
                  </a:lnTo>
                  <a:lnTo>
                    <a:pt x="766" y="205"/>
                  </a:lnTo>
                  <a:lnTo>
                    <a:pt x="780" y="208"/>
                  </a:lnTo>
                  <a:lnTo>
                    <a:pt x="798" y="212"/>
                  </a:lnTo>
                  <a:lnTo>
                    <a:pt x="812" y="216"/>
                  </a:lnTo>
                  <a:lnTo>
                    <a:pt x="828" y="219"/>
                  </a:lnTo>
                  <a:lnTo>
                    <a:pt x="844" y="223"/>
                  </a:lnTo>
                  <a:lnTo>
                    <a:pt x="860" y="226"/>
                  </a:lnTo>
                  <a:lnTo>
                    <a:pt x="877" y="230"/>
                  </a:lnTo>
                  <a:lnTo>
                    <a:pt x="892" y="234"/>
                  </a:lnTo>
                  <a:lnTo>
                    <a:pt x="908" y="237"/>
                  </a:lnTo>
                  <a:lnTo>
                    <a:pt x="922" y="240"/>
                  </a:lnTo>
                  <a:lnTo>
                    <a:pt x="939" y="244"/>
                  </a:lnTo>
                  <a:lnTo>
                    <a:pt x="955" y="247"/>
                  </a:lnTo>
                  <a:lnTo>
                    <a:pt x="971" y="251"/>
                  </a:lnTo>
                  <a:lnTo>
                    <a:pt x="986" y="253"/>
                  </a:lnTo>
                  <a:lnTo>
                    <a:pt x="991" y="255"/>
                  </a:lnTo>
                  <a:cubicBezTo>
                    <a:pt x="1017" y="260"/>
                    <a:pt x="1033" y="286"/>
                    <a:pt x="1028" y="312"/>
                  </a:cubicBezTo>
                  <a:cubicBezTo>
                    <a:pt x="1022" y="338"/>
                    <a:pt x="996" y="354"/>
                    <a:pt x="970" y="348"/>
                  </a:cubicBezTo>
                  <a:lnTo>
                    <a:pt x="968" y="348"/>
                  </a:lnTo>
                  <a:lnTo>
                    <a:pt x="951" y="344"/>
                  </a:lnTo>
                  <a:lnTo>
                    <a:pt x="935" y="341"/>
                  </a:lnTo>
                  <a:lnTo>
                    <a:pt x="919" y="337"/>
                  </a:lnTo>
                  <a:lnTo>
                    <a:pt x="904" y="334"/>
                  </a:lnTo>
                  <a:lnTo>
                    <a:pt x="887" y="331"/>
                  </a:lnTo>
                  <a:lnTo>
                    <a:pt x="871" y="327"/>
                  </a:lnTo>
                  <a:lnTo>
                    <a:pt x="854" y="324"/>
                  </a:lnTo>
                  <a:lnTo>
                    <a:pt x="839" y="320"/>
                  </a:lnTo>
                  <a:lnTo>
                    <a:pt x="823" y="316"/>
                  </a:lnTo>
                  <a:lnTo>
                    <a:pt x="807" y="313"/>
                  </a:lnTo>
                  <a:lnTo>
                    <a:pt x="792" y="309"/>
                  </a:lnTo>
                  <a:lnTo>
                    <a:pt x="774" y="306"/>
                  </a:lnTo>
                  <a:lnTo>
                    <a:pt x="760" y="302"/>
                  </a:lnTo>
                  <a:lnTo>
                    <a:pt x="742" y="298"/>
                  </a:lnTo>
                  <a:lnTo>
                    <a:pt x="726" y="294"/>
                  </a:lnTo>
                  <a:lnTo>
                    <a:pt x="712" y="290"/>
                  </a:lnTo>
                  <a:lnTo>
                    <a:pt x="695" y="287"/>
                  </a:lnTo>
                  <a:lnTo>
                    <a:pt x="688" y="285"/>
                  </a:lnTo>
                  <a:cubicBezTo>
                    <a:pt x="662" y="278"/>
                    <a:pt x="647" y="252"/>
                    <a:pt x="653" y="227"/>
                  </a:cubicBezTo>
                  <a:cubicBezTo>
                    <a:pt x="660" y="201"/>
                    <a:pt x="686" y="185"/>
                    <a:pt x="711" y="192"/>
                  </a:cubicBezTo>
                  <a:close/>
                  <a:moveTo>
                    <a:pt x="1364" y="323"/>
                  </a:moveTo>
                  <a:lnTo>
                    <a:pt x="1364" y="323"/>
                  </a:lnTo>
                  <a:lnTo>
                    <a:pt x="1382" y="326"/>
                  </a:lnTo>
                  <a:lnTo>
                    <a:pt x="1398" y="328"/>
                  </a:lnTo>
                  <a:lnTo>
                    <a:pt x="1414" y="331"/>
                  </a:lnTo>
                  <a:lnTo>
                    <a:pt x="1428" y="332"/>
                  </a:lnTo>
                  <a:lnTo>
                    <a:pt x="1446" y="335"/>
                  </a:lnTo>
                  <a:lnTo>
                    <a:pt x="1461" y="338"/>
                  </a:lnTo>
                  <a:lnTo>
                    <a:pt x="1477" y="340"/>
                  </a:lnTo>
                  <a:lnTo>
                    <a:pt x="1492" y="342"/>
                  </a:lnTo>
                  <a:lnTo>
                    <a:pt x="1509" y="345"/>
                  </a:lnTo>
                  <a:lnTo>
                    <a:pt x="1524" y="346"/>
                  </a:lnTo>
                  <a:lnTo>
                    <a:pt x="1539" y="348"/>
                  </a:lnTo>
                  <a:lnTo>
                    <a:pt x="1557" y="351"/>
                  </a:lnTo>
                  <a:lnTo>
                    <a:pt x="1571" y="353"/>
                  </a:lnTo>
                  <a:lnTo>
                    <a:pt x="1587" y="355"/>
                  </a:lnTo>
                  <a:lnTo>
                    <a:pt x="1603" y="357"/>
                  </a:lnTo>
                  <a:lnTo>
                    <a:pt x="1621" y="360"/>
                  </a:lnTo>
                  <a:lnTo>
                    <a:pt x="1635" y="361"/>
                  </a:lnTo>
                  <a:lnTo>
                    <a:pt x="1650" y="363"/>
                  </a:lnTo>
                  <a:cubicBezTo>
                    <a:pt x="1676" y="366"/>
                    <a:pt x="1695" y="390"/>
                    <a:pt x="1691" y="417"/>
                  </a:cubicBezTo>
                  <a:cubicBezTo>
                    <a:pt x="1688" y="443"/>
                    <a:pt x="1664" y="462"/>
                    <a:pt x="1638" y="458"/>
                  </a:cubicBezTo>
                  <a:lnTo>
                    <a:pt x="1623" y="457"/>
                  </a:lnTo>
                  <a:lnTo>
                    <a:pt x="1605" y="454"/>
                  </a:lnTo>
                  <a:lnTo>
                    <a:pt x="1592" y="452"/>
                  </a:lnTo>
                  <a:lnTo>
                    <a:pt x="1576" y="450"/>
                  </a:lnTo>
                  <a:lnTo>
                    <a:pt x="1560" y="448"/>
                  </a:lnTo>
                  <a:lnTo>
                    <a:pt x="1542" y="446"/>
                  </a:lnTo>
                  <a:lnTo>
                    <a:pt x="1528" y="444"/>
                  </a:lnTo>
                  <a:lnTo>
                    <a:pt x="1511" y="442"/>
                  </a:lnTo>
                  <a:lnTo>
                    <a:pt x="1495" y="439"/>
                  </a:lnTo>
                  <a:lnTo>
                    <a:pt x="1480" y="437"/>
                  </a:lnTo>
                  <a:lnTo>
                    <a:pt x="1463" y="435"/>
                  </a:lnTo>
                  <a:lnTo>
                    <a:pt x="1447" y="432"/>
                  </a:lnTo>
                  <a:lnTo>
                    <a:pt x="1430" y="430"/>
                  </a:lnTo>
                  <a:lnTo>
                    <a:pt x="1417" y="428"/>
                  </a:lnTo>
                  <a:lnTo>
                    <a:pt x="1399" y="425"/>
                  </a:lnTo>
                  <a:lnTo>
                    <a:pt x="1383" y="423"/>
                  </a:lnTo>
                  <a:lnTo>
                    <a:pt x="1367" y="420"/>
                  </a:lnTo>
                  <a:lnTo>
                    <a:pt x="1353" y="418"/>
                  </a:lnTo>
                  <a:lnTo>
                    <a:pt x="1353" y="418"/>
                  </a:lnTo>
                  <a:cubicBezTo>
                    <a:pt x="1326" y="415"/>
                    <a:pt x="1308" y="391"/>
                    <a:pt x="1311" y="365"/>
                  </a:cubicBezTo>
                  <a:cubicBezTo>
                    <a:pt x="1314" y="338"/>
                    <a:pt x="1338" y="320"/>
                    <a:pt x="1364" y="323"/>
                  </a:cubicBezTo>
                  <a:close/>
                  <a:moveTo>
                    <a:pt x="2030" y="403"/>
                  </a:moveTo>
                  <a:lnTo>
                    <a:pt x="2031" y="403"/>
                  </a:lnTo>
                  <a:lnTo>
                    <a:pt x="2047" y="405"/>
                  </a:lnTo>
                  <a:lnTo>
                    <a:pt x="2063" y="406"/>
                  </a:lnTo>
                  <a:lnTo>
                    <a:pt x="2077" y="407"/>
                  </a:lnTo>
                  <a:lnTo>
                    <a:pt x="2095" y="409"/>
                  </a:lnTo>
                  <a:lnTo>
                    <a:pt x="2111" y="410"/>
                  </a:lnTo>
                  <a:lnTo>
                    <a:pt x="2125" y="411"/>
                  </a:lnTo>
                  <a:lnTo>
                    <a:pt x="2143" y="413"/>
                  </a:lnTo>
                  <a:lnTo>
                    <a:pt x="2157" y="414"/>
                  </a:lnTo>
                  <a:lnTo>
                    <a:pt x="2174" y="415"/>
                  </a:lnTo>
                  <a:lnTo>
                    <a:pt x="2189" y="416"/>
                  </a:lnTo>
                  <a:lnTo>
                    <a:pt x="2206" y="418"/>
                  </a:lnTo>
                  <a:lnTo>
                    <a:pt x="2221" y="419"/>
                  </a:lnTo>
                  <a:lnTo>
                    <a:pt x="2237" y="420"/>
                  </a:lnTo>
                  <a:lnTo>
                    <a:pt x="2254" y="421"/>
                  </a:lnTo>
                  <a:lnTo>
                    <a:pt x="2268" y="422"/>
                  </a:lnTo>
                  <a:lnTo>
                    <a:pt x="2284" y="423"/>
                  </a:lnTo>
                  <a:lnTo>
                    <a:pt x="2300" y="424"/>
                  </a:lnTo>
                  <a:lnTo>
                    <a:pt x="2316" y="425"/>
                  </a:lnTo>
                  <a:cubicBezTo>
                    <a:pt x="2342" y="427"/>
                    <a:pt x="2362" y="450"/>
                    <a:pt x="2360" y="476"/>
                  </a:cubicBezTo>
                  <a:cubicBezTo>
                    <a:pt x="2359" y="502"/>
                    <a:pt x="2336" y="523"/>
                    <a:pt x="2309" y="521"/>
                  </a:cubicBezTo>
                  <a:lnTo>
                    <a:pt x="2294" y="520"/>
                  </a:lnTo>
                  <a:lnTo>
                    <a:pt x="2278" y="519"/>
                  </a:lnTo>
                  <a:lnTo>
                    <a:pt x="2262" y="518"/>
                  </a:lnTo>
                  <a:lnTo>
                    <a:pt x="2245" y="517"/>
                  </a:lnTo>
                  <a:lnTo>
                    <a:pt x="2230" y="515"/>
                  </a:lnTo>
                  <a:lnTo>
                    <a:pt x="2215" y="514"/>
                  </a:lnTo>
                  <a:lnTo>
                    <a:pt x="2197" y="513"/>
                  </a:lnTo>
                  <a:lnTo>
                    <a:pt x="2183" y="512"/>
                  </a:lnTo>
                  <a:lnTo>
                    <a:pt x="2165" y="511"/>
                  </a:lnTo>
                  <a:lnTo>
                    <a:pt x="2151" y="509"/>
                  </a:lnTo>
                  <a:lnTo>
                    <a:pt x="2133" y="508"/>
                  </a:lnTo>
                  <a:lnTo>
                    <a:pt x="2119" y="507"/>
                  </a:lnTo>
                  <a:lnTo>
                    <a:pt x="2102" y="506"/>
                  </a:lnTo>
                  <a:lnTo>
                    <a:pt x="2086" y="504"/>
                  </a:lnTo>
                  <a:lnTo>
                    <a:pt x="2071" y="503"/>
                  </a:lnTo>
                  <a:lnTo>
                    <a:pt x="2054" y="502"/>
                  </a:lnTo>
                  <a:lnTo>
                    <a:pt x="2038" y="500"/>
                  </a:lnTo>
                  <a:lnTo>
                    <a:pt x="2022" y="499"/>
                  </a:lnTo>
                  <a:lnTo>
                    <a:pt x="2021" y="499"/>
                  </a:lnTo>
                  <a:cubicBezTo>
                    <a:pt x="1995" y="496"/>
                    <a:pt x="1975" y="473"/>
                    <a:pt x="1978" y="446"/>
                  </a:cubicBezTo>
                  <a:cubicBezTo>
                    <a:pt x="1980" y="420"/>
                    <a:pt x="2004" y="401"/>
                    <a:pt x="2030" y="403"/>
                  </a:cubicBezTo>
                  <a:close/>
                  <a:moveTo>
                    <a:pt x="2699" y="447"/>
                  </a:moveTo>
                  <a:lnTo>
                    <a:pt x="2714" y="448"/>
                  </a:lnTo>
                  <a:lnTo>
                    <a:pt x="2728" y="448"/>
                  </a:lnTo>
                  <a:lnTo>
                    <a:pt x="2746" y="449"/>
                  </a:lnTo>
                  <a:lnTo>
                    <a:pt x="2760" y="449"/>
                  </a:lnTo>
                  <a:lnTo>
                    <a:pt x="2777" y="451"/>
                  </a:lnTo>
                  <a:lnTo>
                    <a:pt x="2792" y="451"/>
                  </a:lnTo>
                  <a:lnTo>
                    <a:pt x="2808" y="451"/>
                  </a:lnTo>
                  <a:lnTo>
                    <a:pt x="2825" y="453"/>
                  </a:lnTo>
                  <a:lnTo>
                    <a:pt x="2840" y="453"/>
                  </a:lnTo>
                  <a:lnTo>
                    <a:pt x="2856" y="453"/>
                  </a:lnTo>
                  <a:lnTo>
                    <a:pt x="2873" y="455"/>
                  </a:lnTo>
                  <a:lnTo>
                    <a:pt x="2887" y="455"/>
                  </a:lnTo>
                  <a:lnTo>
                    <a:pt x="2903" y="455"/>
                  </a:lnTo>
                  <a:lnTo>
                    <a:pt x="2919" y="456"/>
                  </a:lnTo>
                  <a:lnTo>
                    <a:pt x="2937" y="457"/>
                  </a:lnTo>
                  <a:lnTo>
                    <a:pt x="2951" y="457"/>
                  </a:lnTo>
                  <a:lnTo>
                    <a:pt x="2967" y="458"/>
                  </a:lnTo>
                  <a:lnTo>
                    <a:pt x="2983" y="458"/>
                  </a:lnTo>
                  <a:lnTo>
                    <a:pt x="2985" y="459"/>
                  </a:lnTo>
                  <a:cubicBezTo>
                    <a:pt x="3012" y="459"/>
                    <a:pt x="3032" y="482"/>
                    <a:pt x="3032" y="508"/>
                  </a:cubicBezTo>
                  <a:cubicBezTo>
                    <a:pt x="3031" y="535"/>
                    <a:pt x="3009" y="555"/>
                    <a:pt x="2982" y="555"/>
                  </a:cubicBezTo>
                  <a:lnTo>
                    <a:pt x="2980" y="554"/>
                  </a:lnTo>
                  <a:lnTo>
                    <a:pt x="2964" y="554"/>
                  </a:lnTo>
                  <a:lnTo>
                    <a:pt x="2948" y="553"/>
                  </a:lnTo>
                  <a:lnTo>
                    <a:pt x="2930" y="553"/>
                  </a:lnTo>
                  <a:lnTo>
                    <a:pt x="2916" y="552"/>
                  </a:lnTo>
                  <a:lnTo>
                    <a:pt x="2900" y="551"/>
                  </a:lnTo>
                  <a:lnTo>
                    <a:pt x="2884" y="551"/>
                  </a:lnTo>
                  <a:lnTo>
                    <a:pt x="2867" y="550"/>
                  </a:lnTo>
                  <a:lnTo>
                    <a:pt x="2852" y="549"/>
                  </a:lnTo>
                  <a:lnTo>
                    <a:pt x="2837" y="549"/>
                  </a:lnTo>
                  <a:lnTo>
                    <a:pt x="2819" y="548"/>
                  </a:lnTo>
                  <a:lnTo>
                    <a:pt x="2805" y="547"/>
                  </a:lnTo>
                  <a:lnTo>
                    <a:pt x="2789" y="547"/>
                  </a:lnTo>
                  <a:lnTo>
                    <a:pt x="2771" y="546"/>
                  </a:lnTo>
                  <a:lnTo>
                    <a:pt x="2757" y="545"/>
                  </a:lnTo>
                  <a:lnTo>
                    <a:pt x="2740" y="545"/>
                  </a:lnTo>
                  <a:lnTo>
                    <a:pt x="2725" y="544"/>
                  </a:lnTo>
                  <a:lnTo>
                    <a:pt x="2708" y="543"/>
                  </a:lnTo>
                  <a:lnTo>
                    <a:pt x="2693" y="542"/>
                  </a:lnTo>
                  <a:cubicBezTo>
                    <a:pt x="2666" y="541"/>
                    <a:pt x="2646" y="518"/>
                    <a:pt x="2648" y="492"/>
                  </a:cubicBezTo>
                  <a:cubicBezTo>
                    <a:pt x="2650" y="465"/>
                    <a:pt x="2672" y="445"/>
                    <a:pt x="2699" y="447"/>
                  </a:cubicBezTo>
                  <a:close/>
                  <a:moveTo>
                    <a:pt x="3369" y="471"/>
                  </a:moveTo>
                  <a:lnTo>
                    <a:pt x="3381" y="471"/>
                  </a:lnTo>
                  <a:lnTo>
                    <a:pt x="3396" y="471"/>
                  </a:lnTo>
                  <a:lnTo>
                    <a:pt x="3412" y="472"/>
                  </a:lnTo>
                  <a:lnTo>
                    <a:pt x="3428" y="472"/>
                  </a:lnTo>
                  <a:lnTo>
                    <a:pt x="3444" y="473"/>
                  </a:lnTo>
                  <a:lnTo>
                    <a:pt x="3458" y="473"/>
                  </a:lnTo>
                  <a:lnTo>
                    <a:pt x="3476" y="473"/>
                  </a:lnTo>
                  <a:lnTo>
                    <a:pt x="3492" y="474"/>
                  </a:lnTo>
                  <a:lnTo>
                    <a:pt x="3508" y="474"/>
                  </a:lnTo>
                  <a:lnTo>
                    <a:pt x="3522" y="474"/>
                  </a:lnTo>
                  <a:lnTo>
                    <a:pt x="3540" y="475"/>
                  </a:lnTo>
                  <a:lnTo>
                    <a:pt x="3556" y="475"/>
                  </a:lnTo>
                  <a:lnTo>
                    <a:pt x="3571" y="476"/>
                  </a:lnTo>
                  <a:lnTo>
                    <a:pt x="3586" y="476"/>
                  </a:lnTo>
                  <a:lnTo>
                    <a:pt x="3603" y="476"/>
                  </a:lnTo>
                  <a:lnTo>
                    <a:pt x="3619" y="477"/>
                  </a:lnTo>
                  <a:lnTo>
                    <a:pt x="3635" y="477"/>
                  </a:lnTo>
                  <a:lnTo>
                    <a:pt x="3649" y="477"/>
                  </a:lnTo>
                  <a:lnTo>
                    <a:pt x="3657" y="478"/>
                  </a:lnTo>
                  <a:cubicBezTo>
                    <a:pt x="3683" y="478"/>
                    <a:pt x="3704" y="501"/>
                    <a:pt x="3703" y="527"/>
                  </a:cubicBezTo>
                  <a:cubicBezTo>
                    <a:pt x="3702" y="554"/>
                    <a:pt x="3680" y="574"/>
                    <a:pt x="3654" y="574"/>
                  </a:cubicBezTo>
                  <a:lnTo>
                    <a:pt x="3649" y="573"/>
                  </a:lnTo>
                  <a:lnTo>
                    <a:pt x="3632" y="573"/>
                  </a:lnTo>
                  <a:lnTo>
                    <a:pt x="3616" y="573"/>
                  </a:lnTo>
                  <a:lnTo>
                    <a:pt x="3600" y="572"/>
                  </a:lnTo>
                  <a:lnTo>
                    <a:pt x="3586" y="572"/>
                  </a:lnTo>
                  <a:lnTo>
                    <a:pt x="3568" y="572"/>
                  </a:lnTo>
                  <a:lnTo>
                    <a:pt x="3552" y="571"/>
                  </a:lnTo>
                  <a:lnTo>
                    <a:pt x="3537" y="571"/>
                  </a:lnTo>
                  <a:lnTo>
                    <a:pt x="3522" y="570"/>
                  </a:lnTo>
                  <a:lnTo>
                    <a:pt x="3505" y="570"/>
                  </a:lnTo>
                  <a:lnTo>
                    <a:pt x="3489" y="570"/>
                  </a:lnTo>
                  <a:lnTo>
                    <a:pt x="3473" y="569"/>
                  </a:lnTo>
                  <a:lnTo>
                    <a:pt x="3458" y="569"/>
                  </a:lnTo>
                  <a:lnTo>
                    <a:pt x="3441" y="569"/>
                  </a:lnTo>
                  <a:lnTo>
                    <a:pt x="3425" y="568"/>
                  </a:lnTo>
                  <a:lnTo>
                    <a:pt x="3409" y="568"/>
                  </a:lnTo>
                  <a:lnTo>
                    <a:pt x="3393" y="567"/>
                  </a:lnTo>
                  <a:lnTo>
                    <a:pt x="3377" y="567"/>
                  </a:lnTo>
                  <a:lnTo>
                    <a:pt x="3366" y="567"/>
                  </a:lnTo>
                  <a:cubicBezTo>
                    <a:pt x="3339" y="566"/>
                    <a:pt x="3319" y="544"/>
                    <a:pt x="3319" y="517"/>
                  </a:cubicBezTo>
                  <a:cubicBezTo>
                    <a:pt x="3320" y="491"/>
                    <a:pt x="3342" y="470"/>
                    <a:pt x="3369" y="471"/>
                  </a:cubicBezTo>
                  <a:close/>
                  <a:moveTo>
                    <a:pt x="4039" y="485"/>
                  </a:moveTo>
                  <a:lnTo>
                    <a:pt x="4047" y="485"/>
                  </a:lnTo>
                  <a:lnTo>
                    <a:pt x="4065" y="485"/>
                  </a:lnTo>
                  <a:lnTo>
                    <a:pt x="4081" y="486"/>
                  </a:lnTo>
                  <a:lnTo>
                    <a:pt x="4095" y="486"/>
                  </a:lnTo>
                  <a:lnTo>
                    <a:pt x="4112" y="486"/>
                  </a:lnTo>
                  <a:lnTo>
                    <a:pt x="4127" y="486"/>
                  </a:lnTo>
                  <a:lnTo>
                    <a:pt x="4144" y="487"/>
                  </a:lnTo>
                  <a:lnTo>
                    <a:pt x="4159" y="487"/>
                  </a:lnTo>
                  <a:lnTo>
                    <a:pt x="4176" y="487"/>
                  </a:lnTo>
                  <a:lnTo>
                    <a:pt x="4190" y="487"/>
                  </a:lnTo>
                  <a:lnTo>
                    <a:pt x="4208" y="488"/>
                  </a:lnTo>
                  <a:lnTo>
                    <a:pt x="4222" y="488"/>
                  </a:lnTo>
                  <a:lnTo>
                    <a:pt x="4240" y="488"/>
                  </a:lnTo>
                  <a:lnTo>
                    <a:pt x="4254" y="488"/>
                  </a:lnTo>
                  <a:lnTo>
                    <a:pt x="4270" y="488"/>
                  </a:lnTo>
                  <a:lnTo>
                    <a:pt x="4287" y="489"/>
                  </a:lnTo>
                  <a:lnTo>
                    <a:pt x="4302" y="489"/>
                  </a:lnTo>
                  <a:lnTo>
                    <a:pt x="4319" y="489"/>
                  </a:lnTo>
                  <a:lnTo>
                    <a:pt x="4327" y="489"/>
                  </a:lnTo>
                  <a:cubicBezTo>
                    <a:pt x="4354" y="489"/>
                    <a:pt x="4375" y="511"/>
                    <a:pt x="4375" y="537"/>
                  </a:cubicBezTo>
                  <a:cubicBezTo>
                    <a:pt x="4375" y="564"/>
                    <a:pt x="4354" y="585"/>
                    <a:pt x="4327" y="585"/>
                  </a:cubicBezTo>
                  <a:lnTo>
                    <a:pt x="4316" y="585"/>
                  </a:lnTo>
                  <a:lnTo>
                    <a:pt x="4302" y="585"/>
                  </a:lnTo>
                  <a:lnTo>
                    <a:pt x="4284" y="585"/>
                  </a:lnTo>
                  <a:lnTo>
                    <a:pt x="4270" y="584"/>
                  </a:lnTo>
                  <a:lnTo>
                    <a:pt x="4254" y="584"/>
                  </a:lnTo>
                  <a:lnTo>
                    <a:pt x="4237" y="584"/>
                  </a:lnTo>
                  <a:lnTo>
                    <a:pt x="4222" y="584"/>
                  </a:lnTo>
                  <a:lnTo>
                    <a:pt x="4205" y="584"/>
                  </a:lnTo>
                  <a:lnTo>
                    <a:pt x="4190" y="583"/>
                  </a:lnTo>
                  <a:lnTo>
                    <a:pt x="4173" y="583"/>
                  </a:lnTo>
                  <a:lnTo>
                    <a:pt x="4159" y="583"/>
                  </a:lnTo>
                  <a:lnTo>
                    <a:pt x="4141" y="583"/>
                  </a:lnTo>
                  <a:lnTo>
                    <a:pt x="4127" y="582"/>
                  </a:lnTo>
                  <a:lnTo>
                    <a:pt x="4109" y="582"/>
                  </a:lnTo>
                  <a:lnTo>
                    <a:pt x="4095" y="582"/>
                  </a:lnTo>
                  <a:lnTo>
                    <a:pt x="4077" y="582"/>
                  </a:lnTo>
                  <a:lnTo>
                    <a:pt x="4062" y="581"/>
                  </a:lnTo>
                  <a:lnTo>
                    <a:pt x="4047" y="581"/>
                  </a:lnTo>
                  <a:lnTo>
                    <a:pt x="4039" y="581"/>
                  </a:lnTo>
                  <a:cubicBezTo>
                    <a:pt x="4013" y="581"/>
                    <a:pt x="3991" y="559"/>
                    <a:pt x="3991" y="533"/>
                  </a:cubicBezTo>
                  <a:cubicBezTo>
                    <a:pt x="3991" y="506"/>
                    <a:pt x="4013" y="485"/>
                    <a:pt x="4039" y="485"/>
                  </a:cubicBezTo>
                  <a:close/>
                  <a:moveTo>
                    <a:pt x="4713" y="494"/>
                  </a:moveTo>
                  <a:lnTo>
                    <a:pt x="4717" y="494"/>
                  </a:lnTo>
                  <a:lnTo>
                    <a:pt x="4731" y="494"/>
                  </a:lnTo>
                  <a:lnTo>
                    <a:pt x="4749" y="495"/>
                  </a:lnTo>
                  <a:lnTo>
                    <a:pt x="4763" y="495"/>
                  </a:lnTo>
                  <a:lnTo>
                    <a:pt x="4779" y="495"/>
                  </a:lnTo>
                  <a:lnTo>
                    <a:pt x="4796" y="495"/>
                  </a:lnTo>
                  <a:lnTo>
                    <a:pt x="4811" y="495"/>
                  </a:lnTo>
                  <a:lnTo>
                    <a:pt x="4827" y="495"/>
                  </a:lnTo>
                  <a:lnTo>
                    <a:pt x="4844" y="496"/>
                  </a:lnTo>
                  <a:lnTo>
                    <a:pt x="4859" y="496"/>
                  </a:lnTo>
                  <a:lnTo>
                    <a:pt x="4874" y="496"/>
                  </a:lnTo>
                  <a:lnTo>
                    <a:pt x="4892" y="496"/>
                  </a:lnTo>
                  <a:lnTo>
                    <a:pt x="4906" y="496"/>
                  </a:lnTo>
                  <a:lnTo>
                    <a:pt x="4922" y="496"/>
                  </a:lnTo>
                  <a:lnTo>
                    <a:pt x="4940" y="497"/>
                  </a:lnTo>
                  <a:lnTo>
                    <a:pt x="4954" y="497"/>
                  </a:lnTo>
                  <a:lnTo>
                    <a:pt x="4970" y="497"/>
                  </a:lnTo>
                  <a:lnTo>
                    <a:pt x="4987" y="497"/>
                  </a:lnTo>
                  <a:lnTo>
                    <a:pt x="4999" y="497"/>
                  </a:lnTo>
                  <a:cubicBezTo>
                    <a:pt x="5025" y="497"/>
                    <a:pt x="5047" y="519"/>
                    <a:pt x="5047" y="545"/>
                  </a:cubicBezTo>
                  <a:cubicBezTo>
                    <a:pt x="5047" y="572"/>
                    <a:pt x="5025" y="593"/>
                    <a:pt x="4999" y="593"/>
                  </a:cubicBezTo>
                  <a:lnTo>
                    <a:pt x="4984" y="593"/>
                  </a:lnTo>
                  <a:lnTo>
                    <a:pt x="4970" y="593"/>
                  </a:lnTo>
                  <a:lnTo>
                    <a:pt x="4954" y="593"/>
                  </a:lnTo>
                  <a:lnTo>
                    <a:pt x="4937" y="593"/>
                  </a:lnTo>
                  <a:lnTo>
                    <a:pt x="4922" y="592"/>
                  </a:lnTo>
                  <a:lnTo>
                    <a:pt x="4906" y="592"/>
                  </a:lnTo>
                  <a:lnTo>
                    <a:pt x="4889" y="592"/>
                  </a:lnTo>
                  <a:lnTo>
                    <a:pt x="4874" y="592"/>
                  </a:lnTo>
                  <a:lnTo>
                    <a:pt x="4859" y="592"/>
                  </a:lnTo>
                  <a:lnTo>
                    <a:pt x="4841" y="592"/>
                  </a:lnTo>
                  <a:lnTo>
                    <a:pt x="4827" y="591"/>
                  </a:lnTo>
                  <a:lnTo>
                    <a:pt x="4811" y="591"/>
                  </a:lnTo>
                  <a:lnTo>
                    <a:pt x="4793" y="591"/>
                  </a:lnTo>
                  <a:lnTo>
                    <a:pt x="4779" y="591"/>
                  </a:lnTo>
                  <a:lnTo>
                    <a:pt x="4763" y="591"/>
                  </a:lnTo>
                  <a:lnTo>
                    <a:pt x="4746" y="591"/>
                  </a:lnTo>
                  <a:lnTo>
                    <a:pt x="4731" y="590"/>
                  </a:lnTo>
                  <a:lnTo>
                    <a:pt x="4714" y="590"/>
                  </a:lnTo>
                  <a:lnTo>
                    <a:pt x="4710" y="590"/>
                  </a:lnTo>
                  <a:cubicBezTo>
                    <a:pt x="4683" y="589"/>
                    <a:pt x="4662" y="567"/>
                    <a:pt x="4663" y="541"/>
                  </a:cubicBezTo>
                  <a:cubicBezTo>
                    <a:pt x="4664" y="514"/>
                    <a:pt x="4686" y="494"/>
                    <a:pt x="4713" y="494"/>
                  </a:cubicBezTo>
                  <a:close/>
                  <a:moveTo>
                    <a:pt x="5384" y="501"/>
                  </a:moveTo>
                  <a:lnTo>
                    <a:pt x="5386" y="501"/>
                  </a:lnTo>
                  <a:lnTo>
                    <a:pt x="5399" y="501"/>
                  </a:lnTo>
                  <a:lnTo>
                    <a:pt x="5415" y="501"/>
                  </a:lnTo>
                  <a:lnTo>
                    <a:pt x="5431" y="501"/>
                  </a:lnTo>
                  <a:lnTo>
                    <a:pt x="5447" y="501"/>
                  </a:lnTo>
                  <a:lnTo>
                    <a:pt x="5465" y="501"/>
                  </a:lnTo>
                  <a:lnTo>
                    <a:pt x="5479" y="501"/>
                  </a:lnTo>
                  <a:lnTo>
                    <a:pt x="5495" y="501"/>
                  </a:lnTo>
                  <a:lnTo>
                    <a:pt x="5511" y="501"/>
                  </a:lnTo>
                  <a:lnTo>
                    <a:pt x="5528" y="502"/>
                  </a:lnTo>
                  <a:lnTo>
                    <a:pt x="5543" y="502"/>
                  </a:lnTo>
                  <a:lnTo>
                    <a:pt x="5559" y="502"/>
                  </a:lnTo>
                  <a:lnTo>
                    <a:pt x="5574" y="502"/>
                  </a:lnTo>
                  <a:lnTo>
                    <a:pt x="5592" y="502"/>
                  </a:lnTo>
                  <a:lnTo>
                    <a:pt x="5606" y="502"/>
                  </a:lnTo>
                  <a:lnTo>
                    <a:pt x="5622" y="502"/>
                  </a:lnTo>
                  <a:lnTo>
                    <a:pt x="5638" y="502"/>
                  </a:lnTo>
                  <a:lnTo>
                    <a:pt x="5656" y="503"/>
                  </a:lnTo>
                  <a:lnTo>
                    <a:pt x="5670" y="503"/>
                  </a:lnTo>
                  <a:lnTo>
                    <a:pt x="5671" y="503"/>
                  </a:lnTo>
                  <a:cubicBezTo>
                    <a:pt x="5697" y="503"/>
                    <a:pt x="5719" y="524"/>
                    <a:pt x="5719" y="551"/>
                  </a:cubicBezTo>
                  <a:cubicBezTo>
                    <a:pt x="5719" y="577"/>
                    <a:pt x="5697" y="599"/>
                    <a:pt x="5671" y="599"/>
                  </a:cubicBezTo>
                  <a:lnTo>
                    <a:pt x="5670" y="599"/>
                  </a:lnTo>
                  <a:lnTo>
                    <a:pt x="5653" y="599"/>
                  </a:lnTo>
                  <a:lnTo>
                    <a:pt x="5638" y="598"/>
                  </a:lnTo>
                  <a:lnTo>
                    <a:pt x="5622" y="598"/>
                  </a:lnTo>
                  <a:lnTo>
                    <a:pt x="5606" y="598"/>
                  </a:lnTo>
                  <a:lnTo>
                    <a:pt x="5589" y="598"/>
                  </a:lnTo>
                  <a:lnTo>
                    <a:pt x="5574" y="598"/>
                  </a:lnTo>
                  <a:lnTo>
                    <a:pt x="5559" y="598"/>
                  </a:lnTo>
                  <a:lnTo>
                    <a:pt x="5543" y="598"/>
                  </a:lnTo>
                  <a:lnTo>
                    <a:pt x="5525" y="598"/>
                  </a:lnTo>
                  <a:lnTo>
                    <a:pt x="5511" y="597"/>
                  </a:lnTo>
                  <a:lnTo>
                    <a:pt x="5495" y="597"/>
                  </a:lnTo>
                  <a:lnTo>
                    <a:pt x="5479" y="597"/>
                  </a:lnTo>
                  <a:lnTo>
                    <a:pt x="5462" y="597"/>
                  </a:lnTo>
                  <a:lnTo>
                    <a:pt x="5447" y="597"/>
                  </a:lnTo>
                  <a:lnTo>
                    <a:pt x="5431" y="597"/>
                  </a:lnTo>
                  <a:lnTo>
                    <a:pt x="5415" y="597"/>
                  </a:lnTo>
                  <a:lnTo>
                    <a:pt x="5399" y="597"/>
                  </a:lnTo>
                  <a:lnTo>
                    <a:pt x="5382" y="597"/>
                  </a:lnTo>
                  <a:lnTo>
                    <a:pt x="5381" y="597"/>
                  </a:lnTo>
                  <a:cubicBezTo>
                    <a:pt x="5355" y="596"/>
                    <a:pt x="5334" y="574"/>
                    <a:pt x="5335" y="547"/>
                  </a:cubicBezTo>
                  <a:cubicBezTo>
                    <a:pt x="5336" y="521"/>
                    <a:pt x="5358" y="500"/>
                    <a:pt x="5384" y="501"/>
                  </a:cubicBezTo>
                  <a:close/>
                  <a:moveTo>
                    <a:pt x="6055" y="505"/>
                  </a:moveTo>
                  <a:lnTo>
                    <a:pt x="6068" y="505"/>
                  </a:lnTo>
                  <a:lnTo>
                    <a:pt x="6084" y="505"/>
                  </a:lnTo>
                  <a:lnTo>
                    <a:pt x="6100" y="505"/>
                  </a:lnTo>
                  <a:lnTo>
                    <a:pt x="6115" y="505"/>
                  </a:lnTo>
                  <a:lnTo>
                    <a:pt x="6133" y="506"/>
                  </a:lnTo>
                  <a:lnTo>
                    <a:pt x="6147" y="506"/>
                  </a:lnTo>
                  <a:lnTo>
                    <a:pt x="6163" y="506"/>
                  </a:lnTo>
                  <a:lnTo>
                    <a:pt x="6179" y="506"/>
                  </a:lnTo>
                  <a:lnTo>
                    <a:pt x="6195" y="506"/>
                  </a:lnTo>
                  <a:lnTo>
                    <a:pt x="6211" y="506"/>
                  </a:lnTo>
                  <a:lnTo>
                    <a:pt x="6228" y="506"/>
                  </a:lnTo>
                  <a:lnTo>
                    <a:pt x="6243" y="506"/>
                  </a:lnTo>
                  <a:lnTo>
                    <a:pt x="6259" y="506"/>
                  </a:lnTo>
                  <a:lnTo>
                    <a:pt x="6275" y="506"/>
                  </a:lnTo>
                  <a:lnTo>
                    <a:pt x="6290" y="506"/>
                  </a:lnTo>
                  <a:lnTo>
                    <a:pt x="6306" y="506"/>
                  </a:lnTo>
                  <a:lnTo>
                    <a:pt x="6324" y="507"/>
                  </a:lnTo>
                  <a:lnTo>
                    <a:pt x="6338" y="507"/>
                  </a:lnTo>
                  <a:lnTo>
                    <a:pt x="6343" y="507"/>
                  </a:lnTo>
                  <a:cubicBezTo>
                    <a:pt x="6369" y="507"/>
                    <a:pt x="6391" y="528"/>
                    <a:pt x="6391" y="555"/>
                  </a:cubicBezTo>
                  <a:cubicBezTo>
                    <a:pt x="6391" y="581"/>
                    <a:pt x="6369" y="603"/>
                    <a:pt x="6343" y="603"/>
                  </a:cubicBezTo>
                  <a:lnTo>
                    <a:pt x="6338" y="603"/>
                  </a:lnTo>
                  <a:lnTo>
                    <a:pt x="6321" y="603"/>
                  </a:lnTo>
                  <a:lnTo>
                    <a:pt x="6306" y="602"/>
                  </a:lnTo>
                  <a:lnTo>
                    <a:pt x="6290" y="602"/>
                  </a:lnTo>
                  <a:lnTo>
                    <a:pt x="6275" y="602"/>
                  </a:lnTo>
                  <a:lnTo>
                    <a:pt x="6259" y="602"/>
                  </a:lnTo>
                  <a:lnTo>
                    <a:pt x="6243" y="602"/>
                  </a:lnTo>
                  <a:lnTo>
                    <a:pt x="6225" y="602"/>
                  </a:lnTo>
                  <a:lnTo>
                    <a:pt x="6211" y="602"/>
                  </a:lnTo>
                  <a:lnTo>
                    <a:pt x="6195" y="602"/>
                  </a:lnTo>
                  <a:lnTo>
                    <a:pt x="6179" y="602"/>
                  </a:lnTo>
                  <a:lnTo>
                    <a:pt x="6163" y="602"/>
                  </a:lnTo>
                  <a:lnTo>
                    <a:pt x="6147" y="602"/>
                  </a:lnTo>
                  <a:lnTo>
                    <a:pt x="6130" y="602"/>
                  </a:lnTo>
                  <a:lnTo>
                    <a:pt x="6115" y="601"/>
                  </a:lnTo>
                  <a:lnTo>
                    <a:pt x="6100" y="601"/>
                  </a:lnTo>
                  <a:lnTo>
                    <a:pt x="6084" y="601"/>
                  </a:lnTo>
                  <a:lnTo>
                    <a:pt x="6068" y="601"/>
                  </a:lnTo>
                  <a:lnTo>
                    <a:pt x="6055" y="601"/>
                  </a:lnTo>
                  <a:cubicBezTo>
                    <a:pt x="6028" y="601"/>
                    <a:pt x="6007" y="580"/>
                    <a:pt x="6007" y="553"/>
                  </a:cubicBezTo>
                  <a:cubicBezTo>
                    <a:pt x="6007" y="527"/>
                    <a:pt x="6028" y="505"/>
                    <a:pt x="6055" y="505"/>
                  </a:cubicBezTo>
                  <a:close/>
                  <a:moveTo>
                    <a:pt x="6727" y="508"/>
                  </a:moveTo>
                  <a:lnTo>
                    <a:pt x="6736" y="508"/>
                  </a:lnTo>
                  <a:lnTo>
                    <a:pt x="6753" y="509"/>
                  </a:lnTo>
                  <a:lnTo>
                    <a:pt x="6768" y="509"/>
                  </a:lnTo>
                  <a:lnTo>
                    <a:pt x="6784" y="509"/>
                  </a:lnTo>
                  <a:lnTo>
                    <a:pt x="6800" y="509"/>
                  </a:lnTo>
                  <a:lnTo>
                    <a:pt x="6815" y="509"/>
                  </a:lnTo>
                  <a:lnTo>
                    <a:pt x="6831" y="509"/>
                  </a:lnTo>
                  <a:lnTo>
                    <a:pt x="6847" y="509"/>
                  </a:lnTo>
                  <a:lnTo>
                    <a:pt x="6865" y="509"/>
                  </a:lnTo>
                  <a:lnTo>
                    <a:pt x="6879" y="509"/>
                  </a:lnTo>
                  <a:lnTo>
                    <a:pt x="6895" y="509"/>
                  </a:lnTo>
                  <a:lnTo>
                    <a:pt x="6911" y="509"/>
                  </a:lnTo>
                  <a:lnTo>
                    <a:pt x="6927" y="509"/>
                  </a:lnTo>
                  <a:lnTo>
                    <a:pt x="6943" y="509"/>
                  </a:lnTo>
                  <a:lnTo>
                    <a:pt x="6959" y="509"/>
                  </a:lnTo>
                  <a:lnTo>
                    <a:pt x="6975" y="509"/>
                  </a:lnTo>
                  <a:lnTo>
                    <a:pt x="6992" y="510"/>
                  </a:lnTo>
                  <a:lnTo>
                    <a:pt x="7006" y="510"/>
                  </a:lnTo>
                  <a:lnTo>
                    <a:pt x="7015" y="510"/>
                  </a:lnTo>
                  <a:cubicBezTo>
                    <a:pt x="7041" y="510"/>
                    <a:pt x="7063" y="531"/>
                    <a:pt x="7063" y="558"/>
                  </a:cubicBezTo>
                  <a:cubicBezTo>
                    <a:pt x="7063" y="584"/>
                    <a:pt x="7041" y="606"/>
                    <a:pt x="7015" y="606"/>
                  </a:cubicBezTo>
                  <a:lnTo>
                    <a:pt x="7006" y="606"/>
                  </a:lnTo>
                  <a:lnTo>
                    <a:pt x="6989" y="606"/>
                  </a:lnTo>
                  <a:lnTo>
                    <a:pt x="6975" y="605"/>
                  </a:lnTo>
                  <a:lnTo>
                    <a:pt x="6959" y="605"/>
                  </a:lnTo>
                  <a:lnTo>
                    <a:pt x="6943" y="605"/>
                  </a:lnTo>
                  <a:lnTo>
                    <a:pt x="6927" y="605"/>
                  </a:lnTo>
                  <a:lnTo>
                    <a:pt x="6911" y="605"/>
                  </a:lnTo>
                  <a:lnTo>
                    <a:pt x="6895" y="605"/>
                  </a:lnTo>
                  <a:lnTo>
                    <a:pt x="6879" y="605"/>
                  </a:lnTo>
                  <a:lnTo>
                    <a:pt x="6862" y="605"/>
                  </a:lnTo>
                  <a:lnTo>
                    <a:pt x="6847" y="605"/>
                  </a:lnTo>
                  <a:lnTo>
                    <a:pt x="6831" y="605"/>
                  </a:lnTo>
                  <a:lnTo>
                    <a:pt x="6815" y="605"/>
                  </a:lnTo>
                  <a:lnTo>
                    <a:pt x="6800" y="605"/>
                  </a:lnTo>
                  <a:lnTo>
                    <a:pt x="6784" y="605"/>
                  </a:lnTo>
                  <a:lnTo>
                    <a:pt x="6768" y="605"/>
                  </a:lnTo>
                  <a:lnTo>
                    <a:pt x="6750" y="605"/>
                  </a:lnTo>
                  <a:lnTo>
                    <a:pt x="6736" y="604"/>
                  </a:lnTo>
                  <a:lnTo>
                    <a:pt x="6727" y="604"/>
                  </a:lnTo>
                  <a:cubicBezTo>
                    <a:pt x="6700" y="604"/>
                    <a:pt x="6679" y="583"/>
                    <a:pt x="6679" y="556"/>
                  </a:cubicBezTo>
                  <a:cubicBezTo>
                    <a:pt x="6679" y="530"/>
                    <a:pt x="6700" y="508"/>
                    <a:pt x="6727" y="508"/>
                  </a:cubicBezTo>
                  <a:close/>
                  <a:moveTo>
                    <a:pt x="7399" y="511"/>
                  </a:moveTo>
                  <a:lnTo>
                    <a:pt x="7404" y="511"/>
                  </a:lnTo>
                  <a:lnTo>
                    <a:pt x="7422" y="511"/>
                  </a:lnTo>
                  <a:lnTo>
                    <a:pt x="7436" y="511"/>
                  </a:lnTo>
                  <a:lnTo>
                    <a:pt x="7452" y="511"/>
                  </a:lnTo>
                  <a:lnTo>
                    <a:pt x="7468" y="511"/>
                  </a:lnTo>
                  <a:lnTo>
                    <a:pt x="7484" y="511"/>
                  </a:lnTo>
                  <a:lnTo>
                    <a:pt x="7500" y="511"/>
                  </a:lnTo>
                  <a:lnTo>
                    <a:pt x="7515" y="511"/>
                  </a:lnTo>
                  <a:lnTo>
                    <a:pt x="7531" y="511"/>
                  </a:lnTo>
                  <a:lnTo>
                    <a:pt x="7547" y="511"/>
                  </a:lnTo>
                  <a:lnTo>
                    <a:pt x="7563" y="511"/>
                  </a:lnTo>
                  <a:lnTo>
                    <a:pt x="7581" y="512"/>
                  </a:lnTo>
                  <a:lnTo>
                    <a:pt x="7595" y="512"/>
                  </a:lnTo>
                  <a:lnTo>
                    <a:pt x="7611" y="512"/>
                  </a:lnTo>
                  <a:lnTo>
                    <a:pt x="7627" y="512"/>
                  </a:lnTo>
                  <a:lnTo>
                    <a:pt x="7643" y="512"/>
                  </a:lnTo>
                  <a:lnTo>
                    <a:pt x="7659" y="512"/>
                  </a:lnTo>
                  <a:lnTo>
                    <a:pt x="7675" y="512"/>
                  </a:lnTo>
                  <a:lnTo>
                    <a:pt x="7687" y="512"/>
                  </a:lnTo>
                  <a:cubicBezTo>
                    <a:pt x="7713" y="512"/>
                    <a:pt x="7735" y="533"/>
                    <a:pt x="7735" y="560"/>
                  </a:cubicBezTo>
                  <a:cubicBezTo>
                    <a:pt x="7735" y="586"/>
                    <a:pt x="7713" y="608"/>
                    <a:pt x="7687" y="608"/>
                  </a:cubicBezTo>
                  <a:lnTo>
                    <a:pt x="7675" y="608"/>
                  </a:lnTo>
                  <a:lnTo>
                    <a:pt x="7659" y="608"/>
                  </a:lnTo>
                  <a:lnTo>
                    <a:pt x="7643" y="608"/>
                  </a:lnTo>
                  <a:lnTo>
                    <a:pt x="7627" y="608"/>
                  </a:lnTo>
                  <a:lnTo>
                    <a:pt x="7611" y="608"/>
                  </a:lnTo>
                  <a:lnTo>
                    <a:pt x="7595" y="608"/>
                  </a:lnTo>
                  <a:lnTo>
                    <a:pt x="7578" y="608"/>
                  </a:lnTo>
                  <a:lnTo>
                    <a:pt x="7563" y="607"/>
                  </a:lnTo>
                  <a:lnTo>
                    <a:pt x="7547" y="607"/>
                  </a:lnTo>
                  <a:lnTo>
                    <a:pt x="7531" y="607"/>
                  </a:lnTo>
                  <a:lnTo>
                    <a:pt x="7515" y="607"/>
                  </a:lnTo>
                  <a:lnTo>
                    <a:pt x="7500" y="607"/>
                  </a:lnTo>
                  <a:lnTo>
                    <a:pt x="7484" y="607"/>
                  </a:lnTo>
                  <a:lnTo>
                    <a:pt x="7468" y="607"/>
                  </a:lnTo>
                  <a:lnTo>
                    <a:pt x="7452" y="607"/>
                  </a:lnTo>
                  <a:lnTo>
                    <a:pt x="7436" y="607"/>
                  </a:lnTo>
                  <a:lnTo>
                    <a:pt x="7419" y="607"/>
                  </a:lnTo>
                  <a:lnTo>
                    <a:pt x="7404" y="607"/>
                  </a:lnTo>
                  <a:lnTo>
                    <a:pt x="7399" y="607"/>
                  </a:lnTo>
                  <a:cubicBezTo>
                    <a:pt x="7372" y="607"/>
                    <a:pt x="7351" y="585"/>
                    <a:pt x="7351" y="559"/>
                  </a:cubicBezTo>
                  <a:cubicBezTo>
                    <a:pt x="7351" y="532"/>
                    <a:pt x="7372" y="511"/>
                    <a:pt x="7399" y="511"/>
                  </a:cubicBezTo>
                  <a:close/>
                  <a:moveTo>
                    <a:pt x="8071" y="513"/>
                  </a:moveTo>
                  <a:lnTo>
                    <a:pt x="8072" y="513"/>
                  </a:lnTo>
                  <a:lnTo>
                    <a:pt x="8088" y="513"/>
                  </a:lnTo>
                  <a:lnTo>
                    <a:pt x="8104" y="513"/>
                  </a:lnTo>
                  <a:lnTo>
                    <a:pt x="8120" y="513"/>
                  </a:lnTo>
                  <a:lnTo>
                    <a:pt x="8138" y="513"/>
                  </a:lnTo>
                  <a:lnTo>
                    <a:pt x="8152" y="513"/>
                  </a:lnTo>
                  <a:lnTo>
                    <a:pt x="8168" y="513"/>
                  </a:lnTo>
                  <a:lnTo>
                    <a:pt x="8184" y="513"/>
                  </a:lnTo>
                  <a:lnTo>
                    <a:pt x="8200" y="513"/>
                  </a:lnTo>
                  <a:lnTo>
                    <a:pt x="8216" y="513"/>
                  </a:lnTo>
                  <a:lnTo>
                    <a:pt x="8231" y="513"/>
                  </a:lnTo>
                  <a:lnTo>
                    <a:pt x="8247" y="513"/>
                  </a:lnTo>
                  <a:lnTo>
                    <a:pt x="8263" y="513"/>
                  </a:lnTo>
                  <a:lnTo>
                    <a:pt x="8279" y="513"/>
                  </a:lnTo>
                  <a:lnTo>
                    <a:pt x="8295" y="513"/>
                  </a:lnTo>
                  <a:lnTo>
                    <a:pt x="8311" y="513"/>
                  </a:lnTo>
                  <a:lnTo>
                    <a:pt x="8327" y="513"/>
                  </a:lnTo>
                  <a:lnTo>
                    <a:pt x="8343" y="513"/>
                  </a:lnTo>
                  <a:lnTo>
                    <a:pt x="8360" y="514"/>
                  </a:lnTo>
                  <a:cubicBezTo>
                    <a:pt x="8387" y="515"/>
                    <a:pt x="8408" y="537"/>
                    <a:pt x="8407" y="563"/>
                  </a:cubicBezTo>
                  <a:cubicBezTo>
                    <a:pt x="8406" y="590"/>
                    <a:pt x="8384" y="611"/>
                    <a:pt x="8357" y="610"/>
                  </a:cubicBezTo>
                  <a:lnTo>
                    <a:pt x="8343" y="609"/>
                  </a:lnTo>
                  <a:lnTo>
                    <a:pt x="8327" y="609"/>
                  </a:lnTo>
                  <a:lnTo>
                    <a:pt x="8311" y="609"/>
                  </a:lnTo>
                  <a:lnTo>
                    <a:pt x="8295" y="609"/>
                  </a:lnTo>
                  <a:lnTo>
                    <a:pt x="8279" y="609"/>
                  </a:lnTo>
                  <a:lnTo>
                    <a:pt x="8263" y="609"/>
                  </a:lnTo>
                  <a:lnTo>
                    <a:pt x="8247" y="609"/>
                  </a:lnTo>
                  <a:lnTo>
                    <a:pt x="8231" y="609"/>
                  </a:lnTo>
                  <a:lnTo>
                    <a:pt x="8216" y="609"/>
                  </a:lnTo>
                  <a:lnTo>
                    <a:pt x="8200" y="609"/>
                  </a:lnTo>
                  <a:lnTo>
                    <a:pt x="8184" y="609"/>
                  </a:lnTo>
                  <a:lnTo>
                    <a:pt x="8168" y="609"/>
                  </a:lnTo>
                  <a:lnTo>
                    <a:pt x="8152" y="609"/>
                  </a:lnTo>
                  <a:lnTo>
                    <a:pt x="8134" y="609"/>
                  </a:lnTo>
                  <a:lnTo>
                    <a:pt x="8120" y="609"/>
                  </a:lnTo>
                  <a:lnTo>
                    <a:pt x="8104" y="609"/>
                  </a:lnTo>
                  <a:lnTo>
                    <a:pt x="8088" y="609"/>
                  </a:lnTo>
                  <a:lnTo>
                    <a:pt x="8072" y="609"/>
                  </a:lnTo>
                  <a:lnTo>
                    <a:pt x="8071" y="609"/>
                  </a:lnTo>
                  <a:cubicBezTo>
                    <a:pt x="8044" y="609"/>
                    <a:pt x="8023" y="587"/>
                    <a:pt x="8023" y="561"/>
                  </a:cubicBezTo>
                  <a:cubicBezTo>
                    <a:pt x="8023" y="534"/>
                    <a:pt x="8044" y="513"/>
                    <a:pt x="8071" y="513"/>
                  </a:cubicBezTo>
                  <a:close/>
                  <a:moveTo>
                    <a:pt x="8743" y="514"/>
                  </a:moveTo>
                  <a:lnTo>
                    <a:pt x="8756" y="514"/>
                  </a:lnTo>
                  <a:lnTo>
                    <a:pt x="8772" y="514"/>
                  </a:lnTo>
                  <a:lnTo>
                    <a:pt x="8788" y="514"/>
                  </a:lnTo>
                  <a:lnTo>
                    <a:pt x="8804" y="514"/>
                  </a:lnTo>
                  <a:lnTo>
                    <a:pt x="8820" y="514"/>
                  </a:lnTo>
                  <a:lnTo>
                    <a:pt x="8836" y="514"/>
                  </a:lnTo>
                  <a:lnTo>
                    <a:pt x="8852" y="514"/>
                  </a:lnTo>
                  <a:lnTo>
                    <a:pt x="8869" y="515"/>
                  </a:lnTo>
                  <a:lnTo>
                    <a:pt x="8884" y="515"/>
                  </a:lnTo>
                  <a:lnTo>
                    <a:pt x="8900" y="515"/>
                  </a:lnTo>
                  <a:lnTo>
                    <a:pt x="8916" y="515"/>
                  </a:lnTo>
                  <a:lnTo>
                    <a:pt x="8931" y="515"/>
                  </a:lnTo>
                  <a:lnTo>
                    <a:pt x="8947" y="515"/>
                  </a:lnTo>
                  <a:lnTo>
                    <a:pt x="8963" y="515"/>
                  </a:lnTo>
                  <a:lnTo>
                    <a:pt x="8979" y="515"/>
                  </a:lnTo>
                  <a:lnTo>
                    <a:pt x="8995" y="515"/>
                  </a:lnTo>
                  <a:lnTo>
                    <a:pt x="9011" y="515"/>
                  </a:lnTo>
                  <a:lnTo>
                    <a:pt x="9027" y="515"/>
                  </a:lnTo>
                  <a:lnTo>
                    <a:pt x="9031" y="515"/>
                  </a:lnTo>
                  <a:cubicBezTo>
                    <a:pt x="9057" y="515"/>
                    <a:pt x="9079" y="536"/>
                    <a:pt x="9079" y="563"/>
                  </a:cubicBezTo>
                  <a:cubicBezTo>
                    <a:pt x="9079" y="589"/>
                    <a:pt x="9057" y="611"/>
                    <a:pt x="9031" y="611"/>
                  </a:cubicBezTo>
                  <a:lnTo>
                    <a:pt x="9027" y="611"/>
                  </a:lnTo>
                  <a:lnTo>
                    <a:pt x="9011" y="611"/>
                  </a:lnTo>
                  <a:lnTo>
                    <a:pt x="8995" y="611"/>
                  </a:lnTo>
                  <a:lnTo>
                    <a:pt x="8979" y="611"/>
                  </a:lnTo>
                  <a:lnTo>
                    <a:pt x="8963" y="611"/>
                  </a:lnTo>
                  <a:lnTo>
                    <a:pt x="8947" y="611"/>
                  </a:lnTo>
                  <a:lnTo>
                    <a:pt x="8931" y="611"/>
                  </a:lnTo>
                  <a:lnTo>
                    <a:pt x="8916" y="611"/>
                  </a:lnTo>
                  <a:lnTo>
                    <a:pt x="8900" y="611"/>
                  </a:lnTo>
                  <a:lnTo>
                    <a:pt x="8884" y="611"/>
                  </a:lnTo>
                  <a:lnTo>
                    <a:pt x="8866" y="611"/>
                  </a:lnTo>
                  <a:lnTo>
                    <a:pt x="8852" y="610"/>
                  </a:lnTo>
                  <a:lnTo>
                    <a:pt x="8836" y="610"/>
                  </a:lnTo>
                  <a:lnTo>
                    <a:pt x="8820" y="610"/>
                  </a:lnTo>
                  <a:lnTo>
                    <a:pt x="8804" y="610"/>
                  </a:lnTo>
                  <a:lnTo>
                    <a:pt x="8788" y="610"/>
                  </a:lnTo>
                  <a:lnTo>
                    <a:pt x="8772" y="610"/>
                  </a:lnTo>
                  <a:lnTo>
                    <a:pt x="8756" y="610"/>
                  </a:lnTo>
                  <a:lnTo>
                    <a:pt x="8743" y="610"/>
                  </a:lnTo>
                  <a:cubicBezTo>
                    <a:pt x="8716" y="610"/>
                    <a:pt x="8695" y="589"/>
                    <a:pt x="8695" y="562"/>
                  </a:cubicBezTo>
                  <a:cubicBezTo>
                    <a:pt x="8695" y="536"/>
                    <a:pt x="8716" y="514"/>
                    <a:pt x="8743" y="514"/>
                  </a:cubicBezTo>
                  <a:close/>
                  <a:moveTo>
                    <a:pt x="9415" y="515"/>
                  </a:moveTo>
                  <a:lnTo>
                    <a:pt x="9425" y="515"/>
                  </a:lnTo>
                  <a:lnTo>
                    <a:pt x="9441" y="515"/>
                  </a:lnTo>
                  <a:lnTo>
                    <a:pt x="9456" y="515"/>
                  </a:lnTo>
                  <a:lnTo>
                    <a:pt x="9472" y="515"/>
                  </a:lnTo>
                  <a:lnTo>
                    <a:pt x="9488" y="515"/>
                  </a:lnTo>
                  <a:lnTo>
                    <a:pt x="9506" y="516"/>
                  </a:lnTo>
                  <a:lnTo>
                    <a:pt x="9520" y="516"/>
                  </a:lnTo>
                  <a:lnTo>
                    <a:pt x="9536" y="516"/>
                  </a:lnTo>
                  <a:lnTo>
                    <a:pt x="9552" y="516"/>
                  </a:lnTo>
                  <a:lnTo>
                    <a:pt x="9568" y="516"/>
                  </a:lnTo>
                  <a:lnTo>
                    <a:pt x="9584" y="516"/>
                  </a:lnTo>
                  <a:lnTo>
                    <a:pt x="9600" y="516"/>
                  </a:lnTo>
                  <a:lnTo>
                    <a:pt x="9616" y="516"/>
                  </a:lnTo>
                  <a:lnTo>
                    <a:pt x="9631" y="516"/>
                  </a:lnTo>
                  <a:lnTo>
                    <a:pt x="9647" y="516"/>
                  </a:lnTo>
                  <a:lnTo>
                    <a:pt x="9663" y="516"/>
                  </a:lnTo>
                  <a:lnTo>
                    <a:pt x="9679" y="516"/>
                  </a:lnTo>
                  <a:lnTo>
                    <a:pt x="9695" y="516"/>
                  </a:lnTo>
                  <a:lnTo>
                    <a:pt x="9703" y="516"/>
                  </a:lnTo>
                  <a:cubicBezTo>
                    <a:pt x="9729" y="516"/>
                    <a:pt x="9751" y="537"/>
                    <a:pt x="9751" y="564"/>
                  </a:cubicBezTo>
                  <a:cubicBezTo>
                    <a:pt x="9751" y="590"/>
                    <a:pt x="9729" y="612"/>
                    <a:pt x="9703" y="612"/>
                  </a:cubicBezTo>
                  <a:lnTo>
                    <a:pt x="9695" y="612"/>
                  </a:lnTo>
                  <a:lnTo>
                    <a:pt x="9679" y="612"/>
                  </a:lnTo>
                  <a:lnTo>
                    <a:pt x="9663" y="612"/>
                  </a:lnTo>
                  <a:lnTo>
                    <a:pt x="9647" y="612"/>
                  </a:lnTo>
                  <a:lnTo>
                    <a:pt x="9631" y="612"/>
                  </a:lnTo>
                  <a:lnTo>
                    <a:pt x="9616" y="612"/>
                  </a:lnTo>
                  <a:lnTo>
                    <a:pt x="9600" y="612"/>
                  </a:lnTo>
                  <a:lnTo>
                    <a:pt x="9584" y="612"/>
                  </a:lnTo>
                  <a:lnTo>
                    <a:pt x="9568" y="612"/>
                  </a:lnTo>
                  <a:lnTo>
                    <a:pt x="9552" y="612"/>
                  </a:lnTo>
                  <a:lnTo>
                    <a:pt x="9536" y="612"/>
                  </a:lnTo>
                  <a:lnTo>
                    <a:pt x="9520" y="612"/>
                  </a:lnTo>
                  <a:lnTo>
                    <a:pt x="9503" y="612"/>
                  </a:lnTo>
                  <a:lnTo>
                    <a:pt x="9488" y="611"/>
                  </a:lnTo>
                  <a:lnTo>
                    <a:pt x="9472" y="611"/>
                  </a:lnTo>
                  <a:lnTo>
                    <a:pt x="9456" y="611"/>
                  </a:lnTo>
                  <a:lnTo>
                    <a:pt x="9441" y="611"/>
                  </a:lnTo>
                  <a:lnTo>
                    <a:pt x="9425" y="611"/>
                  </a:lnTo>
                  <a:lnTo>
                    <a:pt x="9415" y="611"/>
                  </a:lnTo>
                  <a:cubicBezTo>
                    <a:pt x="9388" y="611"/>
                    <a:pt x="9367" y="590"/>
                    <a:pt x="9367" y="563"/>
                  </a:cubicBezTo>
                  <a:cubicBezTo>
                    <a:pt x="9367" y="537"/>
                    <a:pt x="9388" y="515"/>
                    <a:pt x="9415" y="515"/>
                  </a:cubicBezTo>
                  <a:close/>
                  <a:moveTo>
                    <a:pt x="10087" y="516"/>
                  </a:moveTo>
                  <a:lnTo>
                    <a:pt x="10093" y="516"/>
                  </a:lnTo>
                  <a:lnTo>
                    <a:pt x="10109" y="516"/>
                  </a:lnTo>
                  <a:lnTo>
                    <a:pt x="10125" y="516"/>
                  </a:lnTo>
                  <a:lnTo>
                    <a:pt x="10141" y="516"/>
                  </a:lnTo>
                  <a:lnTo>
                    <a:pt x="10157" y="516"/>
                  </a:lnTo>
                  <a:lnTo>
                    <a:pt x="10172" y="516"/>
                  </a:lnTo>
                  <a:lnTo>
                    <a:pt x="10188" y="516"/>
                  </a:lnTo>
                  <a:lnTo>
                    <a:pt x="10204" y="516"/>
                  </a:lnTo>
                  <a:lnTo>
                    <a:pt x="10220" y="516"/>
                  </a:lnTo>
                  <a:lnTo>
                    <a:pt x="10236" y="516"/>
                  </a:lnTo>
                  <a:lnTo>
                    <a:pt x="10252" y="516"/>
                  </a:lnTo>
                  <a:lnTo>
                    <a:pt x="10268" y="516"/>
                  </a:lnTo>
                  <a:lnTo>
                    <a:pt x="10284" y="516"/>
                  </a:lnTo>
                  <a:lnTo>
                    <a:pt x="10300" y="516"/>
                  </a:lnTo>
                  <a:lnTo>
                    <a:pt x="10316" y="516"/>
                  </a:lnTo>
                  <a:lnTo>
                    <a:pt x="10332" y="516"/>
                  </a:lnTo>
                  <a:lnTo>
                    <a:pt x="10349" y="517"/>
                  </a:lnTo>
                  <a:lnTo>
                    <a:pt x="10363" y="517"/>
                  </a:lnTo>
                  <a:lnTo>
                    <a:pt x="10375" y="517"/>
                  </a:lnTo>
                  <a:cubicBezTo>
                    <a:pt x="10401" y="517"/>
                    <a:pt x="10423" y="538"/>
                    <a:pt x="10423" y="565"/>
                  </a:cubicBezTo>
                  <a:cubicBezTo>
                    <a:pt x="10423" y="591"/>
                    <a:pt x="10401" y="613"/>
                    <a:pt x="10375" y="613"/>
                  </a:cubicBezTo>
                  <a:lnTo>
                    <a:pt x="10363" y="613"/>
                  </a:lnTo>
                  <a:lnTo>
                    <a:pt x="10346" y="613"/>
                  </a:lnTo>
                  <a:lnTo>
                    <a:pt x="10332" y="612"/>
                  </a:lnTo>
                  <a:lnTo>
                    <a:pt x="10316" y="612"/>
                  </a:lnTo>
                  <a:lnTo>
                    <a:pt x="10300" y="612"/>
                  </a:lnTo>
                  <a:lnTo>
                    <a:pt x="10284" y="612"/>
                  </a:lnTo>
                  <a:lnTo>
                    <a:pt x="10268" y="612"/>
                  </a:lnTo>
                  <a:lnTo>
                    <a:pt x="10252" y="612"/>
                  </a:lnTo>
                  <a:lnTo>
                    <a:pt x="10236" y="612"/>
                  </a:lnTo>
                  <a:lnTo>
                    <a:pt x="10220" y="612"/>
                  </a:lnTo>
                  <a:lnTo>
                    <a:pt x="10204" y="612"/>
                  </a:lnTo>
                  <a:lnTo>
                    <a:pt x="10188" y="612"/>
                  </a:lnTo>
                  <a:lnTo>
                    <a:pt x="10172" y="612"/>
                  </a:lnTo>
                  <a:lnTo>
                    <a:pt x="10157" y="612"/>
                  </a:lnTo>
                  <a:lnTo>
                    <a:pt x="10141" y="612"/>
                  </a:lnTo>
                  <a:lnTo>
                    <a:pt x="10125" y="612"/>
                  </a:lnTo>
                  <a:lnTo>
                    <a:pt x="10109" y="612"/>
                  </a:lnTo>
                  <a:lnTo>
                    <a:pt x="10093" y="612"/>
                  </a:lnTo>
                  <a:lnTo>
                    <a:pt x="10087" y="612"/>
                  </a:lnTo>
                  <a:cubicBezTo>
                    <a:pt x="10060" y="612"/>
                    <a:pt x="10039" y="591"/>
                    <a:pt x="10039" y="564"/>
                  </a:cubicBezTo>
                  <a:cubicBezTo>
                    <a:pt x="10039" y="538"/>
                    <a:pt x="10060" y="516"/>
                    <a:pt x="10087" y="516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5" name="Rectangle 958"/>
            <p:cNvSpPr>
              <a:spLocks noChangeArrowheads="1"/>
            </p:cNvSpPr>
            <p:nvPr/>
          </p:nvSpPr>
          <p:spPr bwMode="auto">
            <a:xfrm>
              <a:off x="14060" y="18044"/>
              <a:ext cx="36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6" name="Rectangle 959"/>
            <p:cNvSpPr>
              <a:spLocks noChangeArrowheads="1"/>
            </p:cNvSpPr>
            <p:nvPr/>
          </p:nvSpPr>
          <p:spPr bwMode="auto">
            <a:xfrm>
              <a:off x="14060" y="17571"/>
              <a:ext cx="36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7" name="Rectangle 960"/>
            <p:cNvSpPr>
              <a:spLocks noChangeArrowheads="1"/>
            </p:cNvSpPr>
            <p:nvPr/>
          </p:nvSpPr>
          <p:spPr bwMode="auto">
            <a:xfrm>
              <a:off x="14060" y="17099"/>
              <a:ext cx="36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8" name="Rectangle 961"/>
            <p:cNvSpPr>
              <a:spLocks noChangeArrowheads="1"/>
            </p:cNvSpPr>
            <p:nvPr/>
          </p:nvSpPr>
          <p:spPr bwMode="auto">
            <a:xfrm>
              <a:off x="14060" y="16626"/>
              <a:ext cx="36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9" name="Rectangle 962"/>
            <p:cNvSpPr>
              <a:spLocks noChangeArrowheads="1"/>
            </p:cNvSpPr>
            <p:nvPr/>
          </p:nvSpPr>
          <p:spPr bwMode="auto">
            <a:xfrm>
              <a:off x="14060" y="16154"/>
              <a:ext cx="36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0" name="Rectangle 963"/>
            <p:cNvSpPr>
              <a:spLocks noChangeArrowheads="1"/>
            </p:cNvSpPr>
            <p:nvPr/>
          </p:nvSpPr>
          <p:spPr bwMode="auto">
            <a:xfrm>
              <a:off x="14060" y="15682"/>
              <a:ext cx="36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1" name="Rectangle 964"/>
            <p:cNvSpPr>
              <a:spLocks noChangeArrowheads="1"/>
            </p:cNvSpPr>
            <p:nvPr/>
          </p:nvSpPr>
          <p:spPr bwMode="auto">
            <a:xfrm>
              <a:off x="14440" y="18239"/>
              <a:ext cx="16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2" name="Rectangle 965"/>
            <p:cNvSpPr>
              <a:spLocks noChangeArrowheads="1"/>
            </p:cNvSpPr>
            <p:nvPr/>
          </p:nvSpPr>
          <p:spPr bwMode="auto">
            <a:xfrm>
              <a:off x="15420" y="18239"/>
              <a:ext cx="32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3" name="Rectangle 966"/>
            <p:cNvSpPr>
              <a:spLocks noChangeArrowheads="1"/>
            </p:cNvSpPr>
            <p:nvPr/>
          </p:nvSpPr>
          <p:spPr bwMode="auto">
            <a:xfrm>
              <a:off x="16480" y="18239"/>
              <a:ext cx="32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4" name="Rectangle 967"/>
            <p:cNvSpPr>
              <a:spLocks noChangeArrowheads="1"/>
            </p:cNvSpPr>
            <p:nvPr/>
          </p:nvSpPr>
          <p:spPr bwMode="auto">
            <a:xfrm>
              <a:off x="17500" y="18239"/>
              <a:ext cx="401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5" name="Rectangle 968"/>
            <p:cNvSpPr>
              <a:spLocks noChangeArrowheads="1"/>
            </p:cNvSpPr>
            <p:nvPr/>
          </p:nvSpPr>
          <p:spPr bwMode="auto">
            <a:xfrm>
              <a:off x="13792" y="15960"/>
              <a:ext cx="194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Production rate [mg/s/</a:t>
              </a:r>
              <a:r>
                <a:rPr kumimoji="0" lang="en-US" alt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ginit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86" name="Rectangle 969"/>
            <p:cNvSpPr>
              <a:spLocks noChangeArrowheads="1"/>
            </p:cNvSpPr>
            <p:nvPr/>
          </p:nvSpPr>
          <p:spPr bwMode="auto">
            <a:xfrm>
              <a:off x="15808" y="18454"/>
              <a:ext cx="60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[s]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7" name="Freeform 970"/>
            <p:cNvSpPr>
              <a:spLocks noEditPoints="1"/>
            </p:cNvSpPr>
            <p:nvPr/>
          </p:nvSpPr>
          <p:spPr bwMode="auto">
            <a:xfrm>
              <a:off x="16734" y="15975"/>
              <a:ext cx="64" cy="62"/>
            </a:xfrm>
            <a:custGeom>
              <a:avLst/>
              <a:gdLst>
                <a:gd name="T0" fmla="*/ 381 w 385"/>
                <a:gd name="T1" fmla="*/ 229 h 385"/>
                <a:gd name="T2" fmla="*/ 369 w 385"/>
                <a:gd name="T3" fmla="*/ 269 h 385"/>
                <a:gd name="T4" fmla="*/ 330 w 385"/>
                <a:gd name="T5" fmla="*/ 327 h 385"/>
                <a:gd name="T6" fmla="*/ 298 w 385"/>
                <a:gd name="T7" fmla="*/ 353 h 385"/>
                <a:gd name="T8" fmla="*/ 233 w 385"/>
                <a:gd name="T9" fmla="*/ 380 h 385"/>
                <a:gd name="T10" fmla="*/ 190 w 385"/>
                <a:gd name="T11" fmla="*/ 384 h 385"/>
                <a:gd name="T12" fmla="*/ 120 w 385"/>
                <a:gd name="T13" fmla="*/ 370 h 385"/>
                <a:gd name="T14" fmla="*/ 83 w 385"/>
                <a:gd name="T15" fmla="*/ 350 h 385"/>
                <a:gd name="T16" fmla="*/ 35 w 385"/>
                <a:gd name="T17" fmla="*/ 302 h 385"/>
                <a:gd name="T18" fmla="*/ 14 w 385"/>
                <a:gd name="T19" fmla="*/ 265 h 385"/>
                <a:gd name="T20" fmla="*/ 1 w 385"/>
                <a:gd name="T21" fmla="*/ 195 h 385"/>
                <a:gd name="T22" fmla="*/ 5 w 385"/>
                <a:gd name="T23" fmla="*/ 152 h 385"/>
                <a:gd name="T24" fmla="*/ 33 w 385"/>
                <a:gd name="T25" fmla="*/ 87 h 385"/>
                <a:gd name="T26" fmla="*/ 59 w 385"/>
                <a:gd name="T27" fmla="*/ 56 h 385"/>
                <a:gd name="T28" fmla="*/ 115 w 385"/>
                <a:gd name="T29" fmla="*/ 17 h 385"/>
                <a:gd name="T30" fmla="*/ 156 w 385"/>
                <a:gd name="T31" fmla="*/ 4 h 385"/>
                <a:gd name="T32" fmla="*/ 229 w 385"/>
                <a:gd name="T33" fmla="*/ 4 h 385"/>
                <a:gd name="T34" fmla="*/ 270 w 385"/>
                <a:gd name="T35" fmla="*/ 17 h 385"/>
                <a:gd name="T36" fmla="*/ 327 w 385"/>
                <a:gd name="T37" fmla="*/ 55 h 385"/>
                <a:gd name="T38" fmla="*/ 353 w 385"/>
                <a:gd name="T39" fmla="*/ 87 h 385"/>
                <a:gd name="T40" fmla="*/ 380 w 385"/>
                <a:gd name="T41" fmla="*/ 152 h 385"/>
                <a:gd name="T42" fmla="*/ 333 w 385"/>
                <a:gd name="T43" fmla="*/ 161 h 385"/>
                <a:gd name="T44" fmla="*/ 326 w 385"/>
                <a:gd name="T45" fmla="*/ 138 h 385"/>
                <a:gd name="T46" fmla="*/ 293 w 385"/>
                <a:gd name="T47" fmla="*/ 89 h 385"/>
                <a:gd name="T48" fmla="*/ 275 w 385"/>
                <a:gd name="T49" fmla="*/ 74 h 385"/>
                <a:gd name="T50" fmla="*/ 220 w 385"/>
                <a:gd name="T51" fmla="*/ 51 h 385"/>
                <a:gd name="T52" fmla="*/ 195 w 385"/>
                <a:gd name="T53" fmla="*/ 48 h 385"/>
                <a:gd name="T54" fmla="*/ 134 w 385"/>
                <a:gd name="T55" fmla="*/ 60 h 385"/>
                <a:gd name="T56" fmla="*/ 114 w 385"/>
                <a:gd name="T57" fmla="*/ 72 h 385"/>
                <a:gd name="T58" fmla="*/ 72 w 385"/>
                <a:gd name="T59" fmla="*/ 114 h 385"/>
                <a:gd name="T60" fmla="*/ 60 w 385"/>
                <a:gd name="T61" fmla="*/ 134 h 385"/>
                <a:gd name="T62" fmla="*/ 48 w 385"/>
                <a:gd name="T63" fmla="*/ 195 h 385"/>
                <a:gd name="T64" fmla="*/ 51 w 385"/>
                <a:gd name="T65" fmla="*/ 220 h 385"/>
                <a:gd name="T66" fmla="*/ 74 w 385"/>
                <a:gd name="T67" fmla="*/ 275 h 385"/>
                <a:gd name="T68" fmla="*/ 89 w 385"/>
                <a:gd name="T69" fmla="*/ 293 h 385"/>
                <a:gd name="T70" fmla="*/ 138 w 385"/>
                <a:gd name="T71" fmla="*/ 326 h 385"/>
                <a:gd name="T72" fmla="*/ 161 w 385"/>
                <a:gd name="T73" fmla="*/ 333 h 385"/>
                <a:gd name="T74" fmla="*/ 224 w 385"/>
                <a:gd name="T75" fmla="*/ 333 h 385"/>
                <a:gd name="T76" fmla="*/ 247 w 385"/>
                <a:gd name="T77" fmla="*/ 326 h 385"/>
                <a:gd name="T78" fmla="*/ 296 w 385"/>
                <a:gd name="T79" fmla="*/ 293 h 385"/>
                <a:gd name="T80" fmla="*/ 311 w 385"/>
                <a:gd name="T81" fmla="*/ 275 h 385"/>
                <a:gd name="T82" fmla="*/ 334 w 385"/>
                <a:gd name="T83" fmla="*/ 220 h 385"/>
                <a:gd name="T84" fmla="*/ 337 w 385"/>
                <a:gd name="T85" fmla="*/ 19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5" h="385">
                  <a:moveTo>
                    <a:pt x="384" y="190"/>
                  </a:moveTo>
                  <a:cubicBezTo>
                    <a:pt x="385" y="192"/>
                    <a:pt x="385" y="193"/>
                    <a:pt x="384" y="195"/>
                  </a:cubicBezTo>
                  <a:lnTo>
                    <a:pt x="381" y="229"/>
                  </a:lnTo>
                  <a:cubicBezTo>
                    <a:pt x="381" y="230"/>
                    <a:pt x="380" y="232"/>
                    <a:pt x="380" y="233"/>
                  </a:cubicBezTo>
                  <a:lnTo>
                    <a:pt x="370" y="265"/>
                  </a:lnTo>
                  <a:cubicBezTo>
                    <a:pt x="370" y="266"/>
                    <a:pt x="369" y="268"/>
                    <a:pt x="369" y="269"/>
                  </a:cubicBezTo>
                  <a:lnTo>
                    <a:pt x="353" y="298"/>
                  </a:lnTo>
                  <a:cubicBezTo>
                    <a:pt x="352" y="299"/>
                    <a:pt x="351" y="301"/>
                    <a:pt x="351" y="302"/>
                  </a:cubicBezTo>
                  <a:lnTo>
                    <a:pt x="330" y="327"/>
                  </a:lnTo>
                  <a:cubicBezTo>
                    <a:pt x="329" y="328"/>
                    <a:pt x="328" y="329"/>
                    <a:pt x="327" y="330"/>
                  </a:cubicBezTo>
                  <a:lnTo>
                    <a:pt x="302" y="351"/>
                  </a:lnTo>
                  <a:cubicBezTo>
                    <a:pt x="301" y="351"/>
                    <a:pt x="299" y="352"/>
                    <a:pt x="298" y="353"/>
                  </a:cubicBezTo>
                  <a:lnTo>
                    <a:pt x="269" y="369"/>
                  </a:lnTo>
                  <a:cubicBezTo>
                    <a:pt x="268" y="369"/>
                    <a:pt x="266" y="370"/>
                    <a:pt x="265" y="370"/>
                  </a:cubicBezTo>
                  <a:lnTo>
                    <a:pt x="233" y="380"/>
                  </a:lnTo>
                  <a:cubicBezTo>
                    <a:pt x="232" y="380"/>
                    <a:pt x="230" y="381"/>
                    <a:pt x="229" y="381"/>
                  </a:cubicBezTo>
                  <a:lnTo>
                    <a:pt x="195" y="384"/>
                  </a:lnTo>
                  <a:cubicBezTo>
                    <a:pt x="193" y="385"/>
                    <a:pt x="192" y="385"/>
                    <a:pt x="190" y="384"/>
                  </a:cubicBezTo>
                  <a:lnTo>
                    <a:pt x="156" y="381"/>
                  </a:lnTo>
                  <a:cubicBezTo>
                    <a:pt x="154" y="381"/>
                    <a:pt x="153" y="380"/>
                    <a:pt x="152" y="380"/>
                  </a:cubicBezTo>
                  <a:lnTo>
                    <a:pt x="120" y="370"/>
                  </a:lnTo>
                  <a:cubicBezTo>
                    <a:pt x="118" y="370"/>
                    <a:pt x="117" y="369"/>
                    <a:pt x="116" y="369"/>
                  </a:cubicBezTo>
                  <a:lnTo>
                    <a:pt x="87" y="353"/>
                  </a:lnTo>
                  <a:cubicBezTo>
                    <a:pt x="86" y="352"/>
                    <a:pt x="84" y="351"/>
                    <a:pt x="83" y="350"/>
                  </a:cubicBezTo>
                  <a:lnTo>
                    <a:pt x="59" y="330"/>
                  </a:lnTo>
                  <a:cubicBezTo>
                    <a:pt x="57" y="329"/>
                    <a:pt x="56" y="328"/>
                    <a:pt x="55" y="327"/>
                  </a:cubicBezTo>
                  <a:lnTo>
                    <a:pt x="35" y="302"/>
                  </a:lnTo>
                  <a:cubicBezTo>
                    <a:pt x="34" y="301"/>
                    <a:pt x="33" y="299"/>
                    <a:pt x="33" y="298"/>
                  </a:cubicBezTo>
                  <a:lnTo>
                    <a:pt x="17" y="270"/>
                  </a:lnTo>
                  <a:cubicBezTo>
                    <a:pt x="16" y="268"/>
                    <a:pt x="15" y="267"/>
                    <a:pt x="14" y="265"/>
                  </a:cubicBezTo>
                  <a:lnTo>
                    <a:pt x="5" y="233"/>
                  </a:lnTo>
                  <a:cubicBezTo>
                    <a:pt x="5" y="232"/>
                    <a:pt x="4" y="230"/>
                    <a:pt x="4" y="229"/>
                  </a:cubicBezTo>
                  <a:lnTo>
                    <a:pt x="1" y="195"/>
                  </a:lnTo>
                  <a:cubicBezTo>
                    <a:pt x="0" y="193"/>
                    <a:pt x="0" y="192"/>
                    <a:pt x="1" y="190"/>
                  </a:cubicBezTo>
                  <a:lnTo>
                    <a:pt x="4" y="156"/>
                  </a:lnTo>
                  <a:cubicBezTo>
                    <a:pt x="4" y="154"/>
                    <a:pt x="5" y="153"/>
                    <a:pt x="5" y="152"/>
                  </a:cubicBezTo>
                  <a:lnTo>
                    <a:pt x="14" y="120"/>
                  </a:lnTo>
                  <a:cubicBezTo>
                    <a:pt x="15" y="118"/>
                    <a:pt x="16" y="117"/>
                    <a:pt x="17" y="115"/>
                  </a:cubicBezTo>
                  <a:lnTo>
                    <a:pt x="33" y="87"/>
                  </a:lnTo>
                  <a:cubicBezTo>
                    <a:pt x="33" y="85"/>
                    <a:pt x="34" y="84"/>
                    <a:pt x="35" y="83"/>
                  </a:cubicBezTo>
                  <a:lnTo>
                    <a:pt x="56" y="59"/>
                  </a:lnTo>
                  <a:cubicBezTo>
                    <a:pt x="56" y="57"/>
                    <a:pt x="57" y="56"/>
                    <a:pt x="59" y="56"/>
                  </a:cubicBezTo>
                  <a:lnTo>
                    <a:pt x="83" y="35"/>
                  </a:lnTo>
                  <a:cubicBezTo>
                    <a:pt x="84" y="34"/>
                    <a:pt x="85" y="33"/>
                    <a:pt x="87" y="33"/>
                  </a:cubicBezTo>
                  <a:lnTo>
                    <a:pt x="115" y="17"/>
                  </a:lnTo>
                  <a:cubicBezTo>
                    <a:pt x="117" y="16"/>
                    <a:pt x="118" y="15"/>
                    <a:pt x="120" y="14"/>
                  </a:cubicBezTo>
                  <a:lnTo>
                    <a:pt x="152" y="5"/>
                  </a:lnTo>
                  <a:cubicBezTo>
                    <a:pt x="153" y="5"/>
                    <a:pt x="154" y="4"/>
                    <a:pt x="156" y="4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1"/>
                  </a:cubicBezTo>
                  <a:lnTo>
                    <a:pt x="229" y="4"/>
                  </a:lnTo>
                  <a:cubicBezTo>
                    <a:pt x="230" y="4"/>
                    <a:pt x="232" y="5"/>
                    <a:pt x="233" y="5"/>
                  </a:cubicBezTo>
                  <a:lnTo>
                    <a:pt x="265" y="14"/>
                  </a:lnTo>
                  <a:cubicBezTo>
                    <a:pt x="267" y="15"/>
                    <a:pt x="268" y="16"/>
                    <a:pt x="270" y="17"/>
                  </a:cubicBezTo>
                  <a:lnTo>
                    <a:pt x="298" y="33"/>
                  </a:lnTo>
                  <a:cubicBezTo>
                    <a:pt x="299" y="33"/>
                    <a:pt x="301" y="34"/>
                    <a:pt x="302" y="35"/>
                  </a:cubicBezTo>
                  <a:lnTo>
                    <a:pt x="327" y="55"/>
                  </a:lnTo>
                  <a:cubicBezTo>
                    <a:pt x="328" y="56"/>
                    <a:pt x="329" y="57"/>
                    <a:pt x="330" y="59"/>
                  </a:cubicBezTo>
                  <a:lnTo>
                    <a:pt x="350" y="83"/>
                  </a:lnTo>
                  <a:cubicBezTo>
                    <a:pt x="351" y="84"/>
                    <a:pt x="352" y="86"/>
                    <a:pt x="353" y="87"/>
                  </a:cubicBezTo>
                  <a:lnTo>
                    <a:pt x="369" y="116"/>
                  </a:lnTo>
                  <a:cubicBezTo>
                    <a:pt x="369" y="117"/>
                    <a:pt x="370" y="118"/>
                    <a:pt x="370" y="120"/>
                  </a:cubicBezTo>
                  <a:lnTo>
                    <a:pt x="380" y="152"/>
                  </a:lnTo>
                  <a:cubicBezTo>
                    <a:pt x="380" y="153"/>
                    <a:pt x="381" y="154"/>
                    <a:pt x="381" y="156"/>
                  </a:cubicBezTo>
                  <a:lnTo>
                    <a:pt x="384" y="190"/>
                  </a:lnTo>
                  <a:close/>
                  <a:moveTo>
                    <a:pt x="333" y="161"/>
                  </a:moveTo>
                  <a:lnTo>
                    <a:pt x="334" y="165"/>
                  </a:lnTo>
                  <a:lnTo>
                    <a:pt x="324" y="134"/>
                  </a:lnTo>
                  <a:lnTo>
                    <a:pt x="326" y="138"/>
                  </a:lnTo>
                  <a:lnTo>
                    <a:pt x="311" y="110"/>
                  </a:lnTo>
                  <a:lnTo>
                    <a:pt x="314" y="114"/>
                  </a:lnTo>
                  <a:lnTo>
                    <a:pt x="293" y="89"/>
                  </a:lnTo>
                  <a:lnTo>
                    <a:pt x="296" y="93"/>
                  </a:lnTo>
                  <a:lnTo>
                    <a:pt x="271" y="72"/>
                  </a:lnTo>
                  <a:lnTo>
                    <a:pt x="275" y="74"/>
                  </a:lnTo>
                  <a:lnTo>
                    <a:pt x="246" y="58"/>
                  </a:lnTo>
                  <a:lnTo>
                    <a:pt x="251" y="60"/>
                  </a:lnTo>
                  <a:lnTo>
                    <a:pt x="220" y="51"/>
                  </a:lnTo>
                  <a:lnTo>
                    <a:pt x="224" y="52"/>
                  </a:lnTo>
                  <a:lnTo>
                    <a:pt x="190" y="48"/>
                  </a:lnTo>
                  <a:lnTo>
                    <a:pt x="195" y="48"/>
                  </a:lnTo>
                  <a:lnTo>
                    <a:pt x="161" y="52"/>
                  </a:lnTo>
                  <a:lnTo>
                    <a:pt x="165" y="51"/>
                  </a:lnTo>
                  <a:lnTo>
                    <a:pt x="134" y="60"/>
                  </a:lnTo>
                  <a:lnTo>
                    <a:pt x="139" y="58"/>
                  </a:lnTo>
                  <a:lnTo>
                    <a:pt x="110" y="74"/>
                  </a:lnTo>
                  <a:lnTo>
                    <a:pt x="114" y="72"/>
                  </a:lnTo>
                  <a:lnTo>
                    <a:pt x="89" y="92"/>
                  </a:lnTo>
                  <a:lnTo>
                    <a:pt x="92" y="89"/>
                  </a:lnTo>
                  <a:lnTo>
                    <a:pt x="72" y="114"/>
                  </a:lnTo>
                  <a:lnTo>
                    <a:pt x="74" y="110"/>
                  </a:lnTo>
                  <a:lnTo>
                    <a:pt x="58" y="139"/>
                  </a:lnTo>
                  <a:lnTo>
                    <a:pt x="60" y="134"/>
                  </a:lnTo>
                  <a:lnTo>
                    <a:pt x="51" y="165"/>
                  </a:lnTo>
                  <a:lnTo>
                    <a:pt x="52" y="161"/>
                  </a:lnTo>
                  <a:lnTo>
                    <a:pt x="48" y="195"/>
                  </a:lnTo>
                  <a:lnTo>
                    <a:pt x="48" y="190"/>
                  </a:lnTo>
                  <a:lnTo>
                    <a:pt x="52" y="224"/>
                  </a:lnTo>
                  <a:lnTo>
                    <a:pt x="51" y="220"/>
                  </a:lnTo>
                  <a:lnTo>
                    <a:pt x="60" y="251"/>
                  </a:lnTo>
                  <a:lnTo>
                    <a:pt x="58" y="246"/>
                  </a:lnTo>
                  <a:lnTo>
                    <a:pt x="74" y="275"/>
                  </a:lnTo>
                  <a:lnTo>
                    <a:pt x="72" y="271"/>
                  </a:lnTo>
                  <a:lnTo>
                    <a:pt x="93" y="296"/>
                  </a:lnTo>
                  <a:lnTo>
                    <a:pt x="89" y="293"/>
                  </a:lnTo>
                  <a:lnTo>
                    <a:pt x="114" y="314"/>
                  </a:lnTo>
                  <a:lnTo>
                    <a:pt x="110" y="311"/>
                  </a:lnTo>
                  <a:lnTo>
                    <a:pt x="138" y="326"/>
                  </a:lnTo>
                  <a:lnTo>
                    <a:pt x="134" y="324"/>
                  </a:lnTo>
                  <a:lnTo>
                    <a:pt x="165" y="334"/>
                  </a:lnTo>
                  <a:lnTo>
                    <a:pt x="161" y="333"/>
                  </a:lnTo>
                  <a:lnTo>
                    <a:pt x="195" y="337"/>
                  </a:lnTo>
                  <a:lnTo>
                    <a:pt x="190" y="337"/>
                  </a:lnTo>
                  <a:lnTo>
                    <a:pt x="224" y="333"/>
                  </a:lnTo>
                  <a:lnTo>
                    <a:pt x="220" y="334"/>
                  </a:lnTo>
                  <a:lnTo>
                    <a:pt x="251" y="324"/>
                  </a:lnTo>
                  <a:lnTo>
                    <a:pt x="247" y="326"/>
                  </a:lnTo>
                  <a:lnTo>
                    <a:pt x="275" y="311"/>
                  </a:lnTo>
                  <a:lnTo>
                    <a:pt x="271" y="313"/>
                  </a:lnTo>
                  <a:lnTo>
                    <a:pt x="296" y="293"/>
                  </a:lnTo>
                  <a:lnTo>
                    <a:pt x="293" y="296"/>
                  </a:lnTo>
                  <a:lnTo>
                    <a:pt x="313" y="271"/>
                  </a:lnTo>
                  <a:lnTo>
                    <a:pt x="311" y="275"/>
                  </a:lnTo>
                  <a:lnTo>
                    <a:pt x="326" y="247"/>
                  </a:lnTo>
                  <a:lnTo>
                    <a:pt x="324" y="251"/>
                  </a:lnTo>
                  <a:lnTo>
                    <a:pt x="334" y="220"/>
                  </a:lnTo>
                  <a:lnTo>
                    <a:pt x="333" y="224"/>
                  </a:lnTo>
                  <a:lnTo>
                    <a:pt x="337" y="190"/>
                  </a:lnTo>
                  <a:lnTo>
                    <a:pt x="337" y="195"/>
                  </a:lnTo>
                  <a:lnTo>
                    <a:pt x="333" y="1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8" name="Rectangle 971"/>
            <p:cNvSpPr>
              <a:spLocks noChangeArrowheads="1"/>
            </p:cNvSpPr>
            <p:nvPr/>
          </p:nvSpPr>
          <p:spPr bwMode="auto">
            <a:xfrm>
              <a:off x="16937" y="15907"/>
              <a:ext cx="26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9" name="Freeform 972"/>
            <p:cNvSpPr>
              <a:spLocks/>
            </p:cNvSpPr>
            <p:nvPr/>
          </p:nvSpPr>
          <p:spPr bwMode="auto">
            <a:xfrm>
              <a:off x="16739" y="16225"/>
              <a:ext cx="55" cy="53"/>
            </a:xfrm>
            <a:custGeom>
              <a:avLst/>
              <a:gdLst>
                <a:gd name="T0" fmla="*/ 27 w 55"/>
                <a:gd name="T1" fmla="*/ 0 h 53"/>
                <a:gd name="T2" fmla="*/ 55 w 55"/>
                <a:gd name="T3" fmla="*/ 26 h 53"/>
                <a:gd name="T4" fmla="*/ 27 w 55"/>
                <a:gd name="T5" fmla="*/ 53 h 53"/>
                <a:gd name="T6" fmla="*/ 0 w 55"/>
                <a:gd name="T7" fmla="*/ 26 h 53"/>
                <a:gd name="T8" fmla="*/ 27 w 55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">
                  <a:moveTo>
                    <a:pt x="27" y="0"/>
                  </a:moveTo>
                  <a:lnTo>
                    <a:pt x="55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0" name="Freeform 973"/>
            <p:cNvSpPr>
              <a:spLocks noEditPoints="1"/>
            </p:cNvSpPr>
            <p:nvPr/>
          </p:nvSpPr>
          <p:spPr bwMode="auto">
            <a:xfrm>
              <a:off x="16734" y="16220"/>
              <a:ext cx="64" cy="62"/>
            </a:xfrm>
            <a:custGeom>
              <a:avLst/>
              <a:gdLst>
                <a:gd name="T0" fmla="*/ 176 w 386"/>
                <a:gd name="T1" fmla="*/ 10 h 386"/>
                <a:gd name="T2" fmla="*/ 210 w 386"/>
                <a:gd name="T3" fmla="*/ 10 h 386"/>
                <a:gd name="T4" fmla="*/ 377 w 386"/>
                <a:gd name="T5" fmla="*/ 176 h 386"/>
                <a:gd name="T6" fmla="*/ 377 w 386"/>
                <a:gd name="T7" fmla="*/ 210 h 386"/>
                <a:gd name="T8" fmla="*/ 210 w 386"/>
                <a:gd name="T9" fmla="*/ 377 h 386"/>
                <a:gd name="T10" fmla="*/ 176 w 386"/>
                <a:gd name="T11" fmla="*/ 377 h 386"/>
                <a:gd name="T12" fmla="*/ 10 w 386"/>
                <a:gd name="T13" fmla="*/ 210 h 386"/>
                <a:gd name="T14" fmla="*/ 10 w 386"/>
                <a:gd name="T15" fmla="*/ 176 h 386"/>
                <a:gd name="T16" fmla="*/ 176 w 386"/>
                <a:gd name="T17" fmla="*/ 10 h 386"/>
                <a:gd name="T18" fmla="*/ 44 w 386"/>
                <a:gd name="T19" fmla="*/ 210 h 386"/>
                <a:gd name="T20" fmla="*/ 44 w 386"/>
                <a:gd name="T21" fmla="*/ 176 h 386"/>
                <a:gd name="T22" fmla="*/ 210 w 386"/>
                <a:gd name="T23" fmla="*/ 343 h 386"/>
                <a:gd name="T24" fmla="*/ 176 w 386"/>
                <a:gd name="T25" fmla="*/ 343 h 386"/>
                <a:gd name="T26" fmla="*/ 343 w 386"/>
                <a:gd name="T27" fmla="*/ 176 h 386"/>
                <a:gd name="T28" fmla="*/ 343 w 386"/>
                <a:gd name="T29" fmla="*/ 210 h 386"/>
                <a:gd name="T30" fmla="*/ 176 w 386"/>
                <a:gd name="T31" fmla="*/ 44 h 386"/>
                <a:gd name="T32" fmla="*/ 210 w 386"/>
                <a:gd name="T33" fmla="*/ 44 h 386"/>
                <a:gd name="T34" fmla="*/ 44 w 386"/>
                <a:gd name="T35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386">
                  <a:moveTo>
                    <a:pt x="176" y="10"/>
                  </a:moveTo>
                  <a:cubicBezTo>
                    <a:pt x="186" y="0"/>
                    <a:pt x="201" y="0"/>
                    <a:pt x="210" y="10"/>
                  </a:cubicBezTo>
                  <a:lnTo>
                    <a:pt x="377" y="176"/>
                  </a:lnTo>
                  <a:cubicBezTo>
                    <a:pt x="386" y="186"/>
                    <a:pt x="386" y="201"/>
                    <a:pt x="377" y="210"/>
                  </a:cubicBezTo>
                  <a:lnTo>
                    <a:pt x="210" y="377"/>
                  </a:lnTo>
                  <a:cubicBezTo>
                    <a:pt x="201" y="386"/>
                    <a:pt x="186" y="386"/>
                    <a:pt x="176" y="377"/>
                  </a:cubicBezTo>
                  <a:lnTo>
                    <a:pt x="10" y="210"/>
                  </a:lnTo>
                  <a:cubicBezTo>
                    <a:pt x="0" y="201"/>
                    <a:pt x="0" y="186"/>
                    <a:pt x="10" y="176"/>
                  </a:cubicBezTo>
                  <a:lnTo>
                    <a:pt x="176" y="10"/>
                  </a:lnTo>
                  <a:close/>
                  <a:moveTo>
                    <a:pt x="44" y="210"/>
                  </a:moveTo>
                  <a:lnTo>
                    <a:pt x="44" y="176"/>
                  </a:lnTo>
                  <a:lnTo>
                    <a:pt x="210" y="343"/>
                  </a:lnTo>
                  <a:lnTo>
                    <a:pt x="176" y="343"/>
                  </a:lnTo>
                  <a:lnTo>
                    <a:pt x="343" y="176"/>
                  </a:lnTo>
                  <a:lnTo>
                    <a:pt x="343" y="210"/>
                  </a:lnTo>
                  <a:lnTo>
                    <a:pt x="176" y="44"/>
                  </a:lnTo>
                  <a:lnTo>
                    <a:pt x="210" y="44"/>
                  </a:lnTo>
                  <a:lnTo>
                    <a:pt x="44" y="21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1" name="Rectangle 974"/>
            <p:cNvSpPr>
              <a:spLocks noChangeArrowheads="1"/>
            </p:cNvSpPr>
            <p:nvPr/>
          </p:nvSpPr>
          <p:spPr bwMode="auto">
            <a:xfrm>
              <a:off x="16937" y="16152"/>
              <a:ext cx="34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2" name="Freeform 975"/>
            <p:cNvSpPr>
              <a:spLocks/>
            </p:cNvSpPr>
            <p:nvPr/>
          </p:nvSpPr>
          <p:spPr bwMode="auto">
            <a:xfrm>
              <a:off x="16739" y="16470"/>
              <a:ext cx="55" cy="54"/>
            </a:xfrm>
            <a:custGeom>
              <a:avLst/>
              <a:gdLst>
                <a:gd name="T0" fmla="*/ 27 w 55"/>
                <a:gd name="T1" fmla="*/ 0 h 54"/>
                <a:gd name="T2" fmla="*/ 55 w 55"/>
                <a:gd name="T3" fmla="*/ 54 h 54"/>
                <a:gd name="T4" fmla="*/ 0 w 55"/>
                <a:gd name="T5" fmla="*/ 54 h 54"/>
                <a:gd name="T6" fmla="*/ 27 w 5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lnTo>
                    <a:pt x="55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3" name="Freeform 976"/>
            <p:cNvSpPr>
              <a:spLocks noEditPoints="1"/>
            </p:cNvSpPr>
            <p:nvPr/>
          </p:nvSpPr>
          <p:spPr bwMode="auto">
            <a:xfrm>
              <a:off x="16734" y="16466"/>
              <a:ext cx="64" cy="62"/>
            </a:xfrm>
            <a:custGeom>
              <a:avLst/>
              <a:gdLst>
                <a:gd name="T0" fmla="*/ 171 w 384"/>
                <a:gd name="T1" fmla="*/ 13 h 381"/>
                <a:gd name="T2" fmla="*/ 192 w 384"/>
                <a:gd name="T3" fmla="*/ 0 h 381"/>
                <a:gd name="T4" fmla="*/ 214 w 384"/>
                <a:gd name="T5" fmla="*/ 13 h 381"/>
                <a:gd name="T6" fmla="*/ 380 w 384"/>
                <a:gd name="T7" fmla="*/ 346 h 381"/>
                <a:gd name="T8" fmla="*/ 379 w 384"/>
                <a:gd name="T9" fmla="*/ 370 h 381"/>
                <a:gd name="T10" fmla="*/ 359 w 384"/>
                <a:gd name="T11" fmla="*/ 381 h 381"/>
                <a:gd name="T12" fmla="*/ 26 w 384"/>
                <a:gd name="T13" fmla="*/ 381 h 381"/>
                <a:gd name="T14" fmla="*/ 5 w 384"/>
                <a:gd name="T15" fmla="*/ 370 h 381"/>
                <a:gd name="T16" fmla="*/ 4 w 384"/>
                <a:gd name="T17" fmla="*/ 346 h 381"/>
                <a:gd name="T18" fmla="*/ 171 w 384"/>
                <a:gd name="T19" fmla="*/ 13 h 381"/>
                <a:gd name="T20" fmla="*/ 47 w 384"/>
                <a:gd name="T21" fmla="*/ 368 h 381"/>
                <a:gd name="T22" fmla="*/ 26 w 384"/>
                <a:gd name="T23" fmla="*/ 333 h 381"/>
                <a:gd name="T24" fmla="*/ 359 w 384"/>
                <a:gd name="T25" fmla="*/ 333 h 381"/>
                <a:gd name="T26" fmla="*/ 338 w 384"/>
                <a:gd name="T27" fmla="*/ 368 h 381"/>
                <a:gd name="T28" fmla="*/ 171 w 384"/>
                <a:gd name="T29" fmla="*/ 34 h 381"/>
                <a:gd name="T30" fmla="*/ 214 w 384"/>
                <a:gd name="T31" fmla="*/ 34 h 381"/>
                <a:gd name="T32" fmla="*/ 47 w 384"/>
                <a:gd name="T33" fmla="*/ 3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4" h="381">
                  <a:moveTo>
                    <a:pt x="171" y="13"/>
                  </a:moveTo>
                  <a:cubicBezTo>
                    <a:pt x="175" y="5"/>
                    <a:pt x="183" y="0"/>
                    <a:pt x="192" y="0"/>
                  </a:cubicBezTo>
                  <a:cubicBezTo>
                    <a:pt x="201" y="0"/>
                    <a:pt x="210" y="5"/>
                    <a:pt x="214" y="13"/>
                  </a:cubicBezTo>
                  <a:lnTo>
                    <a:pt x="380" y="346"/>
                  </a:lnTo>
                  <a:cubicBezTo>
                    <a:pt x="384" y="354"/>
                    <a:pt x="384" y="362"/>
                    <a:pt x="379" y="370"/>
                  </a:cubicBezTo>
                  <a:cubicBezTo>
                    <a:pt x="375" y="377"/>
                    <a:pt x="367" y="381"/>
                    <a:pt x="359" y="381"/>
                  </a:cubicBezTo>
                  <a:lnTo>
                    <a:pt x="26" y="381"/>
                  </a:lnTo>
                  <a:cubicBezTo>
                    <a:pt x="17" y="381"/>
                    <a:pt x="10" y="377"/>
                    <a:pt x="5" y="370"/>
                  </a:cubicBezTo>
                  <a:cubicBezTo>
                    <a:pt x="1" y="362"/>
                    <a:pt x="0" y="354"/>
                    <a:pt x="4" y="346"/>
                  </a:cubicBezTo>
                  <a:lnTo>
                    <a:pt x="171" y="13"/>
                  </a:lnTo>
                  <a:close/>
                  <a:moveTo>
                    <a:pt x="47" y="368"/>
                  </a:moveTo>
                  <a:lnTo>
                    <a:pt x="26" y="333"/>
                  </a:lnTo>
                  <a:lnTo>
                    <a:pt x="359" y="333"/>
                  </a:lnTo>
                  <a:lnTo>
                    <a:pt x="338" y="368"/>
                  </a:lnTo>
                  <a:lnTo>
                    <a:pt x="171" y="34"/>
                  </a:lnTo>
                  <a:lnTo>
                    <a:pt x="214" y="34"/>
                  </a:lnTo>
                  <a:lnTo>
                    <a:pt x="47" y="36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4" name="Rectangle 977"/>
            <p:cNvSpPr>
              <a:spLocks noChangeArrowheads="1"/>
            </p:cNvSpPr>
            <p:nvPr/>
          </p:nvSpPr>
          <p:spPr bwMode="auto">
            <a:xfrm>
              <a:off x="16937" y="16398"/>
              <a:ext cx="46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HCHO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5" name="Freeform 978"/>
            <p:cNvSpPr>
              <a:spLocks noEditPoints="1"/>
            </p:cNvSpPr>
            <p:nvPr/>
          </p:nvSpPr>
          <p:spPr bwMode="auto">
            <a:xfrm>
              <a:off x="16618" y="16735"/>
              <a:ext cx="272" cy="15"/>
            </a:xfrm>
            <a:custGeom>
              <a:avLst/>
              <a:gdLst>
                <a:gd name="T0" fmla="*/ 48 w 1633"/>
                <a:gd name="T1" fmla="*/ 0 h 96"/>
                <a:gd name="T2" fmla="*/ 49 w 1633"/>
                <a:gd name="T3" fmla="*/ 0 h 96"/>
                <a:gd name="T4" fmla="*/ 97 w 1633"/>
                <a:gd name="T5" fmla="*/ 48 h 96"/>
                <a:gd name="T6" fmla="*/ 49 w 1633"/>
                <a:gd name="T7" fmla="*/ 96 h 96"/>
                <a:gd name="T8" fmla="*/ 48 w 1633"/>
                <a:gd name="T9" fmla="*/ 96 h 96"/>
                <a:gd name="T10" fmla="*/ 0 w 1633"/>
                <a:gd name="T11" fmla="*/ 48 h 96"/>
                <a:gd name="T12" fmla="*/ 48 w 1633"/>
                <a:gd name="T13" fmla="*/ 0 h 96"/>
                <a:gd name="T14" fmla="*/ 241 w 1633"/>
                <a:gd name="T15" fmla="*/ 0 h 96"/>
                <a:gd name="T16" fmla="*/ 241 w 1633"/>
                <a:gd name="T17" fmla="*/ 0 h 96"/>
                <a:gd name="T18" fmla="*/ 289 w 1633"/>
                <a:gd name="T19" fmla="*/ 48 h 96"/>
                <a:gd name="T20" fmla="*/ 241 w 1633"/>
                <a:gd name="T21" fmla="*/ 96 h 96"/>
                <a:gd name="T22" fmla="*/ 241 w 1633"/>
                <a:gd name="T23" fmla="*/ 96 h 96"/>
                <a:gd name="T24" fmla="*/ 193 w 1633"/>
                <a:gd name="T25" fmla="*/ 48 h 96"/>
                <a:gd name="T26" fmla="*/ 241 w 1633"/>
                <a:gd name="T27" fmla="*/ 0 h 96"/>
                <a:gd name="T28" fmla="*/ 433 w 1633"/>
                <a:gd name="T29" fmla="*/ 0 h 96"/>
                <a:gd name="T30" fmla="*/ 433 w 1633"/>
                <a:gd name="T31" fmla="*/ 0 h 96"/>
                <a:gd name="T32" fmla="*/ 481 w 1633"/>
                <a:gd name="T33" fmla="*/ 48 h 96"/>
                <a:gd name="T34" fmla="*/ 433 w 1633"/>
                <a:gd name="T35" fmla="*/ 96 h 96"/>
                <a:gd name="T36" fmla="*/ 433 w 1633"/>
                <a:gd name="T37" fmla="*/ 96 h 96"/>
                <a:gd name="T38" fmla="*/ 385 w 1633"/>
                <a:gd name="T39" fmla="*/ 48 h 96"/>
                <a:gd name="T40" fmla="*/ 433 w 1633"/>
                <a:gd name="T41" fmla="*/ 0 h 96"/>
                <a:gd name="T42" fmla="*/ 625 w 1633"/>
                <a:gd name="T43" fmla="*/ 0 h 96"/>
                <a:gd name="T44" fmla="*/ 625 w 1633"/>
                <a:gd name="T45" fmla="*/ 0 h 96"/>
                <a:gd name="T46" fmla="*/ 673 w 1633"/>
                <a:gd name="T47" fmla="*/ 48 h 96"/>
                <a:gd name="T48" fmla="*/ 625 w 1633"/>
                <a:gd name="T49" fmla="*/ 96 h 96"/>
                <a:gd name="T50" fmla="*/ 625 w 1633"/>
                <a:gd name="T51" fmla="*/ 96 h 96"/>
                <a:gd name="T52" fmla="*/ 577 w 1633"/>
                <a:gd name="T53" fmla="*/ 48 h 96"/>
                <a:gd name="T54" fmla="*/ 625 w 1633"/>
                <a:gd name="T55" fmla="*/ 0 h 96"/>
                <a:gd name="T56" fmla="*/ 817 w 1633"/>
                <a:gd name="T57" fmla="*/ 0 h 96"/>
                <a:gd name="T58" fmla="*/ 817 w 1633"/>
                <a:gd name="T59" fmla="*/ 0 h 96"/>
                <a:gd name="T60" fmla="*/ 865 w 1633"/>
                <a:gd name="T61" fmla="*/ 48 h 96"/>
                <a:gd name="T62" fmla="*/ 817 w 1633"/>
                <a:gd name="T63" fmla="*/ 96 h 96"/>
                <a:gd name="T64" fmla="*/ 817 w 1633"/>
                <a:gd name="T65" fmla="*/ 96 h 96"/>
                <a:gd name="T66" fmla="*/ 769 w 1633"/>
                <a:gd name="T67" fmla="*/ 48 h 96"/>
                <a:gd name="T68" fmla="*/ 817 w 1633"/>
                <a:gd name="T69" fmla="*/ 0 h 96"/>
                <a:gd name="T70" fmla="*/ 1009 w 1633"/>
                <a:gd name="T71" fmla="*/ 0 h 96"/>
                <a:gd name="T72" fmla="*/ 1009 w 1633"/>
                <a:gd name="T73" fmla="*/ 0 h 96"/>
                <a:gd name="T74" fmla="*/ 1057 w 1633"/>
                <a:gd name="T75" fmla="*/ 48 h 96"/>
                <a:gd name="T76" fmla="*/ 1009 w 1633"/>
                <a:gd name="T77" fmla="*/ 96 h 96"/>
                <a:gd name="T78" fmla="*/ 1009 w 1633"/>
                <a:gd name="T79" fmla="*/ 96 h 96"/>
                <a:gd name="T80" fmla="*/ 961 w 1633"/>
                <a:gd name="T81" fmla="*/ 48 h 96"/>
                <a:gd name="T82" fmla="*/ 1009 w 1633"/>
                <a:gd name="T83" fmla="*/ 0 h 96"/>
                <a:gd name="T84" fmla="*/ 1201 w 1633"/>
                <a:gd name="T85" fmla="*/ 0 h 96"/>
                <a:gd name="T86" fmla="*/ 1201 w 1633"/>
                <a:gd name="T87" fmla="*/ 0 h 96"/>
                <a:gd name="T88" fmla="*/ 1249 w 1633"/>
                <a:gd name="T89" fmla="*/ 48 h 96"/>
                <a:gd name="T90" fmla="*/ 1201 w 1633"/>
                <a:gd name="T91" fmla="*/ 96 h 96"/>
                <a:gd name="T92" fmla="*/ 1201 w 1633"/>
                <a:gd name="T93" fmla="*/ 96 h 96"/>
                <a:gd name="T94" fmla="*/ 1153 w 1633"/>
                <a:gd name="T95" fmla="*/ 48 h 96"/>
                <a:gd name="T96" fmla="*/ 1201 w 1633"/>
                <a:gd name="T97" fmla="*/ 0 h 96"/>
                <a:gd name="T98" fmla="*/ 1393 w 1633"/>
                <a:gd name="T99" fmla="*/ 0 h 96"/>
                <a:gd name="T100" fmla="*/ 1393 w 1633"/>
                <a:gd name="T101" fmla="*/ 0 h 96"/>
                <a:gd name="T102" fmla="*/ 1441 w 1633"/>
                <a:gd name="T103" fmla="*/ 48 h 96"/>
                <a:gd name="T104" fmla="*/ 1393 w 1633"/>
                <a:gd name="T105" fmla="*/ 96 h 96"/>
                <a:gd name="T106" fmla="*/ 1393 w 1633"/>
                <a:gd name="T107" fmla="*/ 96 h 96"/>
                <a:gd name="T108" fmla="*/ 1345 w 1633"/>
                <a:gd name="T109" fmla="*/ 48 h 96"/>
                <a:gd name="T110" fmla="*/ 1393 w 1633"/>
                <a:gd name="T111" fmla="*/ 0 h 96"/>
                <a:gd name="T112" fmla="*/ 1585 w 1633"/>
                <a:gd name="T113" fmla="*/ 0 h 96"/>
                <a:gd name="T114" fmla="*/ 1585 w 1633"/>
                <a:gd name="T115" fmla="*/ 0 h 96"/>
                <a:gd name="T116" fmla="*/ 1633 w 1633"/>
                <a:gd name="T117" fmla="*/ 48 h 96"/>
                <a:gd name="T118" fmla="*/ 1585 w 1633"/>
                <a:gd name="T119" fmla="*/ 96 h 96"/>
                <a:gd name="T120" fmla="*/ 1585 w 1633"/>
                <a:gd name="T121" fmla="*/ 96 h 96"/>
                <a:gd name="T122" fmla="*/ 1537 w 1633"/>
                <a:gd name="T123" fmla="*/ 48 h 96"/>
                <a:gd name="T124" fmla="*/ 1585 w 1633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3" h="96">
                  <a:moveTo>
                    <a:pt x="48" y="0"/>
                  </a:moveTo>
                  <a:lnTo>
                    <a:pt x="49" y="0"/>
                  </a:lnTo>
                  <a:cubicBezTo>
                    <a:pt x="75" y="0"/>
                    <a:pt x="97" y="22"/>
                    <a:pt x="97" y="48"/>
                  </a:cubicBezTo>
                  <a:cubicBezTo>
                    <a:pt x="97" y="75"/>
                    <a:pt x="75" y="96"/>
                    <a:pt x="49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  <a:moveTo>
                    <a:pt x="241" y="0"/>
                  </a:moveTo>
                  <a:lnTo>
                    <a:pt x="241" y="0"/>
                  </a:lnTo>
                  <a:cubicBezTo>
                    <a:pt x="267" y="0"/>
                    <a:pt x="289" y="22"/>
                    <a:pt x="289" y="48"/>
                  </a:cubicBezTo>
                  <a:cubicBezTo>
                    <a:pt x="289" y="75"/>
                    <a:pt x="267" y="96"/>
                    <a:pt x="241" y="96"/>
                  </a:cubicBezTo>
                  <a:lnTo>
                    <a:pt x="241" y="96"/>
                  </a:lnTo>
                  <a:cubicBezTo>
                    <a:pt x="214" y="96"/>
                    <a:pt x="193" y="75"/>
                    <a:pt x="193" y="48"/>
                  </a:cubicBezTo>
                  <a:cubicBezTo>
                    <a:pt x="193" y="22"/>
                    <a:pt x="214" y="0"/>
                    <a:pt x="241" y="0"/>
                  </a:cubicBezTo>
                  <a:close/>
                  <a:moveTo>
                    <a:pt x="433" y="0"/>
                  </a:moveTo>
                  <a:lnTo>
                    <a:pt x="433" y="0"/>
                  </a:lnTo>
                  <a:cubicBezTo>
                    <a:pt x="459" y="0"/>
                    <a:pt x="481" y="22"/>
                    <a:pt x="481" y="48"/>
                  </a:cubicBezTo>
                  <a:cubicBezTo>
                    <a:pt x="481" y="75"/>
                    <a:pt x="459" y="96"/>
                    <a:pt x="433" y="96"/>
                  </a:cubicBezTo>
                  <a:lnTo>
                    <a:pt x="433" y="96"/>
                  </a:lnTo>
                  <a:cubicBezTo>
                    <a:pt x="406" y="96"/>
                    <a:pt x="385" y="75"/>
                    <a:pt x="385" y="48"/>
                  </a:cubicBezTo>
                  <a:cubicBezTo>
                    <a:pt x="385" y="22"/>
                    <a:pt x="406" y="0"/>
                    <a:pt x="433" y="0"/>
                  </a:cubicBezTo>
                  <a:close/>
                  <a:moveTo>
                    <a:pt x="625" y="0"/>
                  </a:moveTo>
                  <a:lnTo>
                    <a:pt x="625" y="0"/>
                  </a:lnTo>
                  <a:cubicBezTo>
                    <a:pt x="651" y="0"/>
                    <a:pt x="673" y="22"/>
                    <a:pt x="673" y="48"/>
                  </a:cubicBezTo>
                  <a:cubicBezTo>
                    <a:pt x="673" y="75"/>
                    <a:pt x="651" y="96"/>
                    <a:pt x="625" y="96"/>
                  </a:cubicBezTo>
                  <a:lnTo>
                    <a:pt x="625" y="96"/>
                  </a:lnTo>
                  <a:cubicBezTo>
                    <a:pt x="598" y="96"/>
                    <a:pt x="577" y="75"/>
                    <a:pt x="577" y="48"/>
                  </a:cubicBezTo>
                  <a:cubicBezTo>
                    <a:pt x="577" y="22"/>
                    <a:pt x="598" y="0"/>
                    <a:pt x="625" y="0"/>
                  </a:cubicBezTo>
                  <a:close/>
                  <a:moveTo>
                    <a:pt x="817" y="0"/>
                  </a:moveTo>
                  <a:lnTo>
                    <a:pt x="817" y="0"/>
                  </a:lnTo>
                  <a:cubicBezTo>
                    <a:pt x="843" y="0"/>
                    <a:pt x="865" y="22"/>
                    <a:pt x="865" y="48"/>
                  </a:cubicBezTo>
                  <a:cubicBezTo>
                    <a:pt x="865" y="75"/>
                    <a:pt x="843" y="96"/>
                    <a:pt x="817" y="96"/>
                  </a:cubicBezTo>
                  <a:lnTo>
                    <a:pt x="817" y="96"/>
                  </a:lnTo>
                  <a:cubicBezTo>
                    <a:pt x="790" y="96"/>
                    <a:pt x="769" y="75"/>
                    <a:pt x="769" y="48"/>
                  </a:cubicBezTo>
                  <a:cubicBezTo>
                    <a:pt x="769" y="22"/>
                    <a:pt x="790" y="0"/>
                    <a:pt x="817" y="0"/>
                  </a:cubicBezTo>
                  <a:close/>
                  <a:moveTo>
                    <a:pt x="1009" y="0"/>
                  </a:moveTo>
                  <a:lnTo>
                    <a:pt x="1009" y="0"/>
                  </a:lnTo>
                  <a:cubicBezTo>
                    <a:pt x="1036" y="0"/>
                    <a:pt x="1057" y="22"/>
                    <a:pt x="1057" y="48"/>
                  </a:cubicBezTo>
                  <a:cubicBezTo>
                    <a:pt x="1057" y="75"/>
                    <a:pt x="1036" y="96"/>
                    <a:pt x="1009" y="96"/>
                  </a:cubicBezTo>
                  <a:lnTo>
                    <a:pt x="1009" y="96"/>
                  </a:lnTo>
                  <a:cubicBezTo>
                    <a:pt x="982" y="96"/>
                    <a:pt x="961" y="75"/>
                    <a:pt x="961" y="48"/>
                  </a:cubicBezTo>
                  <a:cubicBezTo>
                    <a:pt x="961" y="22"/>
                    <a:pt x="982" y="0"/>
                    <a:pt x="1009" y="0"/>
                  </a:cubicBezTo>
                  <a:close/>
                  <a:moveTo>
                    <a:pt x="1201" y="0"/>
                  </a:moveTo>
                  <a:lnTo>
                    <a:pt x="1201" y="0"/>
                  </a:lnTo>
                  <a:cubicBezTo>
                    <a:pt x="1228" y="0"/>
                    <a:pt x="1249" y="22"/>
                    <a:pt x="1249" y="48"/>
                  </a:cubicBezTo>
                  <a:cubicBezTo>
                    <a:pt x="1249" y="75"/>
                    <a:pt x="1228" y="96"/>
                    <a:pt x="1201" y="96"/>
                  </a:cubicBezTo>
                  <a:lnTo>
                    <a:pt x="1201" y="96"/>
                  </a:lnTo>
                  <a:cubicBezTo>
                    <a:pt x="1175" y="96"/>
                    <a:pt x="1153" y="75"/>
                    <a:pt x="1153" y="48"/>
                  </a:cubicBezTo>
                  <a:cubicBezTo>
                    <a:pt x="1153" y="22"/>
                    <a:pt x="1175" y="0"/>
                    <a:pt x="1201" y="0"/>
                  </a:cubicBezTo>
                  <a:close/>
                  <a:moveTo>
                    <a:pt x="1393" y="0"/>
                  </a:moveTo>
                  <a:lnTo>
                    <a:pt x="1393" y="0"/>
                  </a:lnTo>
                  <a:cubicBezTo>
                    <a:pt x="1420" y="0"/>
                    <a:pt x="1441" y="22"/>
                    <a:pt x="1441" y="48"/>
                  </a:cubicBezTo>
                  <a:cubicBezTo>
                    <a:pt x="1441" y="75"/>
                    <a:pt x="1420" y="96"/>
                    <a:pt x="1393" y="96"/>
                  </a:cubicBezTo>
                  <a:lnTo>
                    <a:pt x="1393" y="96"/>
                  </a:lnTo>
                  <a:cubicBezTo>
                    <a:pt x="1367" y="96"/>
                    <a:pt x="1345" y="75"/>
                    <a:pt x="1345" y="48"/>
                  </a:cubicBezTo>
                  <a:cubicBezTo>
                    <a:pt x="1345" y="22"/>
                    <a:pt x="1367" y="0"/>
                    <a:pt x="1393" y="0"/>
                  </a:cubicBezTo>
                  <a:close/>
                  <a:moveTo>
                    <a:pt x="1585" y="0"/>
                  </a:moveTo>
                  <a:lnTo>
                    <a:pt x="1585" y="0"/>
                  </a:lnTo>
                  <a:cubicBezTo>
                    <a:pt x="1612" y="0"/>
                    <a:pt x="1633" y="22"/>
                    <a:pt x="1633" y="48"/>
                  </a:cubicBezTo>
                  <a:cubicBezTo>
                    <a:pt x="1633" y="75"/>
                    <a:pt x="1612" y="96"/>
                    <a:pt x="1585" y="96"/>
                  </a:cubicBezTo>
                  <a:lnTo>
                    <a:pt x="1585" y="96"/>
                  </a:lnTo>
                  <a:cubicBezTo>
                    <a:pt x="1559" y="96"/>
                    <a:pt x="1537" y="75"/>
                    <a:pt x="1537" y="48"/>
                  </a:cubicBezTo>
                  <a:cubicBezTo>
                    <a:pt x="1537" y="22"/>
                    <a:pt x="1559" y="0"/>
                    <a:pt x="1585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6" name="Rectangle 979"/>
            <p:cNvSpPr>
              <a:spLocks noChangeArrowheads="1"/>
            </p:cNvSpPr>
            <p:nvPr/>
          </p:nvSpPr>
          <p:spPr bwMode="auto">
            <a:xfrm>
              <a:off x="16937" y="16644"/>
              <a:ext cx="26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7" name="Freeform 980"/>
            <p:cNvSpPr>
              <a:spLocks/>
            </p:cNvSpPr>
            <p:nvPr/>
          </p:nvSpPr>
          <p:spPr bwMode="auto">
            <a:xfrm>
              <a:off x="16618" y="16981"/>
              <a:ext cx="296" cy="15"/>
            </a:xfrm>
            <a:custGeom>
              <a:avLst/>
              <a:gdLst>
                <a:gd name="T0" fmla="*/ 48 w 1776"/>
                <a:gd name="T1" fmla="*/ 0 h 96"/>
                <a:gd name="T2" fmla="*/ 1728 w 1776"/>
                <a:gd name="T3" fmla="*/ 0 h 96"/>
                <a:gd name="T4" fmla="*/ 1776 w 1776"/>
                <a:gd name="T5" fmla="*/ 48 h 96"/>
                <a:gd name="T6" fmla="*/ 1728 w 1776"/>
                <a:gd name="T7" fmla="*/ 96 h 96"/>
                <a:gd name="T8" fmla="*/ 48 w 1776"/>
                <a:gd name="T9" fmla="*/ 96 h 96"/>
                <a:gd name="T10" fmla="*/ 0 w 1776"/>
                <a:gd name="T11" fmla="*/ 48 h 96"/>
                <a:gd name="T12" fmla="*/ 48 w 177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6" h="96">
                  <a:moveTo>
                    <a:pt x="48" y="0"/>
                  </a:moveTo>
                  <a:lnTo>
                    <a:pt x="1728" y="0"/>
                  </a:lnTo>
                  <a:cubicBezTo>
                    <a:pt x="1755" y="0"/>
                    <a:pt x="1776" y="22"/>
                    <a:pt x="1776" y="48"/>
                  </a:cubicBezTo>
                  <a:cubicBezTo>
                    <a:pt x="1776" y="75"/>
                    <a:pt x="1755" y="96"/>
                    <a:pt x="1728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8" name="Rectangle 981"/>
            <p:cNvSpPr>
              <a:spLocks noChangeArrowheads="1"/>
            </p:cNvSpPr>
            <p:nvPr/>
          </p:nvSpPr>
          <p:spPr bwMode="auto">
            <a:xfrm>
              <a:off x="16937" y="16889"/>
              <a:ext cx="34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9" name="Freeform 982"/>
            <p:cNvSpPr>
              <a:spLocks noEditPoints="1"/>
            </p:cNvSpPr>
            <p:nvPr/>
          </p:nvSpPr>
          <p:spPr bwMode="auto">
            <a:xfrm>
              <a:off x="16618" y="17226"/>
              <a:ext cx="288" cy="16"/>
            </a:xfrm>
            <a:custGeom>
              <a:avLst/>
              <a:gdLst>
                <a:gd name="T0" fmla="*/ 48 w 1728"/>
                <a:gd name="T1" fmla="*/ 0 h 96"/>
                <a:gd name="T2" fmla="*/ 336 w 1728"/>
                <a:gd name="T3" fmla="*/ 0 h 96"/>
                <a:gd name="T4" fmla="*/ 384 w 1728"/>
                <a:gd name="T5" fmla="*/ 48 h 96"/>
                <a:gd name="T6" fmla="*/ 336 w 1728"/>
                <a:gd name="T7" fmla="*/ 96 h 96"/>
                <a:gd name="T8" fmla="*/ 48 w 1728"/>
                <a:gd name="T9" fmla="*/ 96 h 96"/>
                <a:gd name="T10" fmla="*/ 0 w 1728"/>
                <a:gd name="T11" fmla="*/ 48 h 96"/>
                <a:gd name="T12" fmla="*/ 48 w 1728"/>
                <a:gd name="T13" fmla="*/ 0 h 96"/>
                <a:gd name="T14" fmla="*/ 720 w 1728"/>
                <a:gd name="T15" fmla="*/ 0 h 96"/>
                <a:gd name="T16" fmla="*/ 1008 w 1728"/>
                <a:gd name="T17" fmla="*/ 0 h 96"/>
                <a:gd name="T18" fmla="*/ 1056 w 1728"/>
                <a:gd name="T19" fmla="*/ 48 h 96"/>
                <a:gd name="T20" fmla="*/ 1008 w 1728"/>
                <a:gd name="T21" fmla="*/ 96 h 96"/>
                <a:gd name="T22" fmla="*/ 720 w 1728"/>
                <a:gd name="T23" fmla="*/ 96 h 96"/>
                <a:gd name="T24" fmla="*/ 672 w 1728"/>
                <a:gd name="T25" fmla="*/ 48 h 96"/>
                <a:gd name="T26" fmla="*/ 720 w 1728"/>
                <a:gd name="T27" fmla="*/ 0 h 96"/>
                <a:gd name="T28" fmla="*/ 1392 w 1728"/>
                <a:gd name="T29" fmla="*/ 0 h 96"/>
                <a:gd name="T30" fmla="*/ 1680 w 1728"/>
                <a:gd name="T31" fmla="*/ 0 h 96"/>
                <a:gd name="T32" fmla="*/ 1728 w 1728"/>
                <a:gd name="T33" fmla="*/ 48 h 96"/>
                <a:gd name="T34" fmla="*/ 1680 w 1728"/>
                <a:gd name="T35" fmla="*/ 96 h 96"/>
                <a:gd name="T36" fmla="*/ 1392 w 1728"/>
                <a:gd name="T37" fmla="*/ 96 h 96"/>
                <a:gd name="T38" fmla="*/ 1344 w 1728"/>
                <a:gd name="T39" fmla="*/ 48 h 96"/>
                <a:gd name="T40" fmla="*/ 1392 w 1728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8" h="96">
                  <a:moveTo>
                    <a:pt x="48" y="0"/>
                  </a:moveTo>
                  <a:lnTo>
                    <a:pt x="336" y="0"/>
                  </a:lnTo>
                  <a:cubicBezTo>
                    <a:pt x="363" y="0"/>
                    <a:pt x="384" y="22"/>
                    <a:pt x="384" y="48"/>
                  </a:cubicBezTo>
                  <a:cubicBezTo>
                    <a:pt x="384" y="75"/>
                    <a:pt x="363" y="96"/>
                    <a:pt x="336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  <a:moveTo>
                    <a:pt x="720" y="0"/>
                  </a:moveTo>
                  <a:lnTo>
                    <a:pt x="1008" y="0"/>
                  </a:lnTo>
                  <a:cubicBezTo>
                    <a:pt x="1035" y="0"/>
                    <a:pt x="1056" y="22"/>
                    <a:pt x="1056" y="48"/>
                  </a:cubicBezTo>
                  <a:cubicBezTo>
                    <a:pt x="1056" y="75"/>
                    <a:pt x="1035" y="96"/>
                    <a:pt x="1008" y="96"/>
                  </a:cubicBezTo>
                  <a:lnTo>
                    <a:pt x="720" y="96"/>
                  </a:lnTo>
                  <a:cubicBezTo>
                    <a:pt x="694" y="96"/>
                    <a:pt x="672" y="75"/>
                    <a:pt x="672" y="48"/>
                  </a:cubicBezTo>
                  <a:cubicBezTo>
                    <a:pt x="672" y="22"/>
                    <a:pt x="694" y="0"/>
                    <a:pt x="720" y="0"/>
                  </a:cubicBezTo>
                  <a:close/>
                  <a:moveTo>
                    <a:pt x="1392" y="0"/>
                  </a:moveTo>
                  <a:lnTo>
                    <a:pt x="1680" y="0"/>
                  </a:lnTo>
                  <a:cubicBezTo>
                    <a:pt x="1707" y="0"/>
                    <a:pt x="1728" y="22"/>
                    <a:pt x="1728" y="48"/>
                  </a:cubicBezTo>
                  <a:cubicBezTo>
                    <a:pt x="1728" y="75"/>
                    <a:pt x="1707" y="96"/>
                    <a:pt x="1680" y="96"/>
                  </a:cubicBezTo>
                  <a:lnTo>
                    <a:pt x="1392" y="96"/>
                  </a:lnTo>
                  <a:cubicBezTo>
                    <a:pt x="1366" y="96"/>
                    <a:pt x="1344" y="75"/>
                    <a:pt x="1344" y="48"/>
                  </a:cubicBezTo>
                  <a:cubicBezTo>
                    <a:pt x="1344" y="22"/>
                    <a:pt x="1366" y="0"/>
                    <a:pt x="1392" y="0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0" name="Rectangle 983"/>
            <p:cNvSpPr>
              <a:spLocks noChangeArrowheads="1"/>
            </p:cNvSpPr>
            <p:nvPr/>
          </p:nvSpPr>
          <p:spPr bwMode="auto">
            <a:xfrm>
              <a:off x="16937" y="17135"/>
              <a:ext cx="46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HCHO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01" name="Group 986"/>
          <p:cNvGrpSpPr>
            <a:grpSpLocks noChangeAspect="1"/>
          </p:cNvGrpSpPr>
          <p:nvPr/>
        </p:nvGrpSpPr>
        <p:grpSpPr bwMode="auto">
          <a:xfrm>
            <a:off x="28065415" y="24752299"/>
            <a:ext cx="7008813" cy="5045074"/>
            <a:chOff x="17679" y="15592"/>
            <a:chExt cx="4415" cy="3178"/>
          </a:xfrm>
        </p:grpSpPr>
        <p:sp>
          <p:nvSpPr>
            <p:cNvPr id="1902" name="AutoShape 985"/>
            <p:cNvSpPr>
              <a:spLocks noChangeAspect="1" noChangeArrowheads="1" noTextEdit="1"/>
            </p:cNvSpPr>
            <p:nvPr/>
          </p:nvSpPr>
          <p:spPr bwMode="auto">
            <a:xfrm>
              <a:off x="17776" y="15677"/>
              <a:ext cx="4252" cy="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03" name="Group 1187"/>
            <p:cNvGrpSpPr>
              <a:grpSpLocks/>
            </p:cNvGrpSpPr>
            <p:nvPr/>
          </p:nvGrpSpPr>
          <p:grpSpPr bwMode="auto">
            <a:xfrm>
              <a:off x="17679" y="15592"/>
              <a:ext cx="4254" cy="3095"/>
              <a:chOff x="17679" y="15592"/>
              <a:chExt cx="4254" cy="3095"/>
            </a:xfrm>
          </p:grpSpPr>
          <p:sp>
            <p:nvSpPr>
              <p:cNvPr id="1965" name="Rectangle 987"/>
              <p:cNvSpPr>
                <a:spLocks noChangeArrowheads="1"/>
              </p:cNvSpPr>
              <p:nvPr/>
            </p:nvSpPr>
            <p:spPr bwMode="auto">
              <a:xfrm>
                <a:off x="17679" y="15592"/>
                <a:ext cx="4254" cy="30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Rectangle 988"/>
              <p:cNvSpPr>
                <a:spLocks noChangeArrowheads="1"/>
              </p:cNvSpPr>
              <p:nvPr/>
            </p:nvSpPr>
            <p:spPr bwMode="auto">
              <a:xfrm>
                <a:off x="18577" y="15820"/>
                <a:ext cx="3168" cy="2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Freeform 989"/>
              <p:cNvSpPr>
                <a:spLocks noEditPoints="1"/>
              </p:cNvSpPr>
              <p:nvPr/>
            </p:nvSpPr>
            <p:spPr bwMode="auto">
              <a:xfrm>
                <a:off x="18573" y="15816"/>
                <a:ext cx="3176" cy="2339"/>
              </a:xfrm>
              <a:custGeom>
                <a:avLst/>
                <a:gdLst>
                  <a:gd name="T0" fmla="*/ 0 w 19000"/>
                  <a:gd name="T1" fmla="*/ 24 h 14736"/>
                  <a:gd name="T2" fmla="*/ 24 w 19000"/>
                  <a:gd name="T3" fmla="*/ 0 h 14736"/>
                  <a:gd name="T4" fmla="*/ 18976 w 19000"/>
                  <a:gd name="T5" fmla="*/ 0 h 14736"/>
                  <a:gd name="T6" fmla="*/ 19000 w 19000"/>
                  <a:gd name="T7" fmla="*/ 24 h 14736"/>
                  <a:gd name="T8" fmla="*/ 19000 w 19000"/>
                  <a:gd name="T9" fmla="*/ 14712 h 14736"/>
                  <a:gd name="T10" fmla="*/ 18976 w 19000"/>
                  <a:gd name="T11" fmla="*/ 14736 h 14736"/>
                  <a:gd name="T12" fmla="*/ 24 w 19000"/>
                  <a:gd name="T13" fmla="*/ 14736 h 14736"/>
                  <a:gd name="T14" fmla="*/ 0 w 19000"/>
                  <a:gd name="T15" fmla="*/ 14712 h 14736"/>
                  <a:gd name="T16" fmla="*/ 0 w 19000"/>
                  <a:gd name="T17" fmla="*/ 24 h 14736"/>
                  <a:gd name="T18" fmla="*/ 48 w 19000"/>
                  <a:gd name="T19" fmla="*/ 14712 h 14736"/>
                  <a:gd name="T20" fmla="*/ 24 w 19000"/>
                  <a:gd name="T21" fmla="*/ 14688 h 14736"/>
                  <a:gd name="T22" fmla="*/ 18976 w 19000"/>
                  <a:gd name="T23" fmla="*/ 14688 h 14736"/>
                  <a:gd name="T24" fmla="*/ 18952 w 19000"/>
                  <a:gd name="T25" fmla="*/ 14712 h 14736"/>
                  <a:gd name="T26" fmla="*/ 18952 w 19000"/>
                  <a:gd name="T27" fmla="*/ 24 h 14736"/>
                  <a:gd name="T28" fmla="*/ 18976 w 19000"/>
                  <a:gd name="T29" fmla="*/ 48 h 14736"/>
                  <a:gd name="T30" fmla="*/ 24 w 19000"/>
                  <a:gd name="T31" fmla="*/ 48 h 14736"/>
                  <a:gd name="T32" fmla="*/ 48 w 19000"/>
                  <a:gd name="T33" fmla="*/ 24 h 14736"/>
                  <a:gd name="T34" fmla="*/ 48 w 19000"/>
                  <a:gd name="T35" fmla="*/ 14712 h 14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00" h="14736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8976" y="0"/>
                    </a:lnTo>
                    <a:cubicBezTo>
                      <a:pt x="18990" y="0"/>
                      <a:pt x="19000" y="11"/>
                      <a:pt x="19000" y="24"/>
                    </a:cubicBezTo>
                    <a:lnTo>
                      <a:pt x="19000" y="14712"/>
                    </a:lnTo>
                    <a:cubicBezTo>
                      <a:pt x="19000" y="14726"/>
                      <a:pt x="18990" y="14736"/>
                      <a:pt x="18976" y="14736"/>
                    </a:cubicBezTo>
                    <a:lnTo>
                      <a:pt x="24" y="14736"/>
                    </a:lnTo>
                    <a:cubicBezTo>
                      <a:pt x="11" y="14736"/>
                      <a:pt x="0" y="14726"/>
                      <a:pt x="0" y="14712"/>
                    </a:cubicBezTo>
                    <a:lnTo>
                      <a:pt x="0" y="24"/>
                    </a:lnTo>
                    <a:close/>
                    <a:moveTo>
                      <a:pt x="48" y="14712"/>
                    </a:moveTo>
                    <a:lnTo>
                      <a:pt x="24" y="14688"/>
                    </a:lnTo>
                    <a:lnTo>
                      <a:pt x="18976" y="14688"/>
                    </a:lnTo>
                    <a:lnTo>
                      <a:pt x="18952" y="14712"/>
                    </a:lnTo>
                    <a:lnTo>
                      <a:pt x="18952" y="24"/>
                    </a:lnTo>
                    <a:lnTo>
                      <a:pt x="18976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4712"/>
                    </a:lnTo>
                    <a:close/>
                  </a:path>
                </a:pathLst>
              </a:custGeom>
              <a:solidFill>
                <a:srgbClr val="7F7F7F"/>
              </a:solidFill>
              <a:ln w="1588" cap="flat">
                <a:solidFill>
                  <a:srgbClr val="7F7F7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Rectangle 990"/>
              <p:cNvSpPr>
                <a:spLocks noChangeArrowheads="1"/>
              </p:cNvSpPr>
              <p:nvPr/>
            </p:nvSpPr>
            <p:spPr bwMode="auto">
              <a:xfrm>
                <a:off x="18573" y="15820"/>
                <a:ext cx="8" cy="2331"/>
              </a:xfrm>
              <a:prstGeom prst="rect">
                <a:avLst/>
              </a:pr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Freeform 991"/>
              <p:cNvSpPr>
                <a:spLocks noEditPoints="1"/>
              </p:cNvSpPr>
              <p:nvPr/>
            </p:nvSpPr>
            <p:spPr bwMode="auto">
              <a:xfrm>
                <a:off x="18527" y="15816"/>
                <a:ext cx="50" cy="2339"/>
              </a:xfrm>
              <a:custGeom>
                <a:avLst/>
                <a:gdLst>
                  <a:gd name="T0" fmla="*/ 0 w 50"/>
                  <a:gd name="T1" fmla="*/ 2331 h 2339"/>
                  <a:gd name="T2" fmla="*/ 50 w 50"/>
                  <a:gd name="T3" fmla="*/ 2331 h 2339"/>
                  <a:gd name="T4" fmla="*/ 50 w 50"/>
                  <a:gd name="T5" fmla="*/ 2339 h 2339"/>
                  <a:gd name="T6" fmla="*/ 0 w 50"/>
                  <a:gd name="T7" fmla="*/ 2339 h 2339"/>
                  <a:gd name="T8" fmla="*/ 0 w 50"/>
                  <a:gd name="T9" fmla="*/ 2331 h 2339"/>
                  <a:gd name="T10" fmla="*/ 0 w 50"/>
                  <a:gd name="T11" fmla="*/ 1865 h 2339"/>
                  <a:gd name="T12" fmla="*/ 50 w 50"/>
                  <a:gd name="T13" fmla="*/ 1865 h 2339"/>
                  <a:gd name="T14" fmla="*/ 50 w 50"/>
                  <a:gd name="T15" fmla="*/ 1873 h 2339"/>
                  <a:gd name="T16" fmla="*/ 0 w 50"/>
                  <a:gd name="T17" fmla="*/ 1873 h 2339"/>
                  <a:gd name="T18" fmla="*/ 0 w 50"/>
                  <a:gd name="T19" fmla="*/ 1865 h 2339"/>
                  <a:gd name="T20" fmla="*/ 0 w 50"/>
                  <a:gd name="T21" fmla="*/ 1399 h 2339"/>
                  <a:gd name="T22" fmla="*/ 50 w 50"/>
                  <a:gd name="T23" fmla="*/ 1399 h 2339"/>
                  <a:gd name="T24" fmla="*/ 50 w 50"/>
                  <a:gd name="T25" fmla="*/ 1407 h 2339"/>
                  <a:gd name="T26" fmla="*/ 0 w 50"/>
                  <a:gd name="T27" fmla="*/ 1407 h 2339"/>
                  <a:gd name="T28" fmla="*/ 0 w 50"/>
                  <a:gd name="T29" fmla="*/ 1399 h 2339"/>
                  <a:gd name="T30" fmla="*/ 0 w 50"/>
                  <a:gd name="T31" fmla="*/ 933 h 2339"/>
                  <a:gd name="T32" fmla="*/ 50 w 50"/>
                  <a:gd name="T33" fmla="*/ 933 h 2339"/>
                  <a:gd name="T34" fmla="*/ 50 w 50"/>
                  <a:gd name="T35" fmla="*/ 941 h 2339"/>
                  <a:gd name="T36" fmla="*/ 0 w 50"/>
                  <a:gd name="T37" fmla="*/ 941 h 2339"/>
                  <a:gd name="T38" fmla="*/ 0 w 50"/>
                  <a:gd name="T39" fmla="*/ 933 h 2339"/>
                  <a:gd name="T40" fmla="*/ 0 w 50"/>
                  <a:gd name="T41" fmla="*/ 466 h 2339"/>
                  <a:gd name="T42" fmla="*/ 50 w 50"/>
                  <a:gd name="T43" fmla="*/ 466 h 2339"/>
                  <a:gd name="T44" fmla="*/ 50 w 50"/>
                  <a:gd name="T45" fmla="*/ 474 h 2339"/>
                  <a:gd name="T46" fmla="*/ 0 w 50"/>
                  <a:gd name="T47" fmla="*/ 474 h 2339"/>
                  <a:gd name="T48" fmla="*/ 0 w 50"/>
                  <a:gd name="T49" fmla="*/ 466 h 2339"/>
                  <a:gd name="T50" fmla="*/ 0 w 50"/>
                  <a:gd name="T51" fmla="*/ 0 h 2339"/>
                  <a:gd name="T52" fmla="*/ 50 w 50"/>
                  <a:gd name="T53" fmla="*/ 0 h 2339"/>
                  <a:gd name="T54" fmla="*/ 50 w 50"/>
                  <a:gd name="T55" fmla="*/ 8 h 2339"/>
                  <a:gd name="T56" fmla="*/ 0 w 50"/>
                  <a:gd name="T57" fmla="*/ 8 h 2339"/>
                  <a:gd name="T58" fmla="*/ 0 w 50"/>
                  <a:gd name="T59" fmla="*/ 0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2339">
                    <a:moveTo>
                      <a:pt x="0" y="2331"/>
                    </a:moveTo>
                    <a:lnTo>
                      <a:pt x="50" y="2331"/>
                    </a:lnTo>
                    <a:lnTo>
                      <a:pt x="50" y="2339"/>
                    </a:lnTo>
                    <a:lnTo>
                      <a:pt x="0" y="2339"/>
                    </a:lnTo>
                    <a:lnTo>
                      <a:pt x="0" y="2331"/>
                    </a:lnTo>
                    <a:close/>
                    <a:moveTo>
                      <a:pt x="0" y="1865"/>
                    </a:moveTo>
                    <a:lnTo>
                      <a:pt x="50" y="1865"/>
                    </a:lnTo>
                    <a:lnTo>
                      <a:pt x="50" y="1873"/>
                    </a:lnTo>
                    <a:lnTo>
                      <a:pt x="0" y="1873"/>
                    </a:lnTo>
                    <a:lnTo>
                      <a:pt x="0" y="1865"/>
                    </a:lnTo>
                    <a:close/>
                    <a:moveTo>
                      <a:pt x="0" y="1399"/>
                    </a:moveTo>
                    <a:lnTo>
                      <a:pt x="50" y="1399"/>
                    </a:lnTo>
                    <a:lnTo>
                      <a:pt x="50" y="1407"/>
                    </a:lnTo>
                    <a:lnTo>
                      <a:pt x="0" y="1407"/>
                    </a:lnTo>
                    <a:lnTo>
                      <a:pt x="0" y="1399"/>
                    </a:lnTo>
                    <a:close/>
                    <a:moveTo>
                      <a:pt x="0" y="933"/>
                    </a:moveTo>
                    <a:lnTo>
                      <a:pt x="50" y="933"/>
                    </a:lnTo>
                    <a:lnTo>
                      <a:pt x="50" y="941"/>
                    </a:lnTo>
                    <a:lnTo>
                      <a:pt x="0" y="941"/>
                    </a:lnTo>
                    <a:lnTo>
                      <a:pt x="0" y="933"/>
                    </a:lnTo>
                    <a:close/>
                    <a:moveTo>
                      <a:pt x="0" y="466"/>
                    </a:moveTo>
                    <a:lnTo>
                      <a:pt x="50" y="466"/>
                    </a:lnTo>
                    <a:lnTo>
                      <a:pt x="50" y="474"/>
                    </a:lnTo>
                    <a:lnTo>
                      <a:pt x="0" y="474"/>
                    </a:lnTo>
                    <a:lnTo>
                      <a:pt x="0" y="466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lnTo>
                      <a:pt x="50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Rectangle 992"/>
              <p:cNvSpPr>
                <a:spLocks noChangeArrowheads="1"/>
              </p:cNvSpPr>
              <p:nvPr/>
            </p:nvSpPr>
            <p:spPr bwMode="auto">
              <a:xfrm>
                <a:off x="18577" y="18147"/>
                <a:ext cx="3168" cy="8"/>
              </a:xfrm>
              <a:prstGeom prst="rect">
                <a:avLst/>
              </a:pr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Freeform 993"/>
              <p:cNvSpPr>
                <a:spLocks noEditPoints="1"/>
              </p:cNvSpPr>
              <p:nvPr/>
            </p:nvSpPr>
            <p:spPr bwMode="auto">
              <a:xfrm>
                <a:off x="18573" y="18151"/>
                <a:ext cx="3176" cy="47"/>
              </a:xfrm>
              <a:custGeom>
                <a:avLst/>
                <a:gdLst>
                  <a:gd name="T0" fmla="*/ 8 w 3176"/>
                  <a:gd name="T1" fmla="*/ 0 h 47"/>
                  <a:gd name="T2" fmla="*/ 8 w 3176"/>
                  <a:gd name="T3" fmla="*/ 47 h 47"/>
                  <a:gd name="T4" fmla="*/ 0 w 3176"/>
                  <a:gd name="T5" fmla="*/ 47 h 47"/>
                  <a:gd name="T6" fmla="*/ 0 w 3176"/>
                  <a:gd name="T7" fmla="*/ 0 h 47"/>
                  <a:gd name="T8" fmla="*/ 8 w 3176"/>
                  <a:gd name="T9" fmla="*/ 0 h 47"/>
                  <a:gd name="T10" fmla="*/ 1064 w 3176"/>
                  <a:gd name="T11" fmla="*/ 0 h 47"/>
                  <a:gd name="T12" fmla="*/ 1064 w 3176"/>
                  <a:gd name="T13" fmla="*/ 47 h 47"/>
                  <a:gd name="T14" fmla="*/ 1056 w 3176"/>
                  <a:gd name="T15" fmla="*/ 47 h 47"/>
                  <a:gd name="T16" fmla="*/ 1056 w 3176"/>
                  <a:gd name="T17" fmla="*/ 0 h 47"/>
                  <a:gd name="T18" fmla="*/ 1064 w 3176"/>
                  <a:gd name="T19" fmla="*/ 0 h 47"/>
                  <a:gd name="T20" fmla="*/ 2119 w 3176"/>
                  <a:gd name="T21" fmla="*/ 0 h 47"/>
                  <a:gd name="T22" fmla="*/ 2119 w 3176"/>
                  <a:gd name="T23" fmla="*/ 47 h 47"/>
                  <a:gd name="T24" fmla="*/ 2111 w 3176"/>
                  <a:gd name="T25" fmla="*/ 47 h 47"/>
                  <a:gd name="T26" fmla="*/ 2111 w 3176"/>
                  <a:gd name="T27" fmla="*/ 0 h 47"/>
                  <a:gd name="T28" fmla="*/ 2119 w 3176"/>
                  <a:gd name="T29" fmla="*/ 0 h 47"/>
                  <a:gd name="T30" fmla="*/ 3176 w 3176"/>
                  <a:gd name="T31" fmla="*/ 0 h 47"/>
                  <a:gd name="T32" fmla="*/ 3176 w 3176"/>
                  <a:gd name="T33" fmla="*/ 47 h 47"/>
                  <a:gd name="T34" fmla="*/ 3168 w 3176"/>
                  <a:gd name="T35" fmla="*/ 47 h 47"/>
                  <a:gd name="T36" fmla="*/ 3168 w 3176"/>
                  <a:gd name="T37" fmla="*/ 0 h 47"/>
                  <a:gd name="T38" fmla="*/ 3176 w 3176"/>
                  <a:gd name="T3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76" h="47">
                    <a:moveTo>
                      <a:pt x="8" y="0"/>
                    </a:moveTo>
                    <a:lnTo>
                      <a:pt x="8" y="47"/>
                    </a:lnTo>
                    <a:lnTo>
                      <a:pt x="0" y="47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  <a:moveTo>
                      <a:pt x="1064" y="0"/>
                    </a:moveTo>
                    <a:lnTo>
                      <a:pt x="1064" y="47"/>
                    </a:lnTo>
                    <a:lnTo>
                      <a:pt x="1056" y="47"/>
                    </a:lnTo>
                    <a:lnTo>
                      <a:pt x="1056" y="0"/>
                    </a:lnTo>
                    <a:lnTo>
                      <a:pt x="1064" y="0"/>
                    </a:lnTo>
                    <a:close/>
                    <a:moveTo>
                      <a:pt x="2119" y="0"/>
                    </a:moveTo>
                    <a:lnTo>
                      <a:pt x="2119" y="47"/>
                    </a:lnTo>
                    <a:lnTo>
                      <a:pt x="2111" y="47"/>
                    </a:lnTo>
                    <a:lnTo>
                      <a:pt x="2111" y="0"/>
                    </a:lnTo>
                    <a:lnTo>
                      <a:pt x="2119" y="0"/>
                    </a:lnTo>
                    <a:close/>
                    <a:moveTo>
                      <a:pt x="3176" y="0"/>
                    </a:moveTo>
                    <a:lnTo>
                      <a:pt x="3176" y="47"/>
                    </a:lnTo>
                    <a:lnTo>
                      <a:pt x="3168" y="47"/>
                    </a:lnTo>
                    <a:lnTo>
                      <a:pt x="3168" y="0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Freeform 994"/>
              <p:cNvSpPr>
                <a:spLocks/>
              </p:cNvSpPr>
              <p:nvPr/>
            </p:nvSpPr>
            <p:spPr bwMode="auto">
              <a:xfrm>
                <a:off x="18631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Freeform 995"/>
              <p:cNvSpPr>
                <a:spLocks noEditPoints="1"/>
              </p:cNvSpPr>
              <p:nvPr/>
            </p:nvSpPr>
            <p:spPr bwMode="auto">
              <a:xfrm>
                <a:off x="18627" y="1812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Freeform 996"/>
              <p:cNvSpPr>
                <a:spLocks/>
              </p:cNvSpPr>
              <p:nvPr/>
            </p:nvSpPr>
            <p:spPr bwMode="auto">
              <a:xfrm>
                <a:off x="18851" y="1754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Freeform 997"/>
              <p:cNvSpPr>
                <a:spLocks noEditPoints="1"/>
              </p:cNvSpPr>
              <p:nvPr/>
            </p:nvSpPr>
            <p:spPr bwMode="auto">
              <a:xfrm>
                <a:off x="18846" y="17536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Freeform 998"/>
              <p:cNvSpPr>
                <a:spLocks/>
              </p:cNvSpPr>
              <p:nvPr/>
            </p:nvSpPr>
            <p:spPr bwMode="auto">
              <a:xfrm>
                <a:off x="19070" y="16673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7 h 53"/>
                  <a:gd name="T4" fmla="*/ 28 w 56"/>
                  <a:gd name="T5" fmla="*/ 53 h 53"/>
                  <a:gd name="T6" fmla="*/ 0 w 56"/>
                  <a:gd name="T7" fmla="*/ 27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3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Freeform 999"/>
              <p:cNvSpPr>
                <a:spLocks noEditPoints="1"/>
              </p:cNvSpPr>
              <p:nvPr/>
            </p:nvSpPr>
            <p:spPr bwMode="auto">
              <a:xfrm>
                <a:off x="19066" y="16669"/>
                <a:ext cx="64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Freeform 1000"/>
              <p:cNvSpPr>
                <a:spLocks/>
              </p:cNvSpPr>
              <p:nvPr/>
            </p:nvSpPr>
            <p:spPr bwMode="auto">
              <a:xfrm>
                <a:off x="19292" y="16149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Freeform 1001"/>
              <p:cNvSpPr>
                <a:spLocks noEditPoints="1"/>
              </p:cNvSpPr>
              <p:nvPr/>
            </p:nvSpPr>
            <p:spPr bwMode="auto">
              <a:xfrm>
                <a:off x="19288" y="16145"/>
                <a:ext cx="64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Freeform 1002"/>
              <p:cNvSpPr>
                <a:spLocks/>
              </p:cNvSpPr>
              <p:nvPr/>
            </p:nvSpPr>
            <p:spPr bwMode="auto">
              <a:xfrm>
                <a:off x="19511" y="17225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Freeform 1003"/>
              <p:cNvSpPr>
                <a:spLocks noEditPoints="1"/>
              </p:cNvSpPr>
              <p:nvPr/>
            </p:nvSpPr>
            <p:spPr bwMode="auto">
              <a:xfrm>
                <a:off x="19507" y="17221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Freeform 1004"/>
              <p:cNvSpPr>
                <a:spLocks/>
              </p:cNvSpPr>
              <p:nvPr/>
            </p:nvSpPr>
            <p:spPr bwMode="auto">
              <a:xfrm>
                <a:off x="19733" y="17822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Freeform 1005"/>
              <p:cNvSpPr>
                <a:spLocks noEditPoints="1"/>
              </p:cNvSpPr>
              <p:nvPr/>
            </p:nvSpPr>
            <p:spPr bwMode="auto">
              <a:xfrm>
                <a:off x="19729" y="17818"/>
                <a:ext cx="65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Freeform 1006"/>
              <p:cNvSpPr>
                <a:spLocks/>
              </p:cNvSpPr>
              <p:nvPr/>
            </p:nvSpPr>
            <p:spPr bwMode="auto">
              <a:xfrm>
                <a:off x="19953" y="17933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Freeform 1007"/>
              <p:cNvSpPr>
                <a:spLocks noEditPoints="1"/>
              </p:cNvSpPr>
              <p:nvPr/>
            </p:nvSpPr>
            <p:spPr bwMode="auto">
              <a:xfrm>
                <a:off x="19948" y="17929"/>
                <a:ext cx="65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Freeform 1008"/>
              <p:cNvSpPr>
                <a:spLocks/>
              </p:cNvSpPr>
              <p:nvPr/>
            </p:nvSpPr>
            <p:spPr bwMode="auto">
              <a:xfrm>
                <a:off x="20175" y="18051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Freeform 1009"/>
              <p:cNvSpPr>
                <a:spLocks noEditPoints="1"/>
              </p:cNvSpPr>
              <p:nvPr/>
            </p:nvSpPr>
            <p:spPr bwMode="auto">
              <a:xfrm>
                <a:off x="20170" y="18047"/>
                <a:ext cx="65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Freeform 1010"/>
              <p:cNvSpPr>
                <a:spLocks/>
              </p:cNvSpPr>
              <p:nvPr/>
            </p:nvSpPr>
            <p:spPr bwMode="auto">
              <a:xfrm>
                <a:off x="20393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Freeform 1011"/>
              <p:cNvSpPr>
                <a:spLocks noEditPoints="1"/>
              </p:cNvSpPr>
              <p:nvPr/>
            </p:nvSpPr>
            <p:spPr bwMode="auto">
              <a:xfrm>
                <a:off x="20389" y="18120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Freeform 1012"/>
              <p:cNvSpPr>
                <a:spLocks/>
              </p:cNvSpPr>
              <p:nvPr/>
            </p:nvSpPr>
            <p:spPr bwMode="auto">
              <a:xfrm>
                <a:off x="20615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Freeform 1013"/>
              <p:cNvSpPr>
                <a:spLocks noEditPoints="1"/>
              </p:cNvSpPr>
              <p:nvPr/>
            </p:nvSpPr>
            <p:spPr bwMode="auto">
              <a:xfrm>
                <a:off x="20611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Freeform 1014"/>
              <p:cNvSpPr>
                <a:spLocks/>
              </p:cNvSpPr>
              <p:nvPr/>
            </p:nvSpPr>
            <p:spPr bwMode="auto">
              <a:xfrm>
                <a:off x="20834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Freeform 1015"/>
              <p:cNvSpPr>
                <a:spLocks noEditPoints="1"/>
              </p:cNvSpPr>
              <p:nvPr/>
            </p:nvSpPr>
            <p:spPr bwMode="auto">
              <a:xfrm>
                <a:off x="20830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Freeform 1016"/>
              <p:cNvSpPr>
                <a:spLocks/>
              </p:cNvSpPr>
              <p:nvPr/>
            </p:nvSpPr>
            <p:spPr bwMode="auto">
              <a:xfrm>
                <a:off x="21056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Freeform 1017"/>
              <p:cNvSpPr>
                <a:spLocks noEditPoints="1"/>
              </p:cNvSpPr>
              <p:nvPr/>
            </p:nvSpPr>
            <p:spPr bwMode="auto">
              <a:xfrm>
                <a:off x="21052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Freeform 1018"/>
              <p:cNvSpPr>
                <a:spLocks/>
              </p:cNvSpPr>
              <p:nvPr/>
            </p:nvSpPr>
            <p:spPr bwMode="auto">
              <a:xfrm>
                <a:off x="21276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Freeform 1019"/>
              <p:cNvSpPr>
                <a:spLocks noEditPoints="1"/>
              </p:cNvSpPr>
              <p:nvPr/>
            </p:nvSpPr>
            <p:spPr bwMode="auto">
              <a:xfrm>
                <a:off x="21271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Freeform 1020"/>
              <p:cNvSpPr>
                <a:spLocks/>
              </p:cNvSpPr>
              <p:nvPr/>
            </p:nvSpPr>
            <p:spPr bwMode="auto">
              <a:xfrm>
                <a:off x="21498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Freeform 1021"/>
              <p:cNvSpPr>
                <a:spLocks noEditPoints="1"/>
              </p:cNvSpPr>
              <p:nvPr/>
            </p:nvSpPr>
            <p:spPr bwMode="auto">
              <a:xfrm>
                <a:off x="21493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Freeform 1022"/>
              <p:cNvSpPr>
                <a:spLocks/>
              </p:cNvSpPr>
              <p:nvPr/>
            </p:nvSpPr>
            <p:spPr bwMode="auto">
              <a:xfrm>
                <a:off x="21717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Freeform 1023"/>
              <p:cNvSpPr>
                <a:spLocks noEditPoints="1"/>
              </p:cNvSpPr>
              <p:nvPr/>
            </p:nvSpPr>
            <p:spPr bwMode="auto">
              <a:xfrm>
                <a:off x="21713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Freeform 1024"/>
              <p:cNvSpPr>
                <a:spLocks/>
              </p:cNvSpPr>
              <p:nvPr/>
            </p:nvSpPr>
            <p:spPr bwMode="auto">
              <a:xfrm>
                <a:off x="18650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Freeform 1025"/>
              <p:cNvSpPr>
                <a:spLocks noEditPoints="1"/>
              </p:cNvSpPr>
              <p:nvPr/>
            </p:nvSpPr>
            <p:spPr bwMode="auto">
              <a:xfrm>
                <a:off x="18646" y="18120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Freeform 1026"/>
              <p:cNvSpPr>
                <a:spLocks/>
              </p:cNvSpPr>
              <p:nvPr/>
            </p:nvSpPr>
            <p:spPr bwMode="auto">
              <a:xfrm>
                <a:off x="18869" y="1747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Freeform 1027"/>
              <p:cNvSpPr>
                <a:spLocks noEditPoints="1"/>
              </p:cNvSpPr>
              <p:nvPr/>
            </p:nvSpPr>
            <p:spPr bwMode="auto">
              <a:xfrm>
                <a:off x="18865" y="1747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Freeform 1028"/>
              <p:cNvSpPr>
                <a:spLocks/>
              </p:cNvSpPr>
              <p:nvPr/>
            </p:nvSpPr>
            <p:spPr bwMode="auto">
              <a:xfrm>
                <a:off x="19089" y="16685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Freeform 1029"/>
              <p:cNvSpPr>
                <a:spLocks noEditPoints="1"/>
              </p:cNvSpPr>
              <p:nvPr/>
            </p:nvSpPr>
            <p:spPr bwMode="auto">
              <a:xfrm>
                <a:off x="19084" y="1668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Freeform 1030"/>
              <p:cNvSpPr>
                <a:spLocks/>
              </p:cNvSpPr>
              <p:nvPr/>
            </p:nvSpPr>
            <p:spPr bwMode="auto">
              <a:xfrm>
                <a:off x="19311" y="16638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Freeform 1031"/>
              <p:cNvSpPr>
                <a:spLocks noEditPoints="1"/>
              </p:cNvSpPr>
              <p:nvPr/>
            </p:nvSpPr>
            <p:spPr bwMode="auto">
              <a:xfrm>
                <a:off x="19306" y="16633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Freeform 1032"/>
              <p:cNvSpPr>
                <a:spLocks/>
              </p:cNvSpPr>
              <p:nvPr/>
            </p:nvSpPr>
            <p:spPr bwMode="auto">
              <a:xfrm>
                <a:off x="19530" y="1762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Freeform 1033"/>
              <p:cNvSpPr>
                <a:spLocks noEditPoints="1"/>
              </p:cNvSpPr>
              <p:nvPr/>
            </p:nvSpPr>
            <p:spPr bwMode="auto">
              <a:xfrm>
                <a:off x="19526" y="17625"/>
                <a:ext cx="64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Freeform 1034"/>
              <p:cNvSpPr>
                <a:spLocks/>
              </p:cNvSpPr>
              <p:nvPr/>
            </p:nvSpPr>
            <p:spPr bwMode="auto">
              <a:xfrm>
                <a:off x="19752" y="1791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Freeform 1035"/>
              <p:cNvSpPr>
                <a:spLocks noEditPoints="1"/>
              </p:cNvSpPr>
              <p:nvPr/>
            </p:nvSpPr>
            <p:spPr bwMode="auto">
              <a:xfrm>
                <a:off x="19748" y="17913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Freeform 1036"/>
              <p:cNvSpPr>
                <a:spLocks/>
              </p:cNvSpPr>
              <p:nvPr/>
            </p:nvSpPr>
            <p:spPr bwMode="auto">
              <a:xfrm>
                <a:off x="19973" y="17994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Freeform 1037"/>
              <p:cNvSpPr>
                <a:spLocks noEditPoints="1"/>
              </p:cNvSpPr>
              <p:nvPr/>
            </p:nvSpPr>
            <p:spPr bwMode="auto">
              <a:xfrm>
                <a:off x="19969" y="17989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Freeform 1038"/>
              <p:cNvSpPr>
                <a:spLocks/>
              </p:cNvSpPr>
              <p:nvPr/>
            </p:nvSpPr>
            <p:spPr bwMode="auto">
              <a:xfrm>
                <a:off x="20192" y="18048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Freeform 1039"/>
              <p:cNvSpPr>
                <a:spLocks noEditPoints="1"/>
              </p:cNvSpPr>
              <p:nvPr/>
            </p:nvSpPr>
            <p:spPr bwMode="auto">
              <a:xfrm>
                <a:off x="20188" y="18044"/>
                <a:ext cx="65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Freeform 1040"/>
              <p:cNvSpPr>
                <a:spLocks/>
              </p:cNvSpPr>
              <p:nvPr/>
            </p:nvSpPr>
            <p:spPr bwMode="auto">
              <a:xfrm>
                <a:off x="20414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Freeform 1041"/>
              <p:cNvSpPr>
                <a:spLocks noEditPoints="1"/>
              </p:cNvSpPr>
              <p:nvPr/>
            </p:nvSpPr>
            <p:spPr bwMode="auto">
              <a:xfrm>
                <a:off x="20410" y="1812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0" name="Freeform 1042"/>
              <p:cNvSpPr>
                <a:spLocks/>
              </p:cNvSpPr>
              <p:nvPr/>
            </p:nvSpPr>
            <p:spPr bwMode="auto">
              <a:xfrm>
                <a:off x="20634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1" name="Freeform 1043"/>
              <p:cNvSpPr>
                <a:spLocks noEditPoints="1"/>
              </p:cNvSpPr>
              <p:nvPr/>
            </p:nvSpPr>
            <p:spPr bwMode="auto">
              <a:xfrm>
                <a:off x="20629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2" name="Freeform 1044"/>
              <p:cNvSpPr>
                <a:spLocks/>
              </p:cNvSpPr>
              <p:nvPr/>
            </p:nvSpPr>
            <p:spPr bwMode="auto">
              <a:xfrm>
                <a:off x="20856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3" name="Freeform 1045"/>
              <p:cNvSpPr>
                <a:spLocks noEditPoints="1"/>
              </p:cNvSpPr>
              <p:nvPr/>
            </p:nvSpPr>
            <p:spPr bwMode="auto">
              <a:xfrm>
                <a:off x="20851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4" name="Freeform 1046"/>
              <p:cNvSpPr>
                <a:spLocks/>
              </p:cNvSpPr>
              <p:nvPr/>
            </p:nvSpPr>
            <p:spPr bwMode="auto">
              <a:xfrm>
                <a:off x="21075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5" name="Freeform 1047"/>
              <p:cNvSpPr>
                <a:spLocks noEditPoints="1"/>
              </p:cNvSpPr>
              <p:nvPr/>
            </p:nvSpPr>
            <p:spPr bwMode="auto">
              <a:xfrm>
                <a:off x="21071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6" name="Freeform 1048"/>
              <p:cNvSpPr>
                <a:spLocks/>
              </p:cNvSpPr>
              <p:nvPr/>
            </p:nvSpPr>
            <p:spPr bwMode="auto">
              <a:xfrm>
                <a:off x="21297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7" name="Freeform 1049"/>
              <p:cNvSpPr>
                <a:spLocks noEditPoints="1"/>
              </p:cNvSpPr>
              <p:nvPr/>
            </p:nvSpPr>
            <p:spPr bwMode="auto">
              <a:xfrm>
                <a:off x="21293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8" name="Freeform 1050"/>
              <p:cNvSpPr>
                <a:spLocks/>
              </p:cNvSpPr>
              <p:nvPr/>
            </p:nvSpPr>
            <p:spPr bwMode="auto">
              <a:xfrm>
                <a:off x="21516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9" name="Freeform 1051"/>
              <p:cNvSpPr>
                <a:spLocks noEditPoints="1"/>
              </p:cNvSpPr>
              <p:nvPr/>
            </p:nvSpPr>
            <p:spPr bwMode="auto">
              <a:xfrm>
                <a:off x="21512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0" name="Freeform 1052"/>
              <p:cNvSpPr>
                <a:spLocks/>
              </p:cNvSpPr>
              <p:nvPr/>
            </p:nvSpPr>
            <p:spPr bwMode="auto">
              <a:xfrm>
                <a:off x="18696" y="18124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27 h 54"/>
                  <a:gd name="T4" fmla="*/ 27 w 56"/>
                  <a:gd name="T5" fmla="*/ 54 h 54"/>
                  <a:gd name="T6" fmla="*/ 0 w 56"/>
                  <a:gd name="T7" fmla="*/ 27 h 54"/>
                  <a:gd name="T8" fmla="*/ 27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1" name="Freeform 1053"/>
              <p:cNvSpPr>
                <a:spLocks noEditPoints="1"/>
              </p:cNvSpPr>
              <p:nvPr/>
            </p:nvSpPr>
            <p:spPr bwMode="auto">
              <a:xfrm>
                <a:off x="18691" y="1812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2" name="Freeform 1054"/>
              <p:cNvSpPr>
                <a:spLocks/>
              </p:cNvSpPr>
              <p:nvPr/>
            </p:nvSpPr>
            <p:spPr bwMode="auto">
              <a:xfrm>
                <a:off x="18915" y="1727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3" name="Freeform 1055"/>
              <p:cNvSpPr>
                <a:spLocks noEditPoints="1"/>
              </p:cNvSpPr>
              <p:nvPr/>
            </p:nvSpPr>
            <p:spPr bwMode="auto">
              <a:xfrm>
                <a:off x="18911" y="17273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4" name="Freeform 1056"/>
              <p:cNvSpPr>
                <a:spLocks/>
              </p:cNvSpPr>
              <p:nvPr/>
            </p:nvSpPr>
            <p:spPr bwMode="auto">
              <a:xfrm>
                <a:off x="19136" y="1622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5" name="Freeform 1057"/>
              <p:cNvSpPr>
                <a:spLocks noEditPoints="1"/>
              </p:cNvSpPr>
              <p:nvPr/>
            </p:nvSpPr>
            <p:spPr bwMode="auto">
              <a:xfrm>
                <a:off x="19131" y="16222"/>
                <a:ext cx="65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6" name="Freeform 1058"/>
              <p:cNvSpPr>
                <a:spLocks/>
              </p:cNvSpPr>
              <p:nvPr/>
            </p:nvSpPr>
            <p:spPr bwMode="auto">
              <a:xfrm>
                <a:off x="19382" y="1663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7" name="Freeform 1059"/>
              <p:cNvSpPr>
                <a:spLocks noEditPoints="1"/>
              </p:cNvSpPr>
              <p:nvPr/>
            </p:nvSpPr>
            <p:spPr bwMode="auto">
              <a:xfrm>
                <a:off x="19377" y="16632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" name="Freeform 1060"/>
              <p:cNvSpPr>
                <a:spLocks/>
              </p:cNvSpPr>
              <p:nvPr/>
            </p:nvSpPr>
            <p:spPr bwMode="auto">
              <a:xfrm>
                <a:off x="19604" y="17478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7 h 53"/>
                  <a:gd name="T4" fmla="*/ 28 w 56"/>
                  <a:gd name="T5" fmla="*/ 53 h 53"/>
                  <a:gd name="T6" fmla="*/ 0 w 56"/>
                  <a:gd name="T7" fmla="*/ 27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3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9" name="Freeform 1061"/>
              <p:cNvSpPr>
                <a:spLocks noEditPoints="1"/>
              </p:cNvSpPr>
              <p:nvPr/>
            </p:nvSpPr>
            <p:spPr bwMode="auto">
              <a:xfrm>
                <a:off x="19599" y="17474"/>
                <a:ext cx="65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" name="Freeform 1062"/>
              <p:cNvSpPr>
                <a:spLocks/>
              </p:cNvSpPr>
              <p:nvPr/>
            </p:nvSpPr>
            <p:spPr bwMode="auto">
              <a:xfrm>
                <a:off x="19823" y="18027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" name="Freeform 1063"/>
              <p:cNvSpPr>
                <a:spLocks noEditPoints="1"/>
              </p:cNvSpPr>
              <p:nvPr/>
            </p:nvSpPr>
            <p:spPr bwMode="auto">
              <a:xfrm>
                <a:off x="19819" y="18022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2" name="Freeform 1064"/>
              <p:cNvSpPr>
                <a:spLocks/>
              </p:cNvSpPr>
              <p:nvPr/>
            </p:nvSpPr>
            <p:spPr bwMode="auto">
              <a:xfrm>
                <a:off x="20045" y="18080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3" name="Freeform 1065"/>
              <p:cNvSpPr>
                <a:spLocks noEditPoints="1"/>
              </p:cNvSpPr>
              <p:nvPr/>
            </p:nvSpPr>
            <p:spPr bwMode="auto">
              <a:xfrm>
                <a:off x="20041" y="18076"/>
                <a:ext cx="64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4" name="Freeform 1066"/>
              <p:cNvSpPr>
                <a:spLocks/>
              </p:cNvSpPr>
              <p:nvPr/>
            </p:nvSpPr>
            <p:spPr bwMode="auto">
              <a:xfrm>
                <a:off x="20264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5" name="Freeform 1067"/>
              <p:cNvSpPr>
                <a:spLocks noEditPoints="1"/>
              </p:cNvSpPr>
              <p:nvPr/>
            </p:nvSpPr>
            <p:spPr bwMode="auto">
              <a:xfrm>
                <a:off x="20260" y="1812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6" name="Freeform 1068"/>
              <p:cNvSpPr>
                <a:spLocks/>
              </p:cNvSpPr>
              <p:nvPr/>
            </p:nvSpPr>
            <p:spPr bwMode="auto">
              <a:xfrm>
                <a:off x="20486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7" name="Freeform 1069"/>
              <p:cNvSpPr>
                <a:spLocks noEditPoints="1"/>
              </p:cNvSpPr>
              <p:nvPr/>
            </p:nvSpPr>
            <p:spPr bwMode="auto">
              <a:xfrm>
                <a:off x="20482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Freeform 1070"/>
              <p:cNvSpPr>
                <a:spLocks/>
              </p:cNvSpPr>
              <p:nvPr/>
            </p:nvSpPr>
            <p:spPr bwMode="auto">
              <a:xfrm>
                <a:off x="20704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Freeform 1071"/>
              <p:cNvSpPr>
                <a:spLocks noEditPoints="1"/>
              </p:cNvSpPr>
              <p:nvPr/>
            </p:nvSpPr>
            <p:spPr bwMode="auto">
              <a:xfrm>
                <a:off x="20700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" name="Freeform 1072"/>
              <p:cNvSpPr>
                <a:spLocks/>
              </p:cNvSpPr>
              <p:nvPr/>
            </p:nvSpPr>
            <p:spPr bwMode="auto">
              <a:xfrm>
                <a:off x="20924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Freeform 1073"/>
              <p:cNvSpPr>
                <a:spLocks noEditPoints="1"/>
              </p:cNvSpPr>
              <p:nvPr/>
            </p:nvSpPr>
            <p:spPr bwMode="auto">
              <a:xfrm>
                <a:off x="20919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Freeform 1074"/>
              <p:cNvSpPr>
                <a:spLocks/>
              </p:cNvSpPr>
              <p:nvPr/>
            </p:nvSpPr>
            <p:spPr bwMode="auto">
              <a:xfrm>
                <a:off x="21146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Freeform 1075"/>
              <p:cNvSpPr>
                <a:spLocks noEditPoints="1"/>
              </p:cNvSpPr>
              <p:nvPr/>
            </p:nvSpPr>
            <p:spPr bwMode="auto">
              <a:xfrm>
                <a:off x="21142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Freeform 1076"/>
              <p:cNvSpPr>
                <a:spLocks/>
              </p:cNvSpPr>
              <p:nvPr/>
            </p:nvSpPr>
            <p:spPr bwMode="auto">
              <a:xfrm>
                <a:off x="21365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1077"/>
              <p:cNvSpPr>
                <a:spLocks noEditPoints="1"/>
              </p:cNvSpPr>
              <p:nvPr/>
            </p:nvSpPr>
            <p:spPr bwMode="auto">
              <a:xfrm>
                <a:off x="21361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1078"/>
              <p:cNvSpPr>
                <a:spLocks/>
              </p:cNvSpPr>
              <p:nvPr/>
            </p:nvSpPr>
            <p:spPr bwMode="auto">
              <a:xfrm>
                <a:off x="21587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1079"/>
              <p:cNvSpPr>
                <a:spLocks noEditPoints="1"/>
              </p:cNvSpPr>
              <p:nvPr/>
            </p:nvSpPr>
            <p:spPr bwMode="auto">
              <a:xfrm>
                <a:off x="21583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080"/>
              <p:cNvSpPr>
                <a:spLocks/>
              </p:cNvSpPr>
              <p:nvPr/>
            </p:nvSpPr>
            <p:spPr bwMode="auto">
              <a:xfrm>
                <a:off x="18712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081"/>
              <p:cNvSpPr>
                <a:spLocks noEditPoints="1"/>
              </p:cNvSpPr>
              <p:nvPr/>
            </p:nvSpPr>
            <p:spPr bwMode="auto">
              <a:xfrm>
                <a:off x="18707" y="1812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082"/>
              <p:cNvSpPr>
                <a:spLocks/>
              </p:cNvSpPr>
              <p:nvPr/>
            </p:nvSpPr>
            <p:spPr bwMode="auto">
              <a:xfrm>
                <a:off x="18930" y="17265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1083"/>
              <p:cNvSpPr>
                <a:spLocks noEditPoints="1"/>
              </p:cNvSpPr>
              <p:nvPr/>
            </p:nvSpPr>
            <p:spPr bwMode="auto">
              <a:xfrm>
                <a:off x="18925" y="17261"/>
                <a:ext cx="65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084"/>
              <p:cNvSpPr>
                <a:spLocks/>
              </p:cNvSpPr>
              <p:nvPr/>
            </p:nvSpPr>
            <p:spPr bwMode="auto">
              <a:xfrm>
                <a:off x="19152" y="1634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1085"/>
              <p:cNvSpPr>
                <a:spLocks noEditPoints="1"/>
              </p:cNvSpPr>
              <p:nvPr/>
            </p:nvSpPr>
            <p:spPr bwMode="auto">
              <a:xfrm>
                <a:off x="19147" y="16340"/>
                <a:ext cx="65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086"/>
              <p:cNvSpPr>
                <a:spLocks/>
              </p:cNvSpPr>
              <p:nvPr/>
            </p:nvSpPr>
            <p:spPr bwMode="auto">
              <a:xfrm>
                <a:off x="19371" y="16500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1087"/>
              <p:cNvSpPr>
                <a:spLocks noEditPoints="1"/>
              </p:cNvSpPr>
              <p:nvPr/>
            </p:nvSpPr>
            <p:spPr bwMode="auto">
              <a:xfrm>
                <a:off x="19367" y="16496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1088"/>
              <p:cNvSpPr>
                <a:spLocks/>
              </p:cNvSpPr>
              <p:nvPr/>
            </p:nvSpPr>
            <p:spPr bwMode="auto">
              <a:xfrm>
                <a:off x="19593" y="1742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Freeform 1089"/>
              <p:cNvSpPr>
                <a:spLocks noEditPoints="1"/>
              </p:cNvSpPr>
              <p:nvPr/>
            </p:nvSpPr>
            <p:spPr bwMode="auto">
              <a:xfrm>
                <a:off x="19589" y="17423"/>
                <a:ext cx="64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Freeform 1090"/>
              <p:cNvSpPr>
                <a:spLocks/>
              </p:cNvSpPr>
              <p:nvPr/>
            </p:nvSpPr>
            <p:spPr bwMode="auto">
              <a:xfrm>
                <a:off x="19815" y="17675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26 h 53"/>
                  <a:gd name="T4" fmla="*/ 28 w 56"/>
                  <a:gd name="T5" fmla="*/ 53 h 53"/>
                  <a:gd name="T6" fmla="*/ 0 w 56"/>
                  <a:gd name="T7" fmla="*/ 26 h 53"/>
                  <a:gd name="T8" fmla="*/ 28 w 56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26"/>
                    </a:lnTo>
                    <a:lnTo>
                      <a:pt x="28" y="53"/>
                    </a:lnTo>
                    <a:lnTo>
                      <a:pt x="0" y="2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Freeform 1091"/>
              <p:cNvSpPr>
                <a:spLocks noEditPoints="1"/>
              </p:cNvSpPr>
              <p:nvPr/>
            </p:nvSpPr>
            <p:spPr bwMode="auto">
              <a:xfrm>
                <a:off x="19811" y="17671"/>
                <a:ext cx="64" cy="61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Freeform 1092"/>
              <p:cNvSpPr>
                <a:spLocks/>
              </p:cNvSpPr>
              <p:nvPr/>
            </p:nvSpPr>
            <p:spPr bwMode="auto">
              <a:xfrm>
                <a:off x="20034" y="17959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1093"/>
              <p:cNvSpPr>
                <a:spLocks noEditPoints="1"/>
              </p:cNvSpPr>
              <p:nvPr/>
            </p:nvSpPr>
            <p:spPr bwMode="auto">
              <a:xfrm>
                <a:off x="20030" y="17955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1094"/>
              <p:cNvSpPr>
                <a:spLocks/>
              </p:cNvSpPr>
              <p:nvPr/>
            </p:nvSpPr>
            <p:spPr bwMode="auto">
              <a:xfrm>
                <a:off x="20262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1095"/>
              <p:cNvSpPr>
                <a:spLocks noEditPoints="1"/>
              </p:cNvSpPr>
              <p:nvPr/>
            </p:nvSpPr>
            <p:spPr bwMode="auto">
              <a:xfrm>
                <a:off x="20257" y="18120"/>
                <a:ext cx="65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1096"/>
              <p:cNvSpPr>
                <a:spLocks/>
              </p:cNvSpPr>
              <p:nvPr/>
            </p:nvSpPr>
            <p:spPr bwMode="auto">
              <a:xfrm>
                <a:off x="20481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1097"/>
              <p:cNvSpPr>
                <a:spLocks noEditPoints="1"/>
              </p:cNvSpPr>
              <p:nvPr/>
            </p:nvSpPr>
            <p:spPr bwMode="auto">
              <a:xfrm>
                <a:off x="20477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Freeform 1098"/>
              <p:cNvSpPr>
                <a:spLocks/>
              </p:cNvSpPr>
              <p:nvPr/>
            </p:nvSpPr>
            <p:spPr bwMode="auto">
              <a:xfrm>
                <a:off x="20702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Freeform 1099"/>
              <p:cNvSpPr>
                <a:spLocks noEditPoints="1"/>
              </p:cNvSpPr>
              <p:nvPr/>
            </p:nvSpPr>
            <p:spPr bwMode="auto">
              <a:xfrm>
                <a:off x="20697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Freeform 1100"/>
              <p:cNvSpPr>
                <a:spLocks/>
              </p:cNvSpPr>
              <p:nvPr/>
            </p:nvSpPr>
            <p:spPr bwMode="auto">
              <a:xfrm>
                <a:off x="20924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Freeform 1101"/>
              <p:cNvSpPr>
                <a:spLocks noEditPoints="1"/>
              </p:cNvSpPr>
              <p:nvPr/>
            </p:nvSpPr>
            <p:spPr bwMode="auto">
              <a:xfrm>
                <a:off x="20919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Freeform 1102"/>
              <p:cNvSpPr>
                <a:spLocks/>
              </p:cNvSpPr>
              <p:nvPr/>
            </p:nvSpPr>
            <p:spPr bwMode="auto">
              <a:xfrm>
                <a:off x="21143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Freeform 1103"/>
              <p:cNvSpPr>
                <a:spLocks noEditPoints="1"/>
              </p:cNvSpPr>
              <p:nvPr/>
            </p:nvSpPr>
            <p:spPr bwMode="auto">
              <a:xfrm>
                <a:off x="21139" y="18120"/>
                <a:ext cx="64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Freeform 1104"/>
              <p:cNvSpPr>
                <a:spLocks/>
              </p:cNvSpPr>
              <p:nvPr/>
            </p:nvSpPr>
            <p:spPr bwMode="auto">
              <a:xfrm>
                <a:off x="21363" y="18124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27 h 54"/>
                  <a:gd name="T4" fmla="*/ 27 w 56"/>
                  <a:gd name="T5" fmla="*/ 54 h 54"/>
                  <a:gd name="T6" fmla="*/ 0 w 56"/>
                  <a:gd name="T7" fmla="*/ 27 h 54"/>
                  <a:gd name="T8" fmla="*/ 27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Freeform 1105"/>
              <p:cNvSpPr>
                <a:spLocks noEditPoints="1"/>
              </p:cNvSpPr>
              <p:nvPr/>
            </p:nvSpPr>
            <p:spPr bwMode="auto">
              <a:xfrm>
                <a:off x="21358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Freeform 1106"/>
              <p:cNvSpPr>
                <a:spLocks/>
              </p:cNvSpPr>
              <p:nvPr/>
            </p:nvSpPr>
            <p:spPr bwMode="auto">
              <a:xfrm>
                <a:off x="21585" y="18124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27 h 54"/>
                  <a:gd name="T4" fmla="*/ 27 w 56"/>
                  <a:gd name="T5" fmla="*/ 54 h 54"/>
                  <a:gd name="T6" fmla="*/ 0 w 56"/>
                  <a:gd name="T7" fmla="*/ 27 h 54"/>
                  <a:gd name="T8" fmla="*/ 27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27"/>
                    </a:lnTo>
                    <a:lnTo>
                      <a:pt x="27" y="54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Freeform 1107"/>
              <p:cNvSpPr>
                <a:spLocks noEditPoints="1"/>
              </p:cNvSpPr>
              <p:nvPr/>
            </p:nvSpPr>
            <p:spPr bwMode="auto">
              <a:xfrm>
                <a:off x="21580" y="18120"/>
                <a:ext cx="65" cy="62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Freeform 1108"/>
              <p:cNvSpPr>
                <a:spLocks/>
              </p:cNvSpPr>
              <p:nvPr/>
            </p:nvSpPr>
            <p:spPr bwMode="auto">
              <a:xfrm>
                <a:off x="18631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Freeform 1109"/>
              <p:cNvSpPr>
                <a:spLocks noEditPoints="1"/>
              </p:cNvSpPr>
              <p:nvPr/>
            </p:nvSpPr>
            <p:spPr bwMode="auto">
              <a:xfrm>
                <a:off x="18627" y="18121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Freeform 1110"/>
              <p:cNvSpPr>
                <a:spLocks/>
              </p:cNvSpPr>
              <p:nvPr/>
            </p:nvSpPr>
            <p:spPr bwMode="auto">
              <a:xfrm>
                <a:off x="18851" y="18036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Freeform 1111"/>
              <p:cNvSpPr>
                <a:spLocks noEditPoints="1"/>
              </p:cNvSpPr>
              <p:nvPr/>
            </p:nvSpPr>
            <p:spPr bwMode="auto">
              <a:xfrm>
                <a:off x="18847" y="18032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Freeform 1112"/>
              <p:cNvSpPr>
                <a:spLocks/>
              </p:cNvSpPr>
              <p:nvPr/>
            </p:nvSpPr>
            <p:spPr bwMode="auto">
              <a:xfrm>
                <a:off x="19070" y="17867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Freeform 1113"/>
              <p:cNvSpPr>
                <a:spLocks noEditPoints="1"/>
              </p:cNvSpPr>
              <p:nvPr/>
            </p:nvSpPr>
            <p:spPr bwMode="auto">
              <a:xfrm>
                <a:off x="19066" y="17863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Freeform 1114"/>
              <p:cNvSpPr>
                <a:spLocks/>
              </p:cNvSpPr>
              <p:nvPr/>
            </p:nvSpPr>
            <p:spPr bwMode="auto">
              <a:xfrm>
                <a:off x="19292" y="1775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Freeform 1115"/>
              <p:cNvSpPr>
                <a:spLocks noEditPoints="1"/>
              </p:cNvSpPr>
              <p:nvPr/>
            </p:nvSpPr>
            <p:spPr bwMode="auto">
              <a:xfrm>
                <a:off x="19288" y="17752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Freeform 1116"/>
              <p:cNvSpPr>
                <a:spLocks/>
              </p:cNvSpPr>
              <p:nvPr/>
            </p:nvSpPr>
            <p:spPr bwMode="auto">
              <a:xfrm>
                <a:off x="19511" y="17731"/>
                <a:ext cx="57" cy="53"/>
              </a:xfrm>
              <a:custGeom>
                <a:avLst/>
                <a:gdLst>
                  <a:gd name="T0" fmla="*/ 28 w 57"/>
                  <a:gd name="T1" fmla="*/ 0 h 53"/>
                  <a:gd name="T2" fmla="*/ 57 w 57"/>
                  <a:gd name="T3" fmla="*/ 53 h 53"/>
                  <a:gd name="T4" fmla="*/ 0 w 57"/>
                  <a:gd name="T5" fmla="*/ 53 h 53"/>
                  <a:gd name="T6" fmla="*/ 28 w 5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3">
                    <a:moveTo>
                      <a:pt x="28" y="0"/>
                    </a:moveTo>
                    <a:lnTo>
                      <a:pt x="57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Freeform 1117"/>
              <p:cNvSpPr>
                <a:spLocks noEditPoints="1"/>
              </p:cNvSpPr>
              <p:nvPr/>
            </p:nvSpPr>
            <p:spPr bwMode="auto">
              <a:xfrm>
                <a:off x="19507" y="17727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Freeform 1118"/>
              <p:cNvSpPr>
                <a:spLocks/>
              </p:cNvSpPr>
              <p:nvPr/>
            </p:nvSpPr>
            <p:spPr bwMode="auto">
              <a:xfrm>
                <a:off x="19733" y="17902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Freeform 1119"/>
              <p:cNvSpPr>
                <a:spLocks noEditPoints="1"/>
              </p:cNvSpPr>
              <p:nvPr/>
            </p:nvSpPr>
            <p:spPr bwMode="auto">
              <a:xfrm>
                <a:off x="19729" y="17898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Freeform 1120"/>
              <p:cNvSpPr>
                <a:spLocks/>
              </p:cNvSpPr>
              <p:nvPr/>
            </p:nvSpPr>
            <p:spPr bwMode="auto">
              <a:xfrm>
                <a:off x="19953" y="18010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Freeform 1121"/>
              <p:cNvSpPr>
                <a:spLocks noEditPoints="1"/>
              </p:cNvSpPr>
              <p:nvPr/>
            </p:nvSpPr>
            <p:spPr bwMode="auto">
              <a:xfrm>
                <a:off x="19949" y="18006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Freeform 1122"/>
              <p:cNvSpPr>
                <a:spLocks/>
              </p:cNvSpPr>
              <p:nvPr/>
            </p:nvSpPr>
            <p:spPr bwMode="auto">
              <a:xfrm>
                <a:off x="20175" y="18058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Freeform 1123"/>
              <p:cNvSpPr>
                <a:spLocks noEditPoints="1"/>
              </p:cNvSpPr>
              <p:nvPr/>
            </p:nvSpPr>
            <p:spPr bwMode="auto">
              <a:xfrm>
                <a:off x="20171" y="18055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Freeform 1124"/>
              <p:cNvSpPr>
                <a:spLocks/>
              </p:cNvSpPr>
              <p:nvPr/>
            </p:nvSpPr>
            <p:spPr bwMode="auto">
              <a:xfrm>
                <a:off x="20393" y="18075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Freeform 1125"/>
              <p:cNvSpPr>
                <a:spLocks noEditPoints="1"/>
              </p:cNvSpPr>
              <p:nvPr/>
            </p:nvSpPr>
            <p:spPr bwMode="auto">
              <a:xfrm>
                <a:off x="20389" y="18071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Freeform 1126"/>
              <p:cNvSpPr>
                <a:spLocks/>
              </p:cNvSpPr>
              <p:nvPr/>
            </p:nvSpPr>
            <p:spPr bwMode="auto">
              <a:xfrm>
                <a:off x="20615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Freeform 1127"/>
              <p:cNvSpPr>
                <a:spLocks noEditPoints="1"/>
              </p:cNvSpPr>
              <p:nvPr/>
            </p:nvSpPr>
            <p:spPr bwMode="auto">
              <a:xfrm>
                <a:off x="20611" y="18121"/>
                <a:ext cx="64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Freeform 1128"/>
              <p:cNvSpPr>
                <a:spLocks/>
              </p:cNvSpPr>
              <p:nvPr/>
            </p:nvSpPr>
            <p:spPr bwMode="auto">
              <a:xfrm>
                <a:off x="20834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Freeform 1129"/>
              <p:cNvSpPr>
                <a:spLocks noEditPoints="1"/>
              </p:cNvSpPr>
              <p:nvPr/>
            </p:nvSpPr>
            <p:spPr bwMode="auto">
              <a:xfrm>
                <a:off x="20830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Freeform 1130"/>
              <p:cNvSpPr>
                <a:spLocks/>
              </p:cNvSpPr>
              <p:nvPr/>
            </p:nvSpPr>
            <p:spPr bwMode="auto">
              <a:xfrm>
                <a:off x="21056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Freeform 1131"/>
              <p:cNvSpPr>
                <a:spLocks noEditPoints="1"/>
              </p:cNvSpPr>
              <p:nvPr/>
            </p:nvSpPr>
            <p:spPr bwMode="auto">
              <a:xfrm>
                <a:off x="21052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Freeform 1132"/>
              <p:cNvSpPr>
                <a:spLocks/>
              </p:cNvSpPr>
              <p:nvPr/>
            </p:nvSpPr>
            <p:spPr bwMode="auto">
              <a:xfrm>
                <a:off x="21276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Freeform 1133"/>
              <p:cNvSpPr>
                <a:spLocks noEditPoints="1"/>
              </p:cNvSpPr>
              <p:nvPr/>
            </p:nvSpPr>
            <p:spPr bwMode="auto">
              <a:xfrm>
                <a:off x="21271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Freeform 1134"/>
              <p:cNvSpPr>
                <a:spLocks/>
              </p:cNvSpPr>
              <p:nvPr/>
            </p:nvSpPr>
            <p:spPr bwMode="auto">
              <a:xfrm>
                <a:off x="21498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Freeform 1135"/>
              <p:cNvSpPr>
                <a:spLocks noEditPoints="1"/>
              </p:cNvSpPr>
              <p:nvPr/>
            </p:nvSpPr>
            <p:spPr bwMode="auto">
              <a:xfrm>
                <a:off x="21493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Freeform 1136"/>
              <p:cNvSpPr>
                <a:spLocks/>
              </p:cNvSpPr>
              <p:nvPr/>
            </p:nvSpPr>
            <p:spPr bwMode="auto">
              <a:xfrm>
                <a:off x="21717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Freeform 1137"/>
              <p:cNvSpPr>
                <a:spLocks noEditPoints="1"/>
              </p:cNvSpPr>
              <p:nvPr/>
            </p:nvSpPr>
            <p:spPr bwMode="auto">
              <a:xfrm>
                <a:off x="21713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Freeform 1138"/>
              <p:cNvSpPr>
                <a:spLocks/>
              </p:cNvSpPr>
              <p:nvPr/>
            </p:nvSpPr>
            <p:spPr bwMode="auto">
              <a:xfrm>
                <a:off x="18650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Freeform 1139"/>
              <p:cNvSpPr>
                <a:spLocks noEditPoints="1"/>
              </p:cNvSpPr>
              <p:nvPr/>
            </p:nvSpPr>
            <p:spPr bwMode="auto">
              <a:xfrm>
                <a:off x="18646" y="18121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Freeform 1140"/>
              <p:cNvSpPr>
                <a:spLocks/>
              </p:cNvSpPr>
              <p:nvPr/>
            </p:nvSpPr>
            <p:spPr bwMode="auto">
              <a:xfrm>
                <a:off x="18869" y="17999"/>
                <a:ext cx="57" cy="53"/>
              </a:xfrm>
              <a:custGeom>
                <a:avLst/>
                <a:gdLst>
                  <a:gd name="T0" fmla="*/ 28 w 57"/>
                  <a:gd name="T1" fmla="*/ 0 h 53"/>
                  <a:gd name="T2" fmla="*/ 57 w 57"/>
                  <a:gd name="T3" fmla="*/ 53 h 53"/>
                  <a:gd name="T4" fmla="*/ 0 w 57"/>
                  <a:gd name="T5" fmla="*/ 53 h 53"/>
                  <a:gd name="T6" fmla="*/ 28 w 5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3">
                    <a:moveTo>
                      <a:pt x="28" y="0"/>
                    </a:moveTo>
                    <a:lnTo>
                      <a:pt x="57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Freeform 1141"/>
              <p:cNvSpPr>
                <a:spLocks noEditPoints="1"/>
              </p:cNvSpPr>
              <p:nvPr/>
            </p:nvSpPr>
            <p:spPr bwMode="auto">
              <a:xfrm>
                <a:off x="18865" y="17995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Freeform 1142"/>
              <p:cNvSpPr>
                <a:spLocks/>
              </p:cNvSpPr>
              <p:nvPr/>
            </p:nvSpPr>
            <p:spPr bwMode="auto">
              <a:xfrm>
                <a:off x="19089" y="1786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Freeform 1143"/>
              <p:cNvSpPr>
                <a:spLocks noEditPoints="1"/>
              </p:cNvSpPr>
              <p:nvPr/>
            </p:nvSpPr>
            <p:spPr bwMode="auto">
              <a:xfrm>
                <a:off x="19085" y="17862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Freeform 1144"/>
              <p:cNvSpPr>
                <a:spLocks/>
              </p:cNvSpPr>
              <p:nvPr/>
            </p:nvSpPr>
            <p:spPr bwMode="auto">
              <a:xfrm>
                <a:off x="19311" y="17797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Freeform 1145"/>
              <p:cNvSpPr>
                <a:spLocks noEditPoints="1"/>
              </p:cNvSpPr>
              <p:nvPr/>
            </p:nvSpPr>
            <p:spPr bwMode="auto">
              <a:xfrm>
                <a:off x="19307" y="17793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Freeform 1146"/>
              <p:cNvSpPr>
                <a:spLocks/>
              </p:cNvSpPr>
              <p:nvPr/>
            </p:nvSpPr>
            <p:spPr bwMode="auto">
              <a:xfrm>
                <a:off x="19530" y="17743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Freeform 1147"/>
              <p:cNvSpPr>
                <a:spLocks noEditPoints="1"/>
              </p:cNvSpPr>
              <p:nvPr/>
            </p:nvSpPr>
            <p:spPr bwMode="auto">
              <a:xfrm>
                <a:off x="19526" y="17740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Freeform 1148"/>
              <p:cNvSpPr>
                <a:spLocks/>
              </p:cNvSpPr>
              <p:nvPr/>
            </p:nvSpPr>
            <p:spPr bwMode="auto">
              <a:xfrm>
                <a:off x="19752" y="17895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Freeform 1149"/>
              <p:cNvSpPr>
                <a:spLocks noEditPoints="1"/>
              </p:cNvSpPr>
              <p:nvPr/>
            </p:nvSpPr>
            <p:spPr bwMode="auto">
              <a:xfrm>
                <a:off x="19748" y="17891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Freeform 1150"/>
              <p:cNvSpPr>
                <a:spLocks/>
              </p:cNvSpPr>
              <p:nvPr/>
            </p:nvSpPr>
            <p:spPr bwMode="auto">
              <a:xfrm>
                <a:off x="19973" y="17971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Freeform 1151"/>
              <p:cNvSpPr>
                <a:spLocks noEditPoints="1"/>
              </p:cNvSpPr>
              <p:nvPr/>
            </p:nvSpPr>
            <p:spPr bwMode="auto">
              <a:xfrm>
                <a:off x="19969" y="17967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Freeform 1152"/>
              <p:cNvSpPr>
                <a:spLocks/>
              </p:cNvSpPr>
              <p:nvPr/>
            </p:nvSpPr>
            <p:spPr bwMode="auto">
              <a:xfrm>
                <a:off x="20192" y="18023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Freeform 1153"/>
              <p:cNvSpPr>
                <a:spLocks noEditPoints="1"/>
              </p:cNvSpPr>
              <p:nvPr/>
            </p:nvSpPr>
            <p:spPr bwMode="auto">
              <a:xfrm>
                <a:off x="20188" y="18019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Freeform 1154"/>
              <p:cNvSpPr>
                <a:spLocks/>
              </p:cNvSpPr>
              <p:nvPr/>
            </p:nvSpPr>
            <p:spPr bwMode="auto">
              <a:xfrm>
                <a:off x="20414" y="18058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Freeform 1155"/>
              <p:cNvSpPr>
                <a:spLocks noEditPoints="1"/>
              </p:cNvSpPr>
              <p:nvPr/>
            </p:nvSpPr>
            <p:spPr bwMode="auto">
              <a:xfrm>
                <a:off x="20410" y="18055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Freeform 1156"/>
              <p:cNvSpPr>
                <a:spLocks/>
              </p:cNvSpPr>
              <p:nvPr/>
            </p:nvSpPr>
            <p:spPr bwMode="auto">
              <a:xfrm>
                <a:off x="20634" y="18084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Freeform 1157"/>
              <p:cNvSpPr>
                <a:spLocks noEditPoints="1"/>
              </p:cNvSpPr>
              <p:nvPr/>
            </p:nvSpPr>
            <p:spPr bwMode="auto">
              <a:xfrm>
                <a:off x="20629" y="18080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Freeform 1158"/>
              <p:cNvSpPr>
                <a:spLocks/>
              </p:cNvSpPr>
              <p:nvPr/>
            </p:nvSpPr>
            <p:spPr bwMode="auto">
              <a:xfrm>
                <a:off x="20856" y="18112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Freeform 1159"/>
              <p:cNvSpPr>
                <a:spLocks noEditPoints="1"/>
              </p:cNvSpPr>
              <p:nvPr/>
            </p:nvSpPr>
            <p:spPr bwMode="auto">
              <a:xfrm>
                <a:off x="20851" y="18108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Freeform 1160"/>
              <p:cNvSpPr>
                <a:spLocks/>
              </p:cNvSpPr>
              <p:nvPr/>
            </p:nvSpPr>
            <p:spPr bwMode="auto">
              <a:xfrm>
                <a:off x="21075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Freeform 1161"/>
              <p:cNvSpPr>
                <a:spLocks noEditPoints="1"/>
              </p:cNvSpPr>
              <p:nvPr/>
            </p:nvSpPr>
            <p:spPr bwMode="auto">
              <a:xfrm>
                <a:off x="21071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Freeform 1162"/>
              <p:cNvSpPr>
                <a:spLocks/>
              </p:cNvSpPr>
              <p:nvPr/>
            </p:nvSpPr>
            <p:spPr bwMode="auto">
              <a:xfrm>
                <a:off x="21297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Freeform 1163"/>
              <p:cNvSpPr>
                <a:spLocks noEditPoints="1"/>
              </p:cNvSpPr>
              <p:nvPr/>
            </p:nvSpPr>
            <p:spPr bwMode="auto">
              <a:xfrm>
                <a:off x="21293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Freeform 1164"/>
              <p:cNvSpPr>
                <a:spLocks/>
              </p:cNvSpPr>
              <p:nvPr/>
            </p:nvSpPr>
            <p:spPr bwMode="auto">
              <a:xfrm>
                <a:off x="21516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Freeform 1165"/>
              <p:cNvSpPr>
                <a:spLocks noEditPoints="1"/>
              </p:cNvSpPr>
              <p:nvPr/>
            </p:nvSpPr>
            <p:spPr bwMode="auto">
              <a:xfrm>
                <a:off x="21512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Freeform 1166"/>
              <p:cNvSpPr>
                <a:spLocks/>
              </p:cNvSpPr>
              <p:nvPr/>
            </p:nvSpPr>
            <p:spPr bwMode="auto">
              <a:xfrm>
                <a:off x="18696" y="18016"/>
                <a:ext cx="56" cy="54"/>
              </a:xfrm>
              <a:custGeom>
                <a:avLst/>
                <a:gdLst>
                  <a:gd name="T0" fmla="*/ 27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7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7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Freeform 1167"/>
              <p:cNvSpPr>
                <a:spLocks noEditPoints="1"/>
              </p:cNvSpPr>
              <p:nvPr/>
            </p:nvSpPr>
            <p:spPr bwMode="auto">
              <a:xfrm>
                <a:off x="18691" y="18013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Freeform 1168"/>
              <p:cNvSpPr>
                <a:spLocks/>
              </p:cNvSpPr>
              <p:nvPr/>
            </p:nvSpPr>
            <p:spPr bwMode="auto">
              <a:xfrm>
                <a:off x="18915" y="17872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Freeform 1169"/>
              <p:cNvSpPr>
                <a:spLocks noEditPoints="1"/>
              </p:cNvSpPr>
              <p:nvPr/>
            </p:nvSpPr>
            <p:spPr bwMode="auto">
              <a:xfrm>
                <a:off x="18911" y="17868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Freeform 1170"/>
              <p:cNvSpPr>
                <a:spLocks/>
              </p:cNvSpPr>
              <p:nvPr/>
            </p:nvSpPr>
            <p:spPr bwMode="auto">
              <a:xfrm>
                <a:off x="19136" y="17782"/>
                <a:ext cx="56" cy="53"/>
              </a:xfrm>
              <a:custGeom>
                <a:avLst/>
                <a:gdLst>
                  <a:gd name="T0" fmla="*/ 28 w 56"/>
                  <a:gd name="T1" fmla="*/ 0 h 53"/>
                  <a:gd name="T2" fmla="*/ 56 w 56"/>
                  <a:gd name="T3" fmla="*/ 53 h 53"/>
                  <a:gd name="T4" fmla="*/ 0 w 56"/>
                  <a:gd name="T5" fmla="*/ 53 h 53"/>
                  <a:gd name="T6" fmla="*/ 28 w 5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3">
                    <a:moveTo>
                      <a:pt x="28" y="0"/>
                    </a:moveTo>
                    <a:lnTo>
                      <a:pt x="56" y="53"/>
                    </a:lnTo>
                    <a:lnTo>
                      <a:pt x="0" y="5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Freeform 1171"/>
              <p:cNvSpPr>
                <a:spLocks noEditPoints="1"/>
              </p:cNvSpPr>
              <p:nvPr/>
            </p:nvSpPr>
            <p:spPr bwMode="auto">
              <a:xfrm>
                <a:off x="19131" y="17778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Freeform 1172"/>
              <p:cNvSpPr>
                <a:spLocks/>
              </p:cNvSpPr>
              <p:nvPr/>
            </p:nvSpPr>
            <p:spPr bwMode="auto">
              <a:xfrm>
                <a:off x="19382" y="17869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Freeform 1173"/>
              <p:cNvSpPr>
                <a:spLocks noEditPoints="1"/>
              </p:cNvSpPr>
              <p:nvPr/>
            </p:nvSpPr>
            <p:spPr bwMode="auto">
              <a:xfrm>
                <a:off x="19378" y="17865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Freeform 1174"/>
              <p:cNvSpPr>
                <a:spLocks/>
              </p:cNvSpPr>
              <p:nvPr/>
            </p:nvSpPr>
            <p:spPr bwMode="auto">
              <a:xfrm>
                <a:off x="19604" y="18015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Freeform 1175"/>
              <p:cNvSpPr>
                <a:spLocks noEditPoints="1"/>
              </p:cNvSpPr>
              <p:nvPr/>
            </p:nvSpPr>
            <p:spPr bwMode="auto">
              <a:xfrm>
                <a:off x="19600" y="18011"/>
                <a:ext cx="64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Freeform 1176"/>
              <p:cNvSpPr>
                <a:spLocks/>
              </p:cNvSpPr>
              <p:nvPr/>
            </p:nvSpPr>
            <p:spPr bwMode="auto">
              <a:xfrm>
                <a:off x="19823" y="18077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Freeform 1177"/>
              <p:cNvSpPr>
                <a:spLocks noEditPoints="1"/>
              </p:cNvSpPr>
              <p:nvPr/>
            </p:nvSpPr>
            <p:spPr bwMode="auto">
              <a:xfrm>
                <a:off x="19819" y="18074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Freeform 1178"/>
              <p:cNvSpPr>
                <a:spLocks/>
              </p:cNvSpPr>
              <p:nvPr/>
            </p:nvSpPr>
            <p:spPr bwMode="auto">
              <a:xfrm>
                <a:off x="20045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Freeform 1179"/>
              <p:cNvSpPr>
                <a:spLocks noEditPoints="1"/>
              </p:cNvSpPr>
              <p:nvPr/>
            </p:nvSpPr>
            <p:spPr bwMode="auto">
              <a:xfrm>
                <a:off x="20041" y="18121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Freeform 1180"/>
              <p:cNvSpPr>
                <a:spLocks/>
              </p:cNvSpPr>
              <p:nvPr/>
            </p:nvSpPr>
            <p:spPr bwMode="auto">
              <a:xfrm>
                <a:off x="20264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Freeform 1181"/>
              <p:cNvSpPr>
                <a:spLocks noEditPoints="1"/>
              </p:cNvSpPr>
              <p:nvPr/>
            </p:nvSpPr>
            <p:spPr bwMode="auto">
              <a:xfrm>
                <a:off x="20260" y="18121"/>
                <a:ext cx="65" cy="61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Freeform 1182"/>
              <p:cNvSpPr>
                <a:spLocks/>
              </p:cNvSpPr>
              <p:nvPr/>
            </p:nvSpPr>
            <p:spPr bwMode="auto">
              <a:xfrm>
                <a:off x="20486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Freeform 1183"/>
              <p:cNvSpPr>
                <a:spLocks noEditPoints="1"/>
              </p:cNvSpPr>
              <p:nvPr/>
            </p:nvSpPr>
            <p:spPr bwMode="auto">
              <a:xfrm>
                <a:off x="20482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Freeform 1184"/>
              <p:cNvSpPr>
                <a:spLocks/>
              </p:cNvSpPr>
              <p:nvPr/>
            </p:nvSpPr>
            <p:spPr bwMode="auto">
              <a:xfrm>
                <a:off x="20704" y="1812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Freeform 1185"/>
              <p:cNvSpPr>
                <a:spLocks noEditPoints="1"/>
              </p:cNvSpPr>
              <p:nvPr/>
            </p:nvSpPr>
            <p:spPr bwMode="auto">
              <a:xfrm>
                <a:off x="20700" y="18121"/>
                <a:ext cx="65" cy="61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Freeform 1186"/>
              <p:cNvSpPr>
                <a:spLocks/>
              </p:cNvSpPr>
              <p:nvPr/>
            </p:nvSpPr>
            <p:spPr bwMode="auto">
              <a:xfrm>
                <a:off x="20924" y="18124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54 h 54"/>
                  <a:gd name="T4" fmla="*/ 0 w 56"/>
                  <a:gd name="T5" fmla="*/ 54 h 54"/>
                  <a:gd name="T6" fmla="*/ 28 w 5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04" name="Freeform 1188"/>
            <p:cNvSpPr>
              <a:spLocks noEditPoints="1"/>
            </p:cNvSpPr>
            <p:nvPr/>
          </p:nvSpPr>
          <p:spPr bwMode="auto">
            <a:xfrm>
              <a:off x="20920" y="18121"/>
              <a:ext cx="64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5" name="Freeform 1189"/>
            <p:cNvSpPr>
              <a:spLocks/>
            </p:cNvSpPr>
            <p:nvPr/>
          </p:nvSpPr>
          <p:spPr bwMode="auto">
            <a:xfrm>
              <a:off x="21146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6" name="Freeform 1190"/>
            <p:cNvSpPr>
              <a:spLocks noEditPoints="1"/>
            </p:cNvSpPr>
            <p:nvPr/>
          </p:nvSpPr>
          <p:spPr bwMode="auto">
            <a:xfrm>
              <a:off x="21142" y="18121"/>
              <a:ext cx="64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7" name="Freeform 1191"/>
            <p:cNvSpPr>
              <a:spLocks/>
            </p:cNvSpPr>
            <p:nvPr/>
          </p:nvSpPr>
          <p:spPr bwMode="auto">
            <a:xfrm>
              <a:off x="21365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8" name="Freeform 1192"/>
            <p:cNvSpPr>
              <a:spLocks noEditPoints="1"/>
            </p:cNvSpPr>
            <p:nvPr/>
          </p:nvSpPr>
          <p:spPr bwMode="auto">
            <a:xfrm>
              <a:off x="21361" y="18121"/>
              <a:ext cx="65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9" name="Freeform 1193"/>
            <p:cNvSpPr>
              <a:spLocks/>
            </p:cNvSpPr>
            <p:nvPr/>
          </p:nvSpPr>
          <p:spPr bwMode="auto">
            <a:xfrm>
              <a:off x="21587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0" name="Freeform 1194"/>
            <p:cNvSpPr>
              <a:spLocks noEditPoints="1"/>
            </p:cNvSpPr>
            <p:nvPr/>
          </p:nvSpPr>
          <p:spPr bwMode="auto">
            <a:xfrm>
              <a:off x="21583" y="18121"/>
              <a:ext cx="65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1" name="Freeform 1195"/>
            <p:cNvSpPr>
              <a:spLocks/>
            </p:cNvSpPr>
            <p:nvPr/>
          </p:nvSpPr>
          <p:spPr bwMode="auto">
            <a:xfrm>
              <a:off x="18712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2" name="Freeform 1196"/>
            <p:cNvSpPr>
              <a:spLocks noEditPoints="1"/>
            </p:cNvSpPr>
            <p:nvPr/>
          </p:nvSpPr>
          <p:spPr bwMode="auto">
            <a:xfrm>
              <a:off x="18707" y="18121"/>
              <a:ext cx="65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3" name="Freeform 1197"/>
            <p:cNvSpPr>
              <a:spLocks/>
            </p:cNvSpPr>
            <p:nvPr/>
          </p:nvSpPr>
          <p:spPr bwMode="auto">
            <a:xfrm>
              <a:off x="18930" y="17996"/>
              <a:ext cx="56" cy="53"/>
            </a:xfrm>
            <a:custGeom>
              <a:avLst/>
              <a:gdLst>
                <a:gd name="T0" fmla="*/ 28 w 56"/>
                <a:gd name="T1" fmla="*/ 0 h 53"/>
                <a:gd name="T2" fmla="*/ 56 w 56"/>
                <a:gd name="T3" fmla="*/ 53 h 53"/>
                <a:gd name="T4" fmla="*/ 0 w 56"/>
                <a:gd name="T5" fmla="*/ 53 h 53"/>
                <a:gd name="T6" fmla="*/ 28 w 5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3">
                  <a:moveTo>
                    <a:pt x="28" y="0"/>
                  </a:moveTo>
                  <a:lnTo>
                    <a:pt x="56" y="53"/>
                  </a:lnTo>
                  <a:lnTo>
                    <a:pt x="0" y="5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4" name="Freeform 1198"/>
            <p:cNvSpPr>
              <a:spLocks noEditPoints="1"/>
            </p:cNvSpPr>
            <p:nvPr/>
          </p:nvSpPr>
          <p:spPr bwMode="auto">
            <a:xfrm>
              <a:off x="18925" y="17992"/>
              <a:ext cx="65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5" name="Freeform 1199"/>
            <p:cNvSpPr>
              <a:spLocks/>
            </p:cNvSpPr>
            <p:nvPr/>
          </p:nvSpPr>
          <p:spPr bwMode="auto">
            <a:xfrm>
              <a:off x="19152" y="17870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6" name="Freeform 1200"/>
            <p:cNvSpPr>
              <a:spLocks noEditPoints="1"/>
            </p:cNvSpPr>
            <p:nvPr/>
          </p:nvSpPr>
          <p:spPr bwMode="auto">
            <a:xfrm>
              <a:off x="19147" y="17867"/>
              <a:ext cx="65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7" name="Freeform 1201"/>
            <p:cNvSpPr>
              <a:spLocks/>
            </p:cNvSpPr>
            <p:nvPr/>
          </p:nvSpPr>
          <p:spPr bwMode="auto">
            <a:xfrm>
              <a:off x="19371" y="17818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8" name="Freeform 1202"/>
            <p:cNvSpPr>
              <a:spLocks noEditPoints="1"/>
            </p:cNvSpPr>
            <p:nvPr/>
          </p:nvSpPr>
          <p:spPr bwMode="auto">
            <a:xfrm>
              <a:off x="19367" y="17815"/>
              <a:ext cx="64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9" name="Freeform 1203"/>
            <p:cNvSpPr>
              <a:spLocks/>
            </p:cNvSpPr>
            <p:nvPr/>
          </p:nvSpPr>
          <p:spPr bwMode="auto">
            <a:xfrm>
              <a:off x="19593" y="17851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0" name="Freeform 1204"/>
            <p:cNvSpPr>
              <a:spLocks noEditPoints="1"/>
            </p:cNvSpPr>
            <p:nvPr/>
          </p:nvSpPr>
          <p:spPr bwMode="auto">
            <a:xfrm>
              <a:off x="19589" y="17848"/>
              <a:ext cx="64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1" name="Freeform 1205"/>
            <p:cNvSpPr>
              <a:spLocks/>
            </p:cNvSpPr>
            <p:nvPr/>
          </p:nvSpPr>
          <p:spPr bwMode="auto">
            <a:xfrm>
              <a:off x="19815" y="17902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2" name="Freeform 1206"/>
            <p:cNvSpPr>
              <a:spLocks noEditPoints="1"/>
            </p:cNvSpPr>
            <p:nvPr/>
          </p:nvSpPr>
          <p:spPr bwMode="auto">
            <a:xfrm>
              <a:off x="19811" y="17898"/>
              <a:ext cx="64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3" name="Freeform 1207"/>
            <p:cNvSpPr>
              <a:spLocks/>
            </p:cNvSpPr>
            <p:nvPr/>
          </p:nvSpPr>
          <p:spPr bwMode="auto">
            <a:xfrm>
              <a:off x="20034" y="17991"/>
              <a:ext cx="57" cy="53"/>
            </a:xfrm>
            <a:custGeom>
              <a:avLst/>
              <a:gdLst>
                <a:gd name="T0" fmla="*/ 28 w 57"/>
                <a:gd name="T1" fmla="*/ 0 h 53"/>
                <a:gd name="T2" fmla="*/ 57 w 57"/>
                <a:gd name="T3" fmla="*/ 53 h 53"/>
                <a:gd name="T4" fmla="*/ 0 w 57"/>
                <a:gd name="T5" fmla="*/ 53 h 53"/>
                <a:gd name="T6" fmla="*/ 28 w 57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3">
                  <a:moveTo>
                    <a:pt x="28" y="0"/>
                  </a:moveTo>
                  <a:lnTo>
                    <a:pt x="57" y="53"/>
                  </a:lnTo>
                  <a:lnTo>
                    <a:pt x="0" y="5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4" name="Freeform 1208"/>
            <p:cNvSpPr>
              <a:spLocks noEditPoints="1"/>
            </p:cNvSpPr>
            <p:nvPr/>
          </p:nvSpPr>
          <p:spPr bwMode="auto">
            <a:xfrm>
              <a:off x="20030" y="17987"/>
              <a:ext cx="65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5" name="Freeform 1209"/>
            <p:cNvSpPr>
              <a:spLocks/>
            </p:cNvSpPr>
            <p:nvPr/>
          </p:nvSpPr>
          <p:spPr bwMode="auto">
            <a:xfrm>
              <a:off x="20262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6" name="Freeform 1210"/>
            <p:cNvSpPr>
              <a:spLocks noEditPoints="1"/>
            </p:cNvSpPr>
            <p:nvPr/>
          </p:nvSpPr>
          <p:spPr bwMode="auto">
            <a:xfrm>
              <a:off x="20258" y="18121"/>
              <a:ext cx="64" cy="61"/>
            </a:xfrm>
            <a:custGeom>
              <a:avLst/>
              <a:gdLst>
                <a:gd name="T0" fmla="*/ 341 w 773"/>
                <a:gd name="T1" fmla="*/ 27 h 768"/>
                <a:gd name="T2" fmla="*/ 384 w 773"/>
                <a:gd name="T3" fmla="*/ 0 h 768"/>
                <a:gd name="T4" fmla="*/ 427 w 773"/>
                <a:gd name="T5" fmla="*/ 27 h 768"/>
                <a:gd name="T6" fmla="*/ 765 w 773"/>
                <a:gd name="T7" fmla="*/ 699 h 768"/>
                <a:gd name="T8" fmla="*/ 763 w 773"/>
                <a:gd name="T9" fmla="*/ 746 h 768"/>
                <a:gd name="T10" fmla="*/ 722 w 773"/>
                <a:gd name="T11" fmla="*/ 768 h 768"/>
                <a:gd name="T12" fmla="*/ 50 w 773"/>
                <a:gd name="T13" fmla="*/ 768 h 768"/>
                <a:gd name="T14" fmla="*/ 10 w 773"/>
                <a:gd name="T15" fmla="*/ 746 h 768"/>
                <a:gd name="T16" fmla="*/ 7 w 773"/>
                <a:gd name="T17" fmla="*/ 699 h 768"/>
                <a:gd name="T18" fmla="*/ 341 w 773"/>
                <a:gd name="T19" fmla="*/ 27 h 768"/>
                <a:gd name="T20" fmla="*/ 93 w 773"/>
                <a:gd name="T21" fmla="*/ 742 h 768"/>
                <a:gd name="T22" fmla="*/ 50 w 773"/>
                <a:gd name="T23" fmla="*/ 672 h 768"/>
                <a:gd name="T24" fmla="*/ 722 w 773"/>
                <a:gd name="T25" fmla="*/ 672 h 768"/>
                <a:gd name="T26" fmla="*/ 680 w 773"/>
                <a:gd name="T27" fmla="*/ 742 h 768"/>
                <a:gd name="T28" fmla="*/ 341 w 773"/>
                <a:gd name="T29" fmla="*/ 70 h 768"/>
                <a:gd name="T30" fmla="*/ 427 w 773"/>
                <a:gd name="T31" fmla="*/ 70 h 768"/>
                <a:gd name="T32" fmla="*/ 93 w 773"/>
                <a:gd name="T33" fmla="*/ 74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3" h="768">
                  <a:moveTo>
                    <a:pt x="341" y="27"/>
                  </a:moveTo>
                  <a:cubicBezTo>
                    <a:pt x="349" y="11"/>
                    <a:pt x="365" y="1"/>
                    <a:pt x="384" y="0"/>
                  </a:cubicBezTo>
                  <a:cubicBezTo>
                    <a:pt x="402" y="0"/>
                    <a:pt x="418" y="11"/>
                    <a:pt x="427" y="27"/>
                  </a:cubicBezTo>
                  <a:lnTo>
                    <a:pt x="765" y="699"/>
                  </a:lnTo>
                  <a:cubicBezTo>
                    <a:pt x="773" y="714"/>
                    <a:pt x="772" y="731"/>
                    <a:pt x="763" y="746"/>
                  </a:cubicBezTo>
                  <a:cubicBezTo>
                    <a:pt x="755" y="760"/>
                    <a:pt x="739" y="768"/>
                    <a:pt x="722" y="768"/>
                  </a:cubicBezTo>
                  <a:lnTo>
                    <a:pt x="50" y="768"/>
                  </a:lnTo>
                  <a:cubicBezTo>
                    <a:pt x="34" y="768"/>
                    <a:pt x="18" y="760"/>
                    <a:pt x="10" y="746"/>
                  </a:cubicBezTo>
                  <a:cubicBezTo>
                    <a:pt x="1" y="732"/>
                    <a:pt x="0" y="714"/>
                    <a:pt x="7" y="699"/>
                  </a:cubicBezTo>
                  <a:lnTo>
                    <a:pt x="341" y="27"/>
                  </a:lnTo>
                  <a:close/>
                  <a:moveTo>
                    <a:pt x="93" y="742"/>
                  </a:moveTo>
                  <a:lnTo>
                    <a:pt x="50" y="672"/>
                  </a:lnTo>
                  <a:lnTo>
                    <a:pt x="722" y="672"/>
                  </a:lnTo>
                  <a:lnTo>
                    <a:pt x="680" y="742"/>
                  </a:lnTo>
                  <a:lnTo>
                    <a:pt x="341" y="70"/>
                  </a:lnTo>
                  <a:lnTo>
                    <a:pt x="427" y="70"/>
                  </a:lnTo>
                  <a:lnTo>
                    <a:pt x="93" y="74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7" name="Freeform 1211"/>
            <p:cNvSpPr>
              <a:spLocks/>
            </p:cNvSpPr>
            <p:nvPr/>
          </p:nvSpPr>
          <p:spPr bwMode="auto">
            <a:xfrm>
              <a:off x="20481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8" name="Freeform 1212"/>
            <p:cNvSpPr>
              <a:spLocks noEditPoints="1"/>
            </p:cNvSpPr>
            <p:nvPr/>
          </p:nvSpPr>
          <p:spPr bwMode="auto">
            <a:xfrm>
              <a:off x="20477" y="18121"/>
              <a:ext cx="65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9" name="Freeform 1213"/>
            <p:cNvSpPr>
              <a:spLocks/>
            </p:cNvSpPr>
            <p:nvPr/>
          </p:nvSpPr>
          <p:spPr bwMode="auto">
            <a:xfrm>
              <a:off x="20702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0" name="Freeform 1214"/>
            <p:cNvSpPr>
              <a:spLocks noEditPoints="1"/>
            </p:cNvSpPr>
            <p:nvPr/>
          </p:nvSpPr>
          <p:spPr bwMode="auto">
            <a:xfrm>
              <a:off x="20698" y="18121"/>
              <a:ext cx="64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1" name="Freeform 1215"/>
            <p:cNvSpPr>
              <a:spLocks/>
            </p:cNvSpPr>
            <p:nvPr/>
          </p:nvSpPr>
          <p:spPr bwMode="auto">
            <a:xfrm>
              <a:off x="20924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2" name="Freeform 1216"/>
            <p:cNvSpPr>
              <a:spLocks noEditPoints="1"/>
            </p:cNvSpPr>
            <p:nvPr/>
          </p:nvSpPr>
          <p:spPr bwMode="auto">
            <a:xfrm>
              <a:off x="20920" y="18121"/>
              <a:ext cx="64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3" name="Freeform 1217"/>
            <p:cNvSpPr>
              <a:spLocks/>
            </p:cNvSpPr>
            <p:nvPr/>
          </p:nvSpPr>
          <p:spPr bwMode="auto">
            <a:xfrm>
              <a:off x="21143" y="1812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4" name="Freeform 1218"/>
            <p:cNvSpPr>
              <a:spLocks noEditPoints="1"/>
            </p:cNvSpPr>
            <p:nvPr/>
          </p:nvSpPr>
          <p:spPr bwMode="auto">
            <a:xfrm>
              <a:off x="21139" y="18121"/>
              <a:ext cx="65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5" name="Freeform 1219"/>
            <p:cNvSpPr>
              <a:spLocks/>
            </p:cNvSpPr>
            <p:nvPr/>
          </p:nvSpPr>
          <p:spPr bwMode="auto">
            <a:xfrm>
              <a:off x="21363" y="18124"/>
              <a:ext cx="56" cy="54"/>
            </a:xfrm>
            <a:custGeom>
              <a:avLst/>
              <a:gdLst>
                <a:gd name="T0" fmla="*/ 27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7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7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6" name="Freeform 1220"/>
            <p:cNvSpPr>
              <a:spLocks noEditPoints="1"/>
            </p:cNvSpPr>
            <p:nvPr/>
          </p:nvSpPr>
          <p:spPr bwMode="auto">
            <a:xfrm>
              <a:off x="21358" y="18121"/>
              <a:ext cx="65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7" name="Freeform 1221"/>
            <p:cNvSpPr>
              <a:spLocks/>
            </p:cNvSpPr>
            <p:nvPr/>
          </p:nvSpPr>
          <p:spPr bwMode="auto">
            <a:xfrm>
              <a:off x="21585" y="18124"/>
              <a:ext cx="56" cy="54"/>
            </a:xfrm>
            <a:custGeom>
              <a:avLst/>
              <a:gdLst>
                <a:gd name="T0" fmla="*/ 27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7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7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8" name="Freeform 1222"/>
            <p:cNvSpPr>
              <a:spLocks noEditPoints="1"/>
            </p:cNvSpPr>
            <p:nvPr/>
          </p:nvSpPr>
          <p:spPr bwMode="auto">
            <a:xfrm>
              <a:off x="21580" y="18121"/>
              <a:ext cx="65" cy="61"/>
            </a:xfrm>
            <a:custGeom>
              <a:avLst/>
              <a:gdLst>
                <a:gd name="T0" fmla="*/ 171 w 387"/>
                <a:gd name="T1" fmla="*/ 14 h 384"/>
                <a:gd name="T2" fmla="*/ 192 w 387"/>
                <a:gd name="T3" fmla="*/ 0 h 384"/>
                <a:gd name="T4" fmla="*/ 214 w 387"/>
                <a:gd name="T5" fmla="*/ 14 h 384"/>
                <a:gd name="T6" fmla="*/ 383 w 387"/>
                <a:gd name="T7" fmla="*/ 350 h 384"/>
                <a:gd name="T8" fmla="*/ 382 w 387"/>
                <a:gd name="T9" fmla="*/ 373 h 384"/>
                <a:gd name="T10" fmla="*/ 361 w 387"/>
                <a:gd name="T11" fmla="*/ 384 h 384"/>
                <a:gd name="T12" fmla="*/ 25 w 387"/>
                <a:gd name="T13" fmla="*/ 384 h 384"/>
                <a:gd name="T14" fmla="*/ 5 w 387"/>
                <a:gd name="T15" fmla="*/ 373 h 384"/>
                <a:gd name="T16" fmla="*/ 4 w 387"/>
                <a:gd name="T17" fmla="*/ 350 h 384"/>
                <a:gd name="T18" fmla="*/ 171 w 387"/>
                <a:gd name="T19" fmla="*/ 14 h 384"/>
                <a:gd name="T20" fmla="*/ 47 w 387"/>
                <a:gd name="T21" fmla="*/ 371 h 384"/>
                <a:gd name="T22" fmla="*/ 25 w 387"/>
                <a:gd name="T23" fmla="*/ 336 h 384"/>
                <a:gd name="T24" fmla="*/ 361 w 387"/>
                <a:gd name="T25" fmla="*/ 336 h 384"/>
                <a:gd name="T26" fmla="*/ 340 w 387"/>
                <a:gd name="T27" fmla="*/ 371 h 384"/>
                <a:gd name="T28" fmla="*/ 171 w 387"/>
                <a:gd name="T29" fmla="*/ 35 h 384"/>
                <a:gd name="T30" fmla="*/ 214 w 387"/>
                <a:gd name="T31" fmla="*/ 35 h 384"/>
                <a:gd name="T32" fmla="*/ 47 w 387"/>
                <a:gd name="T33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384">
                  <a:moveTo>
                    <a:pt x="171" y="14"/>
                  </a:moveTo>
                  <a:cubicBezTo>
                    <a:pt x="175" y="6"/>
                    <a:pt x="183" y="0"/>
                    <a:pt x="192" y="0"/>
                  </a:cubicBezTo>
                  <a:cubicBezTo>
                    <a:pt x="201" y="0"/>
                    <a:pt x="209" y="6"/>
                    <a:pt x="214" y="14"/>
                  </a:cubicBezTo>
                  <a:lnTo>
                    <a:pt x="383" y="350"/>
                  </a:lnTo>
                  <a:cubicBezTo>
                    <a:pt x="387" y="357"/>
                    <a:pt x="386" y="366"/>
                    <a:pt x="382" y="373"/>
                  </a:cubicBezTo>
                  <a:cubicBezTo>
                    <a:pt x="378" y="380"/>
                    <a:pt x="370" y="384"/>
                    <a:pt x="361" y="384"/>
                  </a:cubicBezTo>
                  <a:lnTo>
                    <a:pt x="25" y="384"/>
                  </a:lnTo>
                  <a:cubicBezTo>
                    <a:pt x="17" y="384"/>
                    <a:pt x="9" y="380"/>
                    <a:pt x="5" y="373"/>
                  </a:cubicBezTo>
                  <a:cubicBezTo>
                    <a:pt x="1" y="366"/>
                    <a:pt x="0" y="357"/>
                    <a:pt x="4" y="350"/>
                  </a:cubicBezTo>
                  <a:lnTo>
                    <a:pt x="171" y="14"/>
                  </a:lnTo>
                  <a:close/>
                  <a:moveTo>
                    <a:pt x="47" y="371"/>
                  </a:moveTo>
                  <a:lnTo>
                    <a:pt x="25" y="336"/>
                  </a:lnTo>
                  <a:lnTo>
                    <a:pt x="361" y="336"/>
                  </a:lnTo>
                  <a:lnTo>
                    <a:pt x="340" y="371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" name="Freeform 1223"/>
            <p:cNvSpPr>
              <a:spLocks/>
            </p:cNvSpPr>
            <p:nvPr/>
          </p:nvSpPr>
          <p:spPr bwMode="auto">
            <a:xfrm>
              <a:off x="18568" y="17190"/>
              <a:ext cx="1774" cy="969"/>
            </a:xfrm>
            <a:custGeom>
              <a:avLst/>
              <a:gdLst>
                <a:gd name="T0" fmla="*/ 722 w 21216"/>
                <a:gd name="T1" fmla="*/ 12019 h 12218"/>
                <a:gd name="T2" fmla="*/ 1319 w 21216"/>
                <a:gd name="T3" fmla="*/ 11696 h 12218"/>
                <a:gd name="T4" fmla="*/ 1971 w 21216"/>
                <a:gd name="T5" fmla="*/ 10622 h 12218"/>
                <a:gd name="T6" fmla="*/ 2638 w 21216"/>
                <a:gd name="T7" fmla="*/ 9476 h 12218"/>
                <a:gd name="T8" fmla="*/ 3302 w 21216"/>
                <a:gd name="T9" fmla="*/ 8526 h 12218"/>
                <a:gd name="T10" fmla="*/ 3959 w 21216"/>
                <a:gd name="T11" fmla="*/ 7345 h 12218"/>
                <a:gd name="T12" fmla="*/ 4622 w 21216"/>
                <a:gd name="T13" fmla="*/ 5896 h 12218"/>
                <a:gd name="T14" fmla="*/ 5285 w 21216"/>
                <a:gd name="T15" fmla="*/ 4386 h 12218"/>
                <a:gd name="T16" fmla="*/ 5951 w 21216"/>
                <a:gd name="T17" fmla="*/ 2985 h 12218"/>
                <a:gd name="T18" fmla="*/ 6619 w 21216"/>
                <a:gd name="T19" fmla="*/ 1820 h 12218"/>
                <a:gd name="T20" fmla="*/ 7294 w 21216"/>
                <a:gd name="T21" fmla="*/ 946 h 12218"/>
                <a:gd name="T22" fmla="*/ 7976 w 21216"/>
                <a:gd name="T23" fmla="*/ 365 h 12218"/>
                <a:gd name="T24" fmla="*/ 8663 w 21216"/>
                <a:gd name="T25" fmla="*/ 60 h 12218"/>
                <a:gd name="T26" fmla="*/ 9371 w 21216"/>
                <a:gd name="T27" fmla="*/ 23 h 12218"/>
                <a:gd name="T28" fmla="*/ 10075 w 21216"/>
                <a:gd name="T29" fmla="*/ 372 h 12218"/>
                <a:gd name="T30" fmla="*/ 10752 w 21216"/>
                <a:gd name="T31" fmla="*/ 1044 h 12218"/>
                <a:gd name="T32" fmla="*/ 11419 w 21216"/>
                <a:gd name="T33" fmla="*/ 1838 h 12218"/>
                <a:gd name="T34" fmla="*/ 12081 w 21216"/>
                <a:gd name="T35" fmla="*/ 2637 h 12218"/>
                <a:gd name="T36" fmla="*/ 12743 w 21216"/>
                <a:gd name="T37" fmla="*/ 3410 h 12218"/>
                <a:gd name="T38" fmla="*/ 13405 w 21216"/>
                <a:gd name="T39" fmla="*/ 4148 h 12218"/>
                <a:gd name="T40" fmla="*/ 14067 w 21216"/>
                <a:gd name="T41" fmla="*/ 4853 h 12218"/>
                <a:gd name="T42" fmla="*/ 14729 w 21216"/>
                <a:gd name="T43" fmla="*/ 5526 h 12218"/>
                <a:gd name="T44" fmla="*/ 15391 w 21216"/>
                <a:gd name="T45" fmla="*/ 6169 h 12218"/>
                <a:gd name="T46" fmla="*/ 16053 w 21216"/>
                <a:gd name="T47" fmla="*/ 6783 h 12218"/>
                <a:gd name="T48" fmla="*/ 16715 w 21216"/>
                <a:gd name="T49" fmla="*/ 7369 h 12218"/>
                <a:gd name="T50" fmla="*/ 17376 w 21216"/>
                <a:gd name="T51" fmla="*/ 7926 h 12218"/>
                <a:gd name="T52" fmla="*/ 18039 w 21216"/>
                <a:gd name="T53" fmla="*/ 8458 h 12218"/>
                <a:gd name="T54" fmla="*/ 18698 w 21216"/>
                <a:gd name="T55" fmla="*/ 8959 h 12218"/>
                <a:gd name="T56" fmla="*/ 19361 w 21216"/>
                <a:gd name="T57" fmla="*/ 9437 h 12218"/>
                <a:gd name="T58" fmla="*/ 20022 w 21216"/>
                <a:gd name="T59" fmla="*/ 9884 h 12218"/>
                <a:gd name="T60" fmla="*/ 20681 w 21216"/>
                <a:gd name="T61" fmla="*/ 10294 h 12218"/>
                <a:gd name="T62" fmla="*/ 20933 w 21216"/>
                <a:gd name="T63" fmla="*/ 10662 h 12218"/>
                <a:gd name="T64" fmla="*/ 20264 w 21216"/>
                <a:gd name="T65" fmla="*/ 10266 h 12218"/>
                <a:gd name="T66" fmla="*/ 19601 w 21216"/>
                <a:gd name="T67" fmla="*/ 9835 h 12218"/>
                <a:gd name="T68" fmla="*/ 18934 w 21216"/>
                <a:gd name="T69" fmla="*/ 9369 h 12218"/>
                <a:gd name="T70" fmla="*/ 18269 w 21216"/>
                <a:gd name="T71" fmla="*/ 8877 h 12218"/>
                <a:gd name="T72" fmla="*/ 17602 w 21216"/>
                <a:gd name="T73" fmla="*/ 8357 h 12218"/>
                <a:gd name="T74" fmla="*/ 16938 w 21216"/>
                <a:gd name="T75" fmla="*/ 7812 h 12218"/>
                <a:gd name="T76" fmla="*/ 16271 w 21216"/>
                <a:gd name="T77" fmla="*/ 7237 h 12218"/>
                <a:gd name="T78" fmla="*/ 15608 w 21216"/>
                <a:gd name="T79" fmla="*/ 6636 h 12218"/>
                <a:gd name="T80" fmla="*/ 14942 w 21216"/>
                <a:gd name="T81" fmla="*/ 6003 h 12218"/>
                <a:gd name="T82" fmla="*/ 14278 w 21216"/>
                <a:gd name="T83" fmla="*/ 5343 h 12218"/>
                <a:gd name="T84" fmla="*/ 13611 w 21216"/>
                <a:gd name="T85" fmla="*/ 4651 h 12218"/>
                <a:gd name="T86" fmla="*/ 12948 w 21216"/>
                <a:gd name="T87" fmla="*/ 3929 h 12218"/>
                <a:gd name="T88" fmla="*/ 12281 w 21216"/>
                <a:gd name="T89" fmla="*/ 3170 h 12218"/>
                <a:gd name="T90" fmla="*/ 11617 w 21216"/>
                <a:gd name="T91" fmla="*/ 2380 h 12218"/>
                <a:gd name="T92" fmla="*/ 10953 w 21216"/>
                <a:gd name="T93" fmla="*/ 1575 h 12218"/>
                <a:gd name="T94" fmla="*/ 10297 w 21216"/>
                <a:gd name="T95" fmla="*/ 833 h 12218"/>
                <a:gd name="T96" fmla="*/ 9656 w 21216"/>
                <a:gd name="T97" fmla="*/ 325 h 12218"/>
                <a:gd name="T98" fmla="*/ 9046 w 21216"/>
                <a:gd name="T99" fmla="*/ 193 h 12218"/>
                <a:gd name="T100" fmla="*/ 8413 w 21216"/>
                <a:gd name="T101" fmla="*/ 349 h 12218"/>
                <a:gd name="T102" fmla="*/ 7772 w 21216"/>
                <a:gd name="T103" fmla="*/ 753 h 12218"/>
                <a:gd name="T104" fmla="*/ 7123 w 21216"/>
                <a:gd name="T105" fmla="*/ 1443 h 12218"/>
                <a:gd name="T106" fmla="*/ 6467 w 21216"/>
                <a:gd name="T107" fmla="*/ 2436 h 12218"/>
                <a:gd name="T108" fmla="*/ 5807 w 21216"/>
                <a:gd name="T109" fmla="*/ 3712 h 12218"/>
                <a:gd name="T110" fmla="*/ 5145 w 21216"/>
                <a:gd name="T111" fmla="*/ 5177 h 12218"/>
                <a:gd name="T112" fmla="*/ 4481 w 21216"/>
                <a:gd name="T113" fmla="*/ 6686 h 12218"/>
                <a:gd name="T114" fmla="*/ 3814 w 21216"/>
                <a:gd name="T115" fmla="*/ 8042 h 12218"/>
                <a:gd name="T116" fmla="*/ 3144 w 21216"/>
                <a:gd name="T117" fmla="*/ 9094 h 12218"/>
                <a:gd name="T118" fmla="*/ 2486 w 21216"/>
                <a:gd name="T119" fmla="*/ 10080 h 12218"/>
                <a:gd name="T120" fmla="*/ 1822 w 21216"/>
                <a:gd name="T121" fmla="*/ 11297 h 12218"/>
                <a:gd name="T122" fmla="*/ 1117 w 21216"/>
                <a:gd name="T123" fmla="*/ 12111 h 12218"/>
                <a:gd name="T124" fmla="*/ 415 w 21216"/>
                <a:gd name="T125" fmla="*/ 12217 h 1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16" h="12218">
                  <a:moveTo>
                    <a:pt x="96" y="12026"/>
                  </a:moveTo>
                  <a:lnTo>
                    <a:pt x="127" y="12026"/>
                  </a:lnTo>
                  <a:lnTo>
                    <a:pt x="159" y="12026"/>
                  </a:lnTo>
                  <a:lnTo>
                    <a:pt x="191" y="12026"/>
                  </a:lnTo>
                  <a:lnTo>
                    <a:pt x="222" y="12026"/>
                  </a:lnTo>
                  <a:lnTo>
                    <a:pt x="254" y="12026"/>
                  </a:lnTo>
                  <a:lnTo>
                    <a:pt x="285" y="12026"/>
                  </a:lnTo>
                  <a:lnTo>
                    <a:pt x="317" y="12026"/>
                  </a:lnTo>
                  <a:lnTo>
                    <a:pt x="349" y="12026"/>
                  </a:lnTo>
                  <a:lnTo>
                    <a:pt x="380" y="12026"/>
                  </a:lnTo>
                  <a:lnTo>
                    <a:pt x="409" y="12026"/>
                  </a:lnTo>
                  <a:lnTo>
                    <a:pt x="443" y="12025"/>
                  </a:lnTo>
                  <a:lnTo>
                    <a:pt x="475" y="12025"/>
                  </a:lnTo>
                  <a:lnTo>
                    <a:pt x="507" y="12025"/>
                  </a:lnTo>
                  <a:lnTo>
                    <a:pt x="538" y="12025"/>
                  </a:lnTo>
                  <a:lnTo>
                    <a:pt x="567" y="12025"/>
                  </a:lnTo>
                  <a:lnTo>
                    <a:pt x="598" y="12024"/>
                  </a:lnTo>
                  <a:lnTo>
                    <a:pt x="630" y="12023"/>
                  </a:lnTo>
                  <a:lnTo>
                    <a:pt x="662" y="12022"/>
                  </a:lnTo>
                  <a:lnTo>
                    <a:pt x="693" y="12021"/>
                  </a:lnTo>
                  <a:lnTo>
                    <a:pt x="722" y="12019"/>
                  </a:lnTo>
                  <a:lnTo>
                    <a:pt x="750" y="12016"/>
                  </a:lnTo>
                  <a:lnTo>
                    <a:pt x="783" y="12013"/>
                  </a:lnTo>
                  <a:lnTo>
                    <a:pt x="809" y="12009"/>
                  </a:lnTo>
                  <a:lnTo>
                    <a:pt x="839" y="12004"/>
                  </a:lnTo>
                  <a:lnTo>
                    <a:pt x="869" y="11998"/>
                  </a:lnTo>
                  <a:lnTo>
                    <a:pt x="893" y="11992"/>
                  </a:lnTo>
                  <a:lnTo>
                    <a:pt x="923" y="11983"/>
                  </a:lnTo>
                  <a:lnTo>
                    <a:pt x="953" y="11974"/>
                  </a:lnTo>
                  <a:lnTo>
                    <a:pt x="978" y="11964"/>
                  </a:lnTo>
                  <a:lnTo>
                    <a:pt x="1006" y="11952"/>
                  </a:lnTo>
                  <a:lnTo>
                    <a:pt x="1034" y="11938"/>
                  </a:lnTo>
                  <a:lnTo>
                    <a:pt x="1062" y="11923"/>
                  </a:lnTo>
                  <a:lnTo>
                    <a:pt x="1088" y="11907"/>
                  </a:lnTo>
                  <a:lnTo>
                    <a:pt x="1116" y="11887"/>
                  </a:lnTo>
                  <a:lnTo>
                    <a:pt x="1146" y="11866"/>
                  </a:lnTo>
                  <a:lnTo>
                    <a:pt x="1172" y="11844"/>
                  </a:lnTo>
                  <a:lnTo>
                    <a:pt x="1202" y="11817"/>
                  </a:lnTo>
                  <a:lnTo>
                    <a:pt x="1230" y="11790"/>
                  </a:lnTo>
                  <a:lnTo>
                    <a:pt x="1261" y="11760"/>
                  </a:lnTo>
                  <a:lnTo>
                    <a:pt x="1292" y="11728"/>
                  </a:lnTo>
                  <a:lnTo>
                    <a:pt x="1319" y="11696"/>
                  </a:lnTo>
                  <a:lnTo>
                    <a:pt x="1350" y="11659"/>
                  </a:lnTo>
                  <a:lnTo>
                    <a:pt x="1379" y="11622"/>
                  </a:lnTo>
                  <a:lnTo>
                    <a:pt x="1411" y="11580"/>
                  </a:lnTo>
                  <a:lnTo>
                    <a:pt x="1441" y="11539"/>
                  </a:lnTo>
                  <a:lnTo>
                    <a:pt x="1470" y="11497"/>
                  </a:lnTo>
                  <a:lnTo>
                    <a:pt x="1502" y="11450"/>
                  </a:lnTo>
                  <a:lnTo>
                    <a:pt x="1531" y="11404"/>
                  </a:lnTo>
                  <a:lnTo>
                    <a:pt x="1564" y="11354"/>
                  </a:lnTo>
                  <a:lnTo>
                    <a:pt x="1595" y="11304"/>
                  </a:lnTo>
                  <a:lnTo>
                    <a:pt x="1625" y="11253"/>
                  </a:lnTo>
                  <a:lnTo>
                    <a:pt x="1657" y="11200"/>
                  </a:lnTo>
                  <a:lnTo>
                    <a:pt x="1687" y="11146"/>
                  </a:lnTo>
                  <a:lnTo>
                    <a:pt x="1719" y="11090"/>
                  </a:lnTo>
                  <a:lnTo>
                    <a:pt x="1751" y="11033"/>
                  </a:lnTo>
                  <a:lnTo>
                    <a:pt x="1781" y="10977"/>
                  </a:lnTo>
                  <a:lnTo>
                    <a:pt x="1813" y="10918"/>
                  </a:lnTo>
                  <a:lnTo>
                    <a:pt x="1843" y="10861"/>
                  </a:lnTo>
                  <a:lnTo>
                    <a:pt x="1876" y="10801"/>
                  </a:lnTo>
                  <a:lnTo>
                    <a:pt x="1908" y="10742"/>
                  </a:lnTo>
                  <a:lnTo>
                    <a:pt x="1938" y="10683"/>
                  </a:lnTo>
                  <a:lnTo>
                    <a:pt x="1971" y="10622"/>
                  </a:lnTo>
                  <a:lnTo>
                    <a:pt x="2001" y="10564"/>
                  </a:lnTo>
                  <a:lnTo>
                    <a:pt x="2034" y="10503"/>
                  </a:lnTo>
                  <a:lnTo>
                    <a:pt x="2064" y="10445"/>
                  </a:lnTo>
                  <a:lnTo>
                    <a:pt x="2097" y="10384"/>
                  </a:lnTo>
                  <a:lnTo>
                    <a:pt x="2129" y="10325"/>
                  </a:lnTo>
                  <a:lnTo>
                    <a:pt x="2160" y="10268"/>
                  </a:lnTo>
                  <a:lnTo>
                    <a:pt x="2192" y="10209"/>
                  </a:lnTo>
                  <a:lnTo>
                    <a:pt x="2223" y="10153"/>
                  </a:lnTo>
                  <a:lnTo>
                    <a:pt x="2256" y="10095"/>
                  </a:lnTo>
                  <a:lnTo>
                    <a:pt x="2288" y="10039"/>
                  </a:lnTo>
                  <a:lnTo>
                    <a:pt x="2319" y="9985"/>
                  </a:lnTo>
                  <a:lnTo>
                    <a:pt x="2351" y="9929"/>
                  </a:lnTo>
                  <a:lnTo>
                    <a:pt x="2383" y="9876"/>
                  </a:lnTo>
                  <a:lnTo>
                    <a:pt x="2416" y="9822"/>
                  </a:lnTo>
                  <a:lnTo>
                    <a:pt x="2448" y="9770"/>
                  </a:lnTo>
                  <a:lnTo>
                    <a:pt x="2479" y="9720"/>
                  </a:lnTo>
                  <a:lnTo>
                    <a:pt x="2512" y="9669"/>
                  </a:lnTo>
                  <a:lnTo>
                    <a:pt x="2542" y="9620"/>
                  </a:lnTo>
                  <a:lnTo>
                    <a:pt x="2575" y="9570"/>
                  </a:lnTo>
                  <a:lnTo>
                    <a:pt x="2608" y="9521"/>
                  </a:lnTo>
                  <a:lnTo>
                    <a:pt x="2638" y="9476"/>
                  </a:lnTo>
                  <a:lnTo>
                    <a:pt x="2672" y="9428"/>
                  </a:lnTo>
                  <a:lnTo>
                    <a:pt x="2702" y="9383"/>
                  </a:lnTo>
                  <a:lnTo>
                    <a:pt x="2735" y="9336"/>
                  </a:lnTo>
                  <a:lnTo>
                    <a:pt x="2768" y="9290"/>
                  </a:lnTo>
                  <a:lnTo>
                    <a:pt x="2797" y="9247"/>
                  </a:lnTo>
                  <a:lnTo>
                    <a:pt x="2831" y="9201"/>
                  </a:lnTo>
                  <a:lnTo>
                    <a:pt x="2860" y="9158"/>
                  </a:lnTo>
                  <a:lnTo>
                    <a:pt x="2894" y="9112"/>
                  </a:lnTo>
                  <a:lnTo>
                    <a:pt x="2926" y="9069"/>
                  </a:lnTo>
                  <a:lnTo>
                    <a:pt x="2956" y="9026"/>
                  </a:lnTo>
                  <a:lnTo>
                    <a:pt x="2989" y="8981"/>
                  </a:lnTo>
                  <a:lnTo>
                    <a:pt x="3019" y="8938"/>
                  </a:lnTo>
                  <a:lnTo>
                    <a:pt x="3052" y="8893"/>
                  </a:lnTo>
                  <a:lnTo>
                    <a:pt x="3081" y="8850"/>
                  </a:lnTo>
                  <a:lnTo>
                    <a:pt x="3114" y="8804"/>
                  </a:lnTo>
                  <a:lnTo>
                    <a:pt x="3146" y="8759"/>
                  </a:lnTo>
                  <a:lnTo>
                    <a:pt x="3176" y="8715"/>
                  </a:lnTo>
                  <a:lnTo>
                    <a:pt x="3208" y="8667"/>
                  </a:lnTo>
                  <a:lnTo>
                    <a:pt x="3238" y="8622"/>
                  </a:lnTo>
                  <a:lnTo>
                    <a:pt x="3271" y="8573"/>
                  </a:lnTo>
                  <a:lnTo>
                    <a:pt x="3302" y="8526"/>
                  </a:lnTo>
                  <a:lnTo>
                    <a:pt x="3332" y="8478"/>
                  </a:lnTo>
                  <a:lnTo>
                    <a:pt x="3365" y="8428"/>
                  </a:lnTo>
                  <a:lnTo>
                    <a:pt x="3395" y="8379"/>
                  </a:lnTo>
                  <a:lnTo>
                    <a:pt x="3427" y="8327"/>
                  </a:lnTo>
                  <a:lnTo>
                    <a:pt x="3459" y="8276"/>
                  </a:lnTo>
                  <a:lnTo>
                    <a:pt x="3489" y="8225"/>
                  </a:lnTo>
                  <a:lnTo>
                    <a:pt x="3521" y="8171"/>
                  </a:lnTo>
                  <a:lnTo>
                    <a:pt x="3551" y="8117"/>
                  </a:lnTo>
                  <a:lnTo>
                    <a:pt x="3583" y="8061"/>
                  </a:lnTo>
                  <a:lnTo>
                    <a:pt x="3615" y="8006"/>
                  </a:lnTo>
                  <a:lnTo>
                    <a:pt x="3645" y="7951"/>
                  </a:lnTo>
                  <a:lnTo>
                    <a:pt x="3677" y="7892"/>
                  </a:lnTo>
                  <a:lnTo>
                    <a:pt x="3708" y="7835"/>
                  </a:lnTo>
                  <a:lnTo>
                    <a:pt x="3740" y="7776"/>
                  </a:lnTo>
                  <a:lnTo>
                    <a:pt x="3772" y="7716"/>
                  </a:lnTo>
                  <a:lnTo>
                    <a:pt x="3802" y="7657"/>
                  </a:lnTo>
                  <a:lnTo>
                    <a:pt x="3834" y="7595"/>
                  </a:lnTo>
                  <a:lnTo>
                    <a:pt x="3864" y="7534"/>
                  </a:lnTo>
                  <a:lnTo>
                    <a:pt x="3897" y="7470"/>
                  </a:lnTo>
                  <a:lnTo>
                    <a:pt x="3929" y="7408"/>
                  </a:lnTo>
                  <a:lnTo>
                    <a:pt x="3959" y="7345"/>
                  </a:lnTo>
                  <a:lnTo>
                    <a:pt x="3991" y="7279"/>
                  </a:lnTo>
                  <a:lnTo>
                    <a:pt x="4022" y="7215"/>
                  </a:lnTo>
                  <a:lnTo>
                    <a:pt x="4054" y="7149"/>
                  </a:lnTo>
                  <a:lnTo>
                    <a:pt x="4086" y="7083"/>
                  </a:lnTo>
                  <a:lnTo>
                    <a:pt x="4116" y="7017"/>
                  </a:lnTo>
                  <a:lnTo>
                    <a:pt x="4149" y="6949"/>
                  </a:lnTo>
                  <a:lnTo>
                    <a:pt x="4179" y="6883"/>
                  </a:lnTo>
                  <a:lnTo>
                    <a:pt x="4212" y="6814"/>
                  </a:lnTo>
                  <a:lnTo>
                    <a:pt x="4242" y="6746"/>
                  </a:lnTo>
                  <a:lnTo>
                    <a:pt x="4274" y="6676"/>
                  </a:lnTo>
                  <a:lnTo>
                    <a:pt x="4306" y="6607"/>
                  </a:lnTo>
                  <a:lnTo>
                    <a:pt x="4337" y="6538"/>
                  </a:lnTo>
                  <a:lnTo>
                    <a:pt x="4369" y="6467"/>
                  </a:lnTo>
                  <a:lnTo>
                    <a:pt x="4399" y="6397"/>
                  </a:lnTo>
                  <a:lnTo>
                    <a:pt x="4432" y="6326"/>
                  </a:lnTo>
                  <a:lnTo>
                    <a:pt x="4464" y="6255"/>
                  </a:lnTo>
                  <a:lnTo>
                    <a:pt x="4494" y="6185"/>
                  </a:lnTo>
                  <a:lnTo>
                    <a:pt x="4527" y="6112"/>
                  </a:lnTo>
                  <a:lnTo>
                    <a:pt x="4557" y="6042"/>
                  </a:lnTo>
                  <a:lnTo>
                    <a:pt x="4590" y="5968"/>
                  </a:lnTo>
                  <a:lnTo>
                    <a:pt x="4622" y="5896"/>
                  </a:lnTo>
                  <a:lnTo>
                    <a:pt x="4652" y="5826"/>
                  </a:lnTo>
                  <a:lnTo>
                    <a:pt x="4685" y="5752"/>
                  </a:lnTo>
                  <a:lnTo>
                    <a:pt x="4715" y="5682"/>
                  </a:lnTo>
                  <a:lnTo>
                    <a:pt x="4748" y="5608"/>
                  </a:lnTo>
                  <a:lnTo>
                    <a:pt x="4780" y="5536"/>
                  </a:lnTo>
                  <a:lnTo>
                    <a:pt x="4810" y="5464"/>
                  </a:lnTo>
                  <a:lnTo>
                    <a:pt x="4843" y="5390"/>
                  </a:lnTo>
                  <a:lnTo>
                    <a:pt x="4873" y="5320"/>
                  </a:lnTo>
                  <a:lnTo>
                    <a:pt x="4906" y="5246"/>
                  </a:lnTo>
                  <a:lnTo>
                    <a:pt x="4938" y="5173"/>
                  </a:lnTo>
                  <a:lnTo>
                    <a:pt x="4968" y="5102"/>
                  </a:lnTo>
                  <a:lnTo>
                    <a:pt x="5001" y="5028"/>
                  </a:lnTo>
                  <a:lnTo>
                    <a:pt x="5031" y="4958"/>
                  </a:lnTo>
                  <a:lnTo>
                    <a:pt x="5064" y="4884"/>
                  </a:lnTo>
                  <a:lnTo>
                    <a:pt x="5096" y="4812"/>
                  </a:lnTo>
                  <a:lnTo>
                    <a:pt x="5126" y="4742"/>
                  </a:lnTo>
                  <a:lnTo>
                    <a:pt x="5159" y="4669"/>
                  </a:lnTo>
                  <a:lnTo>
                    <a:pt x="5189" y="4599"/>
                  </a:lnTo>
                  <a:lnTo>
                    <a:pt x="5222" y="4527"/>
                  </a:lnTo>
                  <a:lnTo>
                    <a:pt x="5252" y="4457"/>
                  </a:lnTo>
                  <a:lnTo>
                    <a:pt x="5285" y="4386"/>
                  </a:lnTo>
                  <a:lnTo>
                    <a:pt x="5317" y="4315"/>
                  </a:lnTo>
                  <a:lnTo>
                    <a:pt x="5348" y="4246"/>
                  </a:lnTo>
                  <a:lnTo>
                    <a:pt x="5380" y="4175"/>
                  </a:lnTo>
                  <a:lnTo>
                    <a:pt x="5411" y="4107"/>
                  </a:lnTo>
                  <a:lnTo>
                    <a:pt x="5443" y="4036"/>
                  </a:lnTo>
                  <a:lnTo>
                    <a:pt x="5475" y="3967"/>
                  </a:lnTo>
                  <a:lnTo>
                    <a:pt x="5506" y="3900"/>
                  </a:lnTo>
                  <a:lnTo>
                    <a:pt x="5539" y="3831"/>
                  </a:lnTo>
                  <a:lnTo>
                    <a:pt x="5569" y="3764"/>
                  </a:lnTo>
                  <a:lnTo>
                    <a:pt x="5602" y="3696"/>
                  </a:lnTo>
                  <a:lnTo>
                    <a:pt x="5634" y="3629"/>
                  </a:lnTo>
                  <a:lnTo>
                    <a:pt x="5664" y="3563"/>
                  </a:lnTo>
                  <a:lnTo>
                    <a:pt x="5697" y="3496"/>
                  </a:lnTo>
                  <a:lnTo>
                    <a:pt x="5728" y="3432"/>
                  </a:lnTo>
                  <a:lnTo>
                    <a:pt x="5760" y="3365"/>
                  </a:lnTo>
                  <a:lnTo>
                    <a:pt x="5793" y="3301"/>
                  </a:lnTo>
                  <a:lnTo>
                    <a:pt x="5823" y="3238"/>
                  </a:lnTo>
                  <a:lnTo>
                    <a:pt x="5856" y="3173"/>
                  </a:lnTo>
                  <a:lnTo>
                    <a:pt x="5886" y="3111"/>
                  </a:lnTo>
                  <a:lnTo>
                    <a:pt x="5919" y="3047"/>
                  </a:lnTo>
                  <a:lnTo>
                    <a:pt x="5951" y="2985"/>
                  </a:lnTo>
                  <a:lnTo>
                    <a:pt x="5982" y="2925"/>
                  </a:lnTo>
                  <a:lnTo>
                    <a:pt x="6014" y="2863"/>
                  </a:lnTo>
                  <a:lnTo>
                    <a:pt x="6045" y="2803"/>
                  </a:lnTo>
                  <a:lnTo>
                    <a:pt x="6078" y="2742"/>
                  </a:lnTo>
                  <a:lnTo>
                    <a:pt x="6110" y="2683"/>
                  </a:lnTo>
                  <a:lnTo>
                    <a:pt x="6141" y="2625"/>
                  </a:lnTo>
                  <a:lnTo>
                    <a:pt x="6174" y="2566"/>
                  </a:lnTo>
                  <a:lnTo>
                    <a:pt x="6204" y="2511"/>
                  </a:lnTo>
                  <a:lnTo>
                    <a:pt x="6237" y="2452"/>
                  </a:lnTo>
                  <a:lnTo>
                    <a:pt x="6269" y="2396"/>
                  </a:lnTo>
                  <a:lnTo>
                    <a:pt x="6300" y="2341"/>
                  </a:lnTo>
                  <a:lnTo>
                    <a:pt x="6333" y="2286"/>
                  </a:lnTo>
                  <a:lnTo>
                    <a:pt x="6363" y="2233"/>
                  </a:lnTo>
                  <a:lnTo>
                    <a:pt x="6396" y="2178"/>
                  </a:lnTo>
                  <a:lnTo>
                    <a:pt x="6427" y="2126"/>
                  </a:lnTo>
                  <a:lnTo>
                    <a:pt x="6460" y="2072"/>
                  </a:lnTo>
                  <a:lnTo>
                    <a:pt x="6492" y="2020"/>
                  </a:lnTo>
                  <a:lnTo>
                    <a:pt x="6522" y="1971"/>
                  </a:lnTo>
                  <a:lnTo>
                    <a:pt x="6556" y="1919"/>
                  </a:lnTo>
                  <a:lnTo>
                    <a:pt x="6586" y="1870"/>
                  </a:lnTo>
                  <a:lnTo>
                    <a:pt x="6619" y="1820"/>
                  </a:lnTo>
                  <a:lnTo>
                    <a:pt x="6652" y="1771"/>
                  </a:lnTo>
                  <a:lnTo>
                    <a:pt x="6682" y="1725"/>
                  </a:lnTo>
                  <a:lnTo>
                    <a:pt x="6716" y="1677"/>
                  </a:lnTo>
                  <a:lnTo>
                    <a:pt x="6746" y="1632"/>
                  </a:lnTo>
                  <a:lnTo>
                    <a:pt x="6779" y="1585"/>
                  </a:lnTo>
                  <a:lnTo>
                    <a:pt x="6811" y="1540"/>
                  </a:lnTo>
                  <a:lnTo>
                    <a:pt x="6842" y="1496"/>
                  </a:lnTo>
                  <a:lnTo>
                    <a:pt x="6876" y="1451"/>
                  </a:lnTo>
                  <a:lnTo>
                    <a:pt x="6906" y="1410"/>
                  </a:lnTo>
                  <a:lnTo>
                    <a:pt x="6939" y="1366"/>
                  </a:lnTo>
                  <a:lnTo>
                    <a:pt x="6972" y="1324"/>
                  </a:lnTo>
                  <a:lnTo>
                    <a:pt x="7003" y="1285"/>
                  </a:lnTo>
                  <a:lnTo>
                    <a:pt x="7036" y="1243"/>
                  </a:lnTo>
                  <a:lnTo>
                    <a:pt x="7066" y="1205"/>
                  </a:lnTo>
                  <a:lnTo>
                    <a:pt x="7100" y="1165"/>
                  </a:lnTo>
                  <a:lnTo>
                    <a:pt x="7132" y="1127"/>
                  </a:lnTo>
                  <a:lnTo>
                    <a:pt x="7163" y="1090"/>
                  </a:lnTo>
                  <a:lnTo>
                    <a:pt x="7197" y="1052"/>
                  </a:lnTo>
                  <a:lnTo>
                    <a:pt x="7228" y="1017"/>
                  </a:lnTo>
                  <a:lnTo>
                    <a:pt x="7261" y="981"/>
                  </a:lnTo>
                  <a:lnTo>
                    <a:pt x="7294" y="946"/>
                  </a:lnTo>
                  <a:lnTo>
                    <a:pt x="7324" y="913"/>
                  </a:lnTo>
                  <a:lnTo>
                    <a:pt x="7358" y="878"/>
                  </a:lnTo>
                  <a:lnTo>
                    <a:pt x="7389" y="846"/>
                  </a:lnTo>
                  <a:lnTo>
                    <a:pt x="7423" y="813"/>
                  </a:lnTo>
                  <a:lnTo>
                    <a:pt x="7453" y="783"/>
                  </a:lnTo>
                  <a:lnTo>
                    <a:pt x="7486" y="751"/>
                  </a:lnTo>
                  <a:lnTo>
                    <a:pt x="7520" y="719"/>
                  </a:lnTo>
                  <a:lnTo>
                    <a:pt x="7550" y="691"/>
                  </a:lnTo>
                  <a:lnTo>
                    <a:pt x="7584" y="661"/>
                  </a:lnTo>
                  <a:lnTo>
                    <a:pt x="7615" y="634"/>
                  </a:lnTo>
                  <a:lnTo>
                    <a:pt x="7649" y="606"/>
                  </a:lnTo>
                  <a:lnTo>
                    <a:pt x="7682" y="579"/>
                  </a:lnTo>
                  <a:lnTo>
                    <a:pt x="7712" y="554"/>
                  </a:lnTo>
                  <a:lnTo>
                    <a:pt x="7746" y="527"/>
                  </a:lnTo>
                  <a:lnTo>
                    <a:pt x="7778" y="503"/>
                  </a:lnTo>
                  <a:lnTo>
                    <a:pt x="7812" y="478"/>
                  </a:lnTo>
                  <a:lnTo>
                    <a:pt x="7844" y="455"/>
                  </a:lnTo>
                  <a:lnTo>
                    <a:pt x="7874" y="432"/>
                  </a:lnTo>
                  <a:lnTo>
                    <a:pt x="7909" y="408"/>
                  </a:lnTo>
                  <a:lnTo>
                    <a:pt x="7941" y="387"/>
                  </a:lnTo>
                  <a:lnTo>
                    <a:pt x="7976" y="365"/>
                  </a:lnTo>
                  <a:lnTo>
                    <a:pt x="8008" y="345"/>
                  </a:lnTo>
                  <a:lnTo>
                    <a:pt x="8039" y="326"/>
                  </a:lnTo>
                  <a:lnTo>
                    <a:pt x="8072" y="306"/>
                  </a:lnTo>
                  <a:lnTo>
                    <a:pt x="8104" y="287"/>
                  </a:lnTo>
                  <a:lnTo>
                    <a:pt x="8139" y="269"/>
                  </a:lnTo>
                  <a:lnTo>
                    <a:pt x="8174" y="252"/>
                  </a:lnTo>
                  <a:lnTo>
                    <a:pt x="8203" y="236"/>
                  </a:lnTo>
                  <a:lnTo>
                    <a:pt x="8237" y="220"/>
                  </a:lnTo>
                  <a:lnTo>
                    <a:pt x="8269" y="204"/>
                  </a:lnTo>
                  <a:lnTo>
                    <a:pt x="8302" y="189"/>
                  </a:lnTo>
                  <a:lnTo>
                    <a:pt x="8336" y="174"/>
                  </a:lnTo>
                  <a:lnTo>
                    <a:pt x="8368" y="160"/>
                  </a:lnTo>
                  <a:lnTo>
                    <a:pt x="8401" y="147"/>
                  </a:lnTo>
                  <a:lnTo>
                    <a:pt x="8434" y="134"/>
                  </a:lnTo>
                  <a:lnTo>
                    <a:pt x="8467" y="122"/>
                  </a:lnTo>
                  <a:lnTo>
                    <a:pt x="8499" y="110"/>
                  </a:lnTo>
                  <a:lnTo>
                    <a:pt x="8534" y="98"/>
                  </a:lnTo>
                  <a:lnTo>
                    <a:pt x="8567" y="88"/>
                  </a:lnTo>
                  <a:lnTo>
                    <a:pt x="8600" y="78"/>
                  </a:lnTo>
                  <a:lnTo>
                    <a:pt x="8632" y="69"/>
                  </a:lnTo>
                  <a:lnTo>
                    <a:pt x="8663" y="60"/>
                  </a:lnTo>
                  <a:lnTo>
                    <a:pt x="8698" y="51"/>
                  </a:lnTo>
                  <a:lnTo>
                    <a:pt x="8733" y="44"/>
                  </a:lnTo>
                  <a:lnTo>
                    <a:pt x="8763" y="37"/>
                  </a:lnTo>
                  <a:lnTo>
                    <a:pt x="8799" y="30"/>
                  </a:lnTo>
                  <a:lnTo>
                    <a:pt x="8829" y="24"/>
                  </a:lnTo>
                  <a:lnTo>
                    <a:pt x="8868" y="19"/>
                  </a:lnTo>
                  <a:lnTo>
                    <a:pt x="8897" y="15"/>
                  </a:lnTo>
                  <a:lnTo>
                    <a:pt x="8930" y="10"/>
                  </a:lnTo>
                  <a:lnTo>
                    <a:pt x="8966" y="7"/>
                  </a:lnTo>
                  <a:lnTo>
                    <a:pt x="8999" y="5"/>
                  </a:lnTo>
                  <a:lnTo>
                    <a:pt x="9029" y="2"/>
                  </a:lnTo>
                  <a:lnTo>
                    <a:pt x="9066" y="1"/>
                  </a:lnTo>
                  <a:lnTo>
                    <a:pt x="9100" y="0"/>
                  </a:lnTo>
                  <a:lnTo>
                    <a:pt x="9132" y="0"/>
                  </a:lnTo>
                  <a:lnTo>
                    <a:pt x="9163" y="0"/>
                  </a:lnTo>
                  <a:lnTo>
                    <a:pt x="9201" y="3"/>
                  </a:lnTo>
                  <a:lnTo>
                    <a:pt x="9236" y="6"/>
                  </a:lnTo>
                  <a:lnTo>
                    <a:pt x="9265" y="8"/>
                  </a:lnTo>
                  <a:lnTo>
                    <a:pt x="9302" y="12"/>
                  </a:lnTo>
                  <a:lnTo>
                    <a:pt x="9334" y="16"/>
                  </a:lnTo>
                  <a:lnTo>
                    <a:pt x="9371" y="23"/>
                  </a:lnTo>
                  <a:lnTo>
                    <a:pt x="9406" y="31"/>
                  </a:lnTo>
                  <a:lnTo>
                    <a:pt x="9438" y="38"/>
                  </a:lnTo>
                  <a:lnTo>
                    <a:pt x="9474" y="48"/>
                  </a:lnTo>
                  <a:lnTo>
                    <a:pt x="9506" y="57"/>
                  </a:lnTo>
                  <a:lnTo>
                    <a:pt x="9537" y="66"/>
                  </a:lnTo>
                  <a:lnTo>
                    <a:pt x="9577" y="81"/>
                  </a:lnTo>
                  <a:lnTo>
                    <a:pt x="9609" y="93"/>
                  </a:lnTo>
                  <a:lnTo>
                    <a:pt x="9643" y="107"/>
                  </a:lnTo>
                  <a:lnTo>
                    <a:pt x="9677" y="122"/>
                  </a:lnTo>
                  <a:lnTo>
                    <a:pt x="9708" y="136"/>
                  </a:lnTo>
                  <a:lnTo>
                    <a:pt x="9744" y="154"/>
                  </a:lnTo>
                  <a:lnTo>
                    <a:pt x="9778" y="172"/>
                  </a:lnTo>
                  <a:lnTo>
                    <a:pt x="9812" y="191"/>
                  </a:lnTo>
                  <a:lnTo>
                    <a:pt x="9844" y="209"/>
                  </a:lnTo>
                  <a:lnTo>
                    <a:pt x="9876" y="229"/>
                  </a:lnTo>
                  <a:lnTo>
                    <a:pt x="9912" y="253"/>
                  </a:lnTo>
                  <a:lnTo>
                    <a:pt x="9943" y="273"/>
                  </a:lnTo>
                  <a:lnTo>
                    <a:pt x="9978" y="299"/>
                  </a:lnTo>
                  <a:lnTo>
                    <a:pt x="10011" y="322"/>
                  </a:lnTo>
                  <a:lnTo>
                    <a:pt x="10043" y="347"/>
                  </a:lnTo>
                  <a:lnTo>
                    <a:pt x="10075" y="372"/>
                  </a:lnTo>
                  <a:lnTo>
                    <a:pt x="10109" y="399"/>
                  </a:lnTo>
                  <a:lnTo>
                    <a:pt x="10141" y="425"/>
                  </a:lnTo>
                  <a:lnTo>
                    <a:pt x="10175" y="454"/>
                  </a:lnTo>
                  <a:lnTo>
                    <a:pt x="10207" y="482"/>
                  </a:lnTo>
                  <a:lnTo>
                    <a:pt x="10239" y="511"/>
                  </a:lnTo>
                  <a:lnTo>
                    <a:pt x="10271" y="540"/>
                  </a:lnTo>
                  <a:lnTo>
                    <a:pt x="10304" y="571"/>
                  </a:lnTo>
                  <a:lnTo>
                    <a:pt x="10336" y="602"/>
                  </a:lnTo>
                  <a:lnTo>
                    <a:pt x="10368" y="634"/>
                  </a:lnTo>
                  <a:lnTo>
                    <a:pt x="10400" y="666"/>
                  </a:lnTo>
                  <a:lnTo>
                    <a:pt x="10432" y="698"/>
                  </a:lnTo>
                  <a:lnTo>
                    <a:pt x="10464" y="730"/>
                  </a:lnTo>
                  <a:lnTo>
                    <a:pt x="10497" y="765"/>
                  </a:lnTo>
                  <a:lnTo>
                    <a:pt x="10528" y="797"/>
                  </a:lnTo>
                  <a:lnTo>
                    <a:pt x="10561" y="833"/>
                  </a:lnTo>
                  <a:lnTo>
                    <a:pt x="10592" y="866"/>
                  </a:lnTo>
                  <a:lnTo>
                    <a:pt x="10625" y="902"/>
                  </a:lnTo>
                  <a:lnTo>
                    <a:pt x="10656" y="936"/>
                  </a:lnTo>
                  <a:lnTo>
                    <a:pt x="10689" y="973"/>
                  </a:lnTo>
                  <a:lnTo>
                    <a:pt x="10720" y="1008"/>
                  </a:lnTo>
                  <a:lnTo>
                    <a:pt x="10752" y="1044"/>
                  </a:lnTo>
                  <a:lnTo>
                    <a:pt x="10784" y="1080"/>
                  </a:lnTo>
                  <a:lnTo>
                    <a:pt x="10816" y="1117"/>
                  </a:lnTo>
                  <a:lnTo>
                    <a:pt x="10847" y="1152"/>
                  </a:lnTo>
                  <a:lnTo>
                    <a:pt x="10880" y="1191"/>
                  </a:lnTo>
                  <a:lnTo>
                    <a:pt x="10911" y="1227"/>
                  </a:lnTo>
                  <a:lnTo>
                    <a:pt x="10943" y="1265"/>
                  </a:lnTo>
                  <a:lnTo>
                    <a:pt x="10974" y="1301"/>
                  </a:lnTo>
                  <a:lnTo>
                    <a:pt x="11007" y="1340"/>
                  </a:lnTo>
                  <a:lnTo>
                    <a:pt x="11038" y="1377"/>
                  </a:lnTo>
                  <a:lnTo>
                    <a:pt x="11070" y="1415"/>
                  </a:lnTo>
                  <a:lnTo>
                    <a:pt x="11102" y="1454"/>
                  </a:lnTo>
                  <a:lnTo>
                    <a:pt x="11133" y="1491"/>
                  </a:lnTo>
                  <a:lnTo>
                    <a:pt x="11165" y="1529"/>
                  </a:lnTo>
                  <a:lnTo>
                    <a:pt x="11197" y="1568"/>
                  </a:lnTo>
                  <a:lnTo>
                    <a:pt x="11228" y="1605"/>
                  </a:lnTo>
                  <a:lnTo>
                    <a:pt x="11261" y="1646"/>
                  </a:lnTo>
                  <a:lnTo>
                    <a:pt x="11291" y="1682"/>
                  </a:lnTo>
                  <a:lnTo>
                    <a:pt x="11323" y="1720"/>
                  </a:lnTo>
                  <a:lnTo>
                    <a:pt x="11356" y="1761"/>
                  </a:lnTo>
                  <a:lnTo>
                    <a:pt x="11386" y="1797"/>
                  </a:lnTo>
                  <a:lnTo>
                    <a:pt x="11419" y="1838"/>
                  </a:lnTo>
                  <a:lnTo>
                    <a:pt x="11449" y="1874"/>
                  </a:lnTo>
                  <a:lnTo>
                    <a:pt x="11481" y="1912"/>
                  </a:lnTo>
                  <a:lnTo>
                    <a:pt x="11514" y="1953"/>
                  </a:lnTo>
                  <a:lnTo>
                    <a:pt x="11544" y="1989"/>
                  </a:lnTo>
                  <a:lnTo>
                    <a:pt x="11577" y="2030"/>
                  </a:lnTo>
                  <a:lnTo>
                    <a:pt x="11607" y="2066"/>
                  </a:lnTo>
                  <a:lnTo>
                    <a:pt x="11639" y="2104"/>
                  </a:lnTo>
                  <a:lnTo>
                    <a:pt x="11672" y="2145"/>
                  </a:lnTo>
                  <a:lnTo>
                    <a:pt x="11702" y="2181"/>
                  </a:lnTo>
                  <a:lnTo>
                    <a:pt x="11734" y="2220"/>
                  </a:lnTo>
                  <a:lnTo>
                    <a:pt x="11766" y="2259"/>
                  </a:lnTo>
                  <a:lnTo>
                    <a:pt x="11797" y="2296"/>
                  </a:lnTo>
                  <a:lnTo>
                    <a:pt x="11829" y="2335"/>
                  </a:lnTo>
                  <a:lnTo>
                    <a:pt x="11860" y="2372"/>
                  </a:lnTo>
                  <a:lnTo>
                    <a:pt x="11892" y="2411"/>
                  </a:lnTo>
                  <a:lnTo>
                    <a:pt x="11923" y="2448"/>
                  </a:lnTo>
                  <a:lnTo>
                    <a:pt x="11955" y="2487"/>
                  </a:lnTo>
                  <a:lnTo>
                    <a:pt x="11986" y="2524"/>
                  </a:lnTo>
                  <a:lnTo>
                    <a:pt x="12018" y="2562"/>
                  </a:lnTo>
                  <a:lnTo>
                    <a:pt x="12049" y="2599"/>
                  </a:lnTo>
                  <a:lnTo>
                    <a:pt x="12081" y="2637"/>
                  </a:lnTo>
                  <a:lnTo>
                    <a:pt x="12113" y="2676"/>
                  </a:lnTo>
                  <a:lnTo>
                    <a:pt x="12143" y="2711"/>
                  </a:lnTo>
                  <a:lnTo>
                    <a:pt x="12176" y="2750"/>
                  </a:lnTo>
                  <a:lnTo>
                    <a:pt x="12207" y="2787"/>
                  </a:lnTo>
                  <a:lnTo>
                    <a:pt x="12238" y="2823"/>
                  </a:lnTo>
                  <a:lnTo>
                    <a:pt x="12271" y="2863"/>
                  </a:lnTo>
                  <a:lnTo>
                    <a:pt x="12301" y="2898"/>
                  </a:lnTo>
                  <a:lnTo>
                    <a:pt x="12333" y="2935"/>
                  </a:lnTo>
                  <a:lnTo>
                    <a:pt x="12365" y="2973"/>
                  </a:lnTo>
                  <a:lnTo>
                    <a:pt x="12396" y="3009"/>
                  </a:lnTo>
                  <a:lnTo>
                    <a:pt x="12428" y="3047"/>
                  </a:lnTo>
                  <a:lnTo>
                    <a:pt x="12459" y="3083"/>
                  </a:lnTo>
                  <a:lnTo>
                    <a:pt x="12490" y="3118"/>
                  </a:lnTo>
                  <a:lnTo>
                    <a:pt x="12523" y="3157"/>
                  </a:lnTo>
                  <a:lnTo>
                    <a:pt x="12553" y="3191"/>
                  </a:lnTo>
                  <a:lnTo>
                    <a:pt x="12586" y="3230"/>
                  </a:lnTo>
                  <a:lnTo>
                    <a:pt x="12616" y="3264"/>
                  </a:lnTo>
                  <a:lnTo>
                    <a:pt x="12649" y="3302"/>
                  </a:lnTo>
                  <a:lnTo>
                    <a:pt x="12680" y="3338"/>
                  </a:lnTo>
                  <a:lnTo>
                    <a:pt x="12711" y="3373"/>
                  </a:lnTo>
                  <a:lnTo>
                    <a:pt x="12743" y="3410"/>
                  </a:lnTo>
                  <a:lnTo>
                    <a:pt x="12774" y="3445"/>
                  </a:lnTo>
                  <a:lnTo>
                    <a:pt x="12806" y="3481"/>
                  </a:lnTo>
                  <a:lnTo>
                    <a:pt x="12838" y="3518"/>
                  </a:lnTo>
                  <a:lnTo>
                    <a:pt x="12869" y="3553"/>
                  </a:lnTo>
                  <a:lnTo>
                    <a:pt x="12900" y="3588"/>
                  </a:lnTo>
                  <a:lnTo>
                    <a:pt x="12932" y="3624"/>
                  </a:lnTo>
                  <a:lnTo>
                    <a:pt x="12964" y="3661"/>
                  </a:lnTo>
                  <a:lnTo>
                    <a:pt x="12994" y="3694"/>
                  </a:lnTo>
                  <a:lnTo>
                    <a:pt x="13026" y="3729"/>
                  </a:lnTo>
                  <a:lnTo>
                    <a:pt x="13059" y="3767"/>
                  </a:lnTo>
                  <a:lnTo>
                    <a:pt x="13089" y="3800"/>
                  </a:lnTo>
                  <a:lnTo>
                    <a:pt x="13121" y="3836"/>
                  </a:lnTo>
                  <a:lnTo>
                    <a:pt x="13152" y="3870"/>
                  </a:lnTo>
                  <a:lnTo>
                    <a:pt x="13184" y="3905"/>
                  </a:lnTo>
                  <a:lnTo>
                    <a:pt x="13216" y="3941"/>
                  </a:lnTo>
                  <a:lnTo>
                    <a:pt x="13247" y="3975"/>
                  </a:lnTo>
                  <a:lnTo>
                    <a:pt x="13278" y="4009"/>
                  </a:lnTo>
                  <a:lnTo>
                    <a:pt x="13310" y="4044"/>
                  </a:lnTo>
                  <a:lnTo>
                    <a:pt x="13342" y="4079"/>
                  </a:lnTo>
                  <a:lnTo>
                    <a:pt x="13373" y="4113"/>
                  </a:lnTo>
                  <a:lnTo>
                    <a:pt x="13405" y="4148"/>
                  </a:lnTo>
                  <a:lnTo>
                    <a:pt x="13436" y="4182"/>
                  </a:lnTo>
                  <a:lnTo>
                    <a:pt x="13467" y="4215"/>
                  </a:lnTo>
                  <a:lnTo>
                    <a:pt x="13500" y="4251"/>
                  </a:lnTo>
                  <a:lnTo>
                    <a:pt x="13531" y="4285"/>
                  </a:lnTo>
                  <a:lnTo>
                    <a:pt x="13562" y="4318"/>
                  </a:lnTo>
                  <a:lnTo>
                    <a:pt x="13594" y="4353"/>
                  </a:lnTo>
                  <a:lnTo>
                    <a:pt x="13625" y="4386"/>
                  </a:lnTo>
                  <a:lnTo>
                    <a:pt x="13657" y="4420"/>
                  </a:lnTo>
                  <a:lnTo>
                    <a:pt x="13688" y="4453"/>
                  </a:lnTo>
                  <a:lnTo>
                    <a:pt x="13720" y="4487"/>
                  </a:lnTo>
                  <a:lnTo>
                    <a:pt x="13752" y="4522"/>
                  </a:lnTo>
                  <a:lnTo>
                    <a:pt x="13782" y="4553"/>
                  </a:lnTo>
                  <a:lnTo>
                    <a:pt x="13815" y="4588"/>
                  </a:lnTo>
                  <a:lnTo>
                    <a:pt x="13846" y="4621"/>
                  </a:lnTo>
                  <a:lnTo>
                    <a:pt x="13877" y="4653"/>
                  </a:lnTo>
                  <a:lnTo>
                    <a:pt x="13910" y="4689"/>
                  </a:lnTo>
                  <a:lnTo>
                    <a:pt x="13940" y="4720"/>
                  </a:lnTo>
                  <a:lnTo>
                    <a:pt x="13972" y="4753"/>
                  </a:lnTo>
                  <a:lnTo>
                    <a:pt x="14004" y="4787"/>
                  </a:lnTo>
                  <a:lnTo>
                    <a:pt x="14035" y="4819"/>
                  </a:lnTo>
                  <a:lnTo>
                    <a:pt x="14067" y="4853"/>
                  </a:lnTo>
                  <a:lnTo>
                    <a:pt x="14098" y="4885"/>
                  </a:lnTo>
                  <a:lnTo>
                    <a:pt x="14129" y="4917"/>
                  </a:lnTo>
                  <a:lnTo>
                    <a:pt x="14161" y="4950"/>
                  </a:lnTo>
                  <a:lnTo>
                    <a:pt x="14193" y="4983"/>
                  </a:lnTo>
                  <a:lnTo>
                    <a:pt x="14224" y="5015"/>
                  </a:lnTo>
                  <a:lnTo>
                    <a:pt x="14256" y="5048"/>
                  </a:lnTo>
                  <a:lnTo>
                    <a:pt x="14287" y="5080"/>
                  </a:lnTo>
                  <a:lnTo>
                    <a:pt x="14319" y="5113"/>
                  </a:lnTo>
                  <a:lnTo>
                    <a:pt x="14350" y="5144"/>
                  </a:lnTo>
                  <a:lnTo>
                    <a:pt x="14382" y="5177"/>
                  </a:lnTo>
                  <a:lnTo>
                    <a:pt x="14413" y="5208"/>
                  </a:lnTo>
                  <a:lnTo>
                    <a:pt x="14445" y="5241"/>
                  </a:lnTo>
                  <a:lnTo>
                    <a:pt x="14476" y="5272"/>
                  </a:lnTo>
                  <a:lnTo>
                    <a:pt x="14508" y="5304"/>
                  </a:lnTo>
                  <a:lnTo>
                    <a:pt x="14540" y="5337"/>
                  </a:lnTo>
                  <a:lnTo>
                    <a:pt x="14571" y="5368"/>
                  </a:lnTo>
                  <a:lnTo>
                    <a:pt x="14603" y="5401"/>
                  </a:lnTo>
                  <a:lnTo>
                    <a:pt x="14633" y="5430"/>
                  </a:lnTo>
                  <a:lnTo>
                    <a:pt x="14666" y="5463"/>
                  </a:lnTo>
                  <a:lnTo>
                    <a:pt x="14697" y="5494"/>
                  </a:lnTo>
                  <a:lnTo>
                    <a:pt x="14729" y="5526"/>
                  </a:lnTo>
                  <a:lnTo>
                    <a:pt x="14760" y="5557"/>
                  </a:lnTo>
                  <a:lnTo>
                    <a:pt x="14791" y="5587"/>
                  </a:lnTo>
                  <a:lnTo>
                    <a:pt x="14824" y="5620"/>
                  </a:lnTo>
                  <a:lnTo>
                    <a:pt x="14855" y="5651"/>
                  </a:lnTo>
                  <a:lnTo>
                    <a:pt x="14886" y="5681"/>
                  </a:lnTo>
                  <a:lnTo>
                    <a:pt x="14918" y="5713"/>
                  </a:lnTo>
                  <a:lnTo>
                    <a:pt x="14949" y="5743"/>
                  </a:lnTo>
                  <a:lnTo>
                    <a:pt x="14981" y="5774"/>
                  </a:lnTo>
                  <a:lnTo>
                    <a:pt x="15013" y="5806"/>
                  </a:lnTo>
                  <a:lnTo>
                    <a:pt x="15044" y="5836"/>
                  </a:lnTo>
                  <a:lnTo>
                    <a:pt x="15075" y="5865"/>
                  </a:lnTo>
                  <a:lnTo>
                    <a:pt x="15107" y="5897"/>
                  </a:lnTo>
                  <a:lnTo>
                    <a:pt x="15138" y="5926"/>
                  </a:lnTo>
                  <a:lnTo>
                    <a:pt x="15170" y="5958"/>
                  </a:lnTo>
                  <a:lnTo>
                    <a:pt x="15201" y="5986"/>
                  </a:lnTo>
                  <a:lnTo>
                    <a:pt x="15234" y="6020"/>
                  </a:lnTo>
                  <a:lnTo>
                    <a:pt x="15264" y="6047"/>
                  </a:lnTo>
                  <a:lnTo>
                    <a:pt x="15296" y="6078"/>
                  </a:lnTo>
                  <a:lnTo>
                    <a:pt x="15328" y="6110"/>
                  </a:lnTo>
                  <a:lnTo>
                    <a:pt x="15359" y="6138"/>
                  </a:lnTo>
                  <a:lnTo>
                    <a:pt x="15391" y="6169"/>
                  </a:lnTo>
                  <a:lnTo>
                    <a:pt x="15422" y="6198"/>
                  </a:lnTo>
                  <a:lnTo>
                    <a:pt x="15454" y="6229"/>
                  </a:lnTo>
                  <a:lnTo>
                    <a:pt x="15485" y="6258"/>
                  </a:lnTo>
                  <a:lnTo>
                    <a:pt x="15516" y="6286"/>
                  </a:lnTo>
                  <a:lnTo>
                    <a:pt x="15549" y="6318"/>
                  </a:lnTo>
                  <a:lnTo>
                    <a:pt x="15580" y="6347"/>
                  </a:lnTo>
                  <a:lnTo>
                    <a:pt x="15611" y="6376"/>
                  </a:lnTo>
                  <a:lnTo>
                    <a:pt x="15643" y="6406"/>
                  </a:lnTo>
                  <a:lnTo>
                    <a:pt x="15674" y="6434"/>
                  </a:lnTo>
                  <a:lnTo>
                    <a:pt x="15707" y="6466"/>
                  </a:lnTo>
                  <a:lnTo>
                    <a:pt x="15737" y="6493"/>
                  </a:lnTo>
                  <a:lnTo>
                    <a:pt x="15769" y="6523"/>
                  </a:lnTo>
                  <a:lnTo>
                    <a:pt x="15800" y="6551"/>
                  </a:lnTo>
                  <a:lnTo>
                    <a:pt x="15833" y="6582"/>
                  </a:lnTo>
                  <a:lnTo>
                    <a:pt x="15864" y="6611"/>
                  </a:lnTo>
                  <a:lnTo>
                    <a:pt x="15895" y="6639"/>
                  </a:lnTo>
                  <a:lnTo>
                    <a:pt x="15927" y="6669"/>
                  </a:lnTo>
                  <a:lnTo>
                    <a:pt x="15957" y="6695"/>
                  </a:lnTo>
                  <a:lnTo>
                    <a:pt x="15990" y="6725"/>
                  </a:lnTo>
                  <a:lnTo>
                    <a:pt x="16022" y="6755"/>
                  </a:lnTo>
                  <a:lnTo>
                    <a:pt x="16053" y="6783"/>
                  </a:lnTo>
                  <a:lnTo>
                    <a:pt x="16084" y="6811"/>
                  </a:lnTo>
                  <a:lnTo>
                    <a:pt x="16116" y="6840"/>
                  </a:lnTo>
                  <a:lnTo>
                    <a:pt x="16147" y="6867"/>
                  </a:lnTo>
                  <a:lnTo>
                    <a:pt x="16180" y="6898"/>
                  </a:lnTo>
                  <a:lnTo>
                    <a:pt x="16210" y="6924"/>
                  </a:lnTo>
                  <a:lnTo>
                    <a:pt x="16242" y="6953"/>
                  </a:lnTo>
                  <a:lnTo>
                    <a:pt x="16274" y="6982"/>
                  </a:lnTo>
                  <a:lnTo>
                    <a:pt x="16305" y="7010"/>
                  </a:lnTo>
                  <a:lnTo>
                    <a:pt x="16336" y="7037"/>
                  </a:lnTo>
                  <a:lnTo>
                    <a:pt x="16368" y="7065"/>
                  </a:lnTo>
                  <a:lnTo>
                    <a:pt x="16400" y="7094"/>
                  </a:lnTo>
                  <a:lnTo>
                    <a:pt x="16431" y="7121"/>
                  </a:lnTo>
                  <a:lnTo>
                    <a:pt x="16463" y="7150"/>
                  </a:lnTo>
                  <a:lnTo>
                    <a:pt x="16492" y="7175"/>
                  </a:lnTo>
                  <a:lnTo>
                    <a:pt x="16526" y="7204"/>
                  </a:lnTo>
                  <a:lnTo>
                    <a:pt x="16558" y="7233"/>
                  </a:lnTo>
                  <a:lnTo>
                    <a:pt x="16587" y="7258"/>
                  </a:lnTo>
                  <a:lnTo>
                    <a:pt x="16621" y="7288"/>
                  </a:lnTo>
                  <a:lnTo>
                    <a:pt x="16650" y="7313"/>
                  </a:lnTo>
                  <a:lnTo>
                    <a:pt x="16684" y="7342"/>
                  </a:lnTo>
                  <a:lnTo>
                    <a:pt x="16715" y="7369"/>
                  </a:lnTo>
                  <a:lnTo>
                    <a:pt x="16745" y="7395"/>
                  </a:lnTo>
                  <a:lnTo>
                    <a:pt x="16779" y="7425"/>
                  </a:lnTo>
                  <a:lnTo>
                    <a:pt x="16808" y="7450"/>
                  </a:lnTo>
                  <a:lnTo>
                    <a:pt x="16840" y="7477"/>
                  </a:lnTo>
                  <a:lnTo>
                    <a:pt x="16873" y="7505"/>
                  </a:lnTo>
                  <a:lnTo>
                    <a:pt x="16903" y="7531"/>
                  </a:lnTo>
                  <a:lnTo>
                    <a:pt x="16936" y="7559"/>
                  </a:lnTo>
                  <a:lnTo>
                    <a:pt x="16965" y="7583"/>
                  </a:lnTo>
                  <a:lnTo>
                    <a:pt x="16998" y="7611"/>
                  </a:lnTo>
                  <a:lnTo>
                    <a:pt x="17031" y="7639"/>
                  </a:lnTo>
                  <a:lnTo>
                    <a:pt x="17061" y="7665"/>
                  </a:lnTo>
                  <a:lnTo>
                    <a:pt x="17092" y="7691"/>
                  </a:lnTo>
                  <a:lnTo>
                    <a:pt x="17124" y="7718"/>
                  </a:lnTo>
                  <a:lnTo>
                    <a:pt x="17155" y="7743"/>
                  </a:lnTo>
                  <a:lnTo>
                    <a:pt x="17187" y="7770"/>
                  </a:lnTo>
                  <a:lnTo>
                    <a:pt x="17219" y="7797"/>
                  </a:lnTo>
                  <a:lnTo>
                    <a:pt x="17250" y="7823"/>
                  </a:lnTo>
                  <a:lnTo>
                    <a:pt x="17281" y="7848"/>
                  </a:lnTo>
                  <a:lnTo>
                    <a:pt x="17313" y="7875"/>
                  </a:lnTo>
                  <a:lnTo>
                    <a:pt x="17344" y="7900"/>
                  </a:lnTo>
                  <a:lnTo>
                    <a:pt x="17376" y="7926"/>
                  </a:lnTo>
                  <a:lnTo>
                    <a:pt x="17408" y="7953"/>
                  </a:lnTo>
                  <a:lnTo>
                    <a:pt x="17439" y="7978"/>
                  </a:lnTo>
                  <a:lnTo>
                    <a:pt x="17471" y="8005"/>
                  </a:lnTo>
                  <a:lnTo>
                    <a:pt x="17502" y="8030"/>
                  </a:lnTo>
                  <a:lnTo>
                    <a:pt x="17533" y="8054"/>
                  </a:lnTo>
                  <a:lnTo>
                    <a:pt x="17566" y="8082"/>
                  </a:lnTo>
                  <a:lnTo>
                    <a:pt x="17596" y="8105"/>
                  </a:lnTo>
                  <a:lnTo>
                    <a:pt x="17629" y="8133"/>
                  </a:lnTo>
                  <a:lnTo>
                    <a:pt x="17659" y="8156"/>
                  </a:lnTo>
                  <a:lnTo>
                    <a:pt x="17692" y="8183"/>
                  </a:lnTo>
                  <a:lnTo>
                    <a:pt x="17723" y="8208"/>
                  </a:lnTo>
                  <a:lnTo>
                    <a:pt x="17754" y="8232"/>
                  </a:lnTo>
                  <a:lnTo>
                    <a:pt x="17787" y="8260"/>
                  </a:lnTo>
                  <a:lnTo>
                    <a:pt x="17817" y="8283"/>
                  </a:lnTo>
                  <a:lnTo>
                    <a:pt x="17849" y="8308"/>
                  </a:lnTo>
                  <a:lnTo>
                    <a:pt x="17881" y="8334"/>
                  </a:lnTo>
                  <a:lnTo>
                    <a:pt x="17912" y="8358"/>
                  </a:lnTo>
                  <a:lnTo>
                    <a:pt x="17944" y="8384"/>
                  </a:lnTo>
                  <a:lnTo>
                    <a:pt x="17975" y="8408"/>
                  </a:lnTo>
                  <a:lnTo>
                    <a:pt x="18005" y="8431"/>
                  </a:lnTo>
                  <a:lnTo>
                    <a:pt x="18039" y="8458"/>
                  </a:lnTo>
                  <a:lnTo>
                    <a:pt x="18070" y="8482"/>
                  </a:lnTo>
                  <a:lnTo>
                    <a:pt x="18100" y="8506"/>
                  </a:lnTo>
                  <a:lnTo>
                    <a:pt x="18133" y="8531"/>
                  </a:lnTo>
                  <a:lnTo>
                    <a:pt x="18163" y="8554"/>
                  </a:lnTo>
                  <a:lnTo>
                    <a:pt x="18197" y="8581"/>
                  </a:lnTo>
                  <a:lnTo>
                    <a:pt x="18226" y="8603"/>
                  </a:lnTo>
                  <a:lnTo>
                    <a:pt x="18258" y="8628"/>
                  </a:lnTo>
                  <a:lnTo>
                    <a:pt x="18289" y="8651"/>
                  </a:lnTo>
                  <a:lnTo>
                    <a:pt x="18323" y="8677"/>
                  </a:lnTo>
                  <a:lnTo>
                    <a:pt x="18353" y="8701"/>
                  </a:lnTo>
                  <a:lnTo>
                    <a:pt x="18384" y="8724"/>
                  </a:lnTo>
                  <a:lnTo>
                    <a:pt x="18416" y="8749"/>
                  </a:lnTo>
                  <a:lnTo>
                    <a:pt x="18445" y="8770"/>
                  </a:lnTo>
                  <a:lnTo>
                    <a:pt x="18479" y="8796"/>
                  </a:lnTo>
                  <a:lnTo>
                    <a:pt x="18510" y="8819"/>
                  </a:lnTo>
                  <a:lnTo>
                    <a:pt x="18540" y="8841"/>
                  </a:lnTo>
                  <a:lnTo>
                    <a:pt x="18574" y="8867"/>
                  </a:lnTo>
                  <a:lnTo>
                    <a:pt x="18605" y="8890"/>
                  </a:lnTo>
                  <a:lnTo>
                    <a:pt x="18636" y="8912"/>
                  </a:lnTo>
                  <a:lnTo>
                    <a:pt x="18668" y="8937"/>
                  </a:lnTo>
                  <a:lnTo>
                    <a:pt x="18698" y="8959"/>
                  </a:lnTo>
                  <a:lnTo>
                    <a:pt x="18731" y="8982"/>
                  </a:lnTo>
                  <a:lnTo>
                    <a:pt x="18763" y="9007"/>
                  </a:lnTo>
                  <a:lnTo>
                    <a:pt x="18794" y="9029"/>
                  </a:lnTo>
                  <a:lnTo>
                    <a:pt x="18824" y="9052"/>
                  </a:lnTo>
                  <a:lnTo>
                    <a:pt x="18858" y="9077"/>
                  </a:lnTo>
                  <a:lnTo>
                    <a:pt x="18889" y="9099"/>
                  </a:lnTo>
                  <a:lnTo>
                    <a:pt x="18919" y="9122"/>
                  </a:lnTo>
                  <a:lnTo>
                    <a:pt x="18952" y="9145"/>
                  </a:lnTo>
                  <a:lnTo>
                    <a:pt x="18982" y="9168"/>
                  </a:lnTo>
                  <a:lnTo>
                    <a:pt x="19014" y="9191"/>
                  </a:lnTo>
                  <a:lnTo>
                    <a:pt x="19045" y="9212"/>
                  </a:lnTo>
                  <a:lnTo>
                    <a:pt x="19077" y="9236"/>
                  </a:lnTo>
                  <a:lnTo>
                    <a:pt x="19110" y="9259"/>
                  </a:lnTo>
                  <a:lnTo>
                    <a:pt x="19139" y="9279"/>
                  </a:lnTo>
                  <a:lnTo>
                    <a:pt x="19172" y="9304"/>
                  </a:lnTo>
                  <a:lnTo>
                    <a:pt x="19205" y="9327"/>
                  </a:lnTo>
                  <a:lnTo>
                    <a:pt x="19234" y="9347"/>
                  </a:lnTo>
                  <a:lnTo>
                    <a:pt x="19266" y="9370"/>
                  </a:lnTo>
                  <a:lnTo>
                    <a:pt x="19298" y="9394"/>
                  </a:lnTo>
                  <a:lnTo>
                    <a:pt x="19329" y="9414"/>
                  </a:lnTo>
                  <a:lnTo>
                    <a:pt x="19361" y="9437"/>
                  </a:lnTo>
                  <a:lnTo>
                    <a:pt x="19392" y="9458"/>
                  </a:lnTo>
                  <a:lnTo>
                    <a:pt x="19424" y="9481"/>
                  </a:lnTo>
                  <a:lnTo>
                    <a:pt x="19455" y="9502"/>
                  </a:lnTo>
                  <a:lnTo>
                    <a:pt x="19487" y="9525"/>
                  </a:lnTo>
                  <a:lnTo>
                    <a:pt x="19518" y="9546"/>
                  </a:lnTo>
                  <a:lnTo>
                    <a:pt x="19550" y="9568"/>
                  </a:lnTo>
                  <a:lnTo>
                    <a:pt x="19580" y="9589"/>
                  </a:lnTo>
                  <a:lnTo>
                    <a:pt x="19613" y="9611"/>
                  </a:lnTo>
                  <a:lnTo>
                    <a:pt x="19643" y="9632"/>
                  </a:lnTo>
                  <a:lnTo>
                    <a:pt x="19676" y="9654"/>
                  </a:lnTo>
                  <a:lnTo>
                    <a:pt x="19706" y="9674"/>
                  </a:lnTo>
                  <a:lnTo>
                    <a:pt x="19740" y="9698"/>
                  </a:lnTo>
                  <a:lnTo>
                    <a:pt x="19769" y="9717"/>
                  </a:lnTo>
                  <a:lnTo>
                    <a:pt x="19801" y="9739"/>
                  </a:lnTo>
                  <a:lnTo>
                    <a:pt x="19832" y="9759"/>
                  </a:lnTo>
                  <a:lnTo>
                    <a:pt x="19864" y="9780"/>
                  </a:lnTo>
                  <a:lnTo>
                    <a:pt x="19896" y="9802"/>
                  </a:lnTo>
                  <a:lnTo>
                    <a:pt x="19927" y="9822"/>
                  </a:lnTo>
                  <a:lnTo>
                    <a:pt x="19958" y="9842"/>
                  </a:lnTo>
                  <a:lnTo>
                    <a:pt x="19990" y="9863"/>
                  </a:lnTo>
                  <a:lnTo>
                    <a:pt x="20022" y="9884"/>
                  </a:lnTo>
                  <a:lnTo>
                    <a:pt x="20053" y="9904"/>
                  </a:lnTo>
                  <a:lnTo>
                    <a:pt x="20085" y="9925"/>
                  </a:lnTo>
                  <a:lnTo>
                    <a:pt x="20116" y="9945"/>
                  </a:lnTo>
                  <a:lnTo>
                    <a:pt x="20146" y="9964"/>
                  </a:lnTo>
                  <a:lnTo>
                    <a:pt x="20178" y="9984"/>
                  </a:lnTo>
                  <a:lnTo>
                    <a:pt x="20211" y="10005"/>
                  </a:lnTo>
                  <a:lnTo>
                    <a:pt x="20241" y="10024"/>
                  </a:lnTo>
                  <a:lnTo>
                    <a:pt x="20274" y="10045"/>
                  </a:lnTo>
                  <a:lnTo>
                    <a:pt x="20304" y="10064"/>
                  </a:lnTo>
                  <a:lnTo>
                    <a:pt x="20336" y="10084"/>
                  </a:lnTo>
                  <a:lnTo>
                    <a:pt x="20369" y="10105"/>
                  </a:lnTo>
                  <a:lnTo>
                    <a:pt x="20397" y="10122"/>
                  </a:lnTo>
                  <a:lnTo>
                    <a:pt x="20432" y="10144"/>
                  </a:lnTo>
                  <a:lnTo>
                    <a:pt x="20460" y="10161"/>
                  </a:lnTo>
                  <a:lnTo>
                    <a:pt x="20492" y="10180"/>
                  </a:lnTo>
                  <a:lnTo>
                    <a:pt x="20525" y="10200"/>
                  </a:lnTo>
                  <a:lnTo>
                    <a:pt x="20557" y="10220"/>
                  </a:lnTo>
                  <a:lnTo>
                    <a:pt x="20588" y="10239"/>
                  </a:lnTo>
                  <a:lnTo>
                    <a:pt x="20618" y="10257"/>
                  </a:lnTo>
                  <a:lnTo>
                    <a:pt x="20649" y="10274"/>
                  </a:lnTo>
                  <a:lnTo>
                    <a:pt x="20681" y="10294"/>
                  </a:lnTo>
                  <a:lnTo>
                    <a:pt x="20713" y="10313"/>
                  </a:lnTo>
                  <a:lnTo>
                    <a:pt x="20746" y="10333"/>
                  </a:lnTo>
                  <a:lnTo>
                    <a:pt x="20775" y="10349"/>
                  </a:lnTo>
                  <a:lnTo>
                    <a:pt x="20809" y="10370"/>
                  </a:lnTo>
                  <a:lnTo>
                    <a:pt x="20838" y="10386"/>
                  </a:lnTo>
                  <a:lnTo>
                    <a:pt x="20871" y="10406"/>
                  </a:lnTo>
                  <a:lnTo>
                    <a:pt x="20902" y="10423"/>
                  </a:lnTo>
                  <a:lnTo>
                    <a:pt x="20933" y="10441"/>
                  </a:lnTo>
                  <a:lnTo>
                    <a:pt x="20965" y="10459"/>
                  </a:lnTo>
                  <a:lnTo>
                    <a:pt x="20996" y="10477"/>
                  </a:lnTo>
                  <a:lnTo>
                    <a:pt x="21028" y="10495"/>
                  </a:lnTo>
                  <a:lnTo>
                    <a:pt x="21060" y="10513"/>
                  </a:lnTo>
                  <a:lnTo>
                    <a:pt x="21089" y="10529"/>
                  </a:lnTo>
                  <a:lnTo>
                    <a:pt x="21123" y="10548"/>
                  </a:lnTo>
                  <a:lnTo>
                    <a:pt x="21154" y="10566"/>
                  </a:lnTo>
                  <a:cubicBezTo>
                    <a:pt x="21200" y="10592"/>
                    <a:pt x="21216" y="10650"/>
                    <a:pt x="21190" y="10697"/>
                  </a:cubicBezTo>
                  <a:cubicBezTo>
                    <a:pt x="21164" y="10743"/>
                    <a:pt x="21106" y="10759"/>
                    <a:pt x="21059" y="10733"/>
                  </a:cubicBezTo>
                  <a:lnTo>
                    <a:pt x="21026" y="10714"/>
                  </a:lnTo>
                  <a:lnTo>
                    <a:pt x="20998" y="10698"/>
                  </a:lnTo>
                  <a:lnTo>
                    <a:pt x="20963" y="10679"/>
                  </a:lnTo>
                  <a:lnTo>
                    <a:pt x="20933" y="10662"/>
                  </a:lnTo>
                  <a:lnTo>
                    <a:pt x="20901" y="10644"/>
                  </a:lnTo>
                  <a:lnTo>
                    <a:pt x="20868" y="10625"/>
                  </a:lnTo>
                  <a:lnTo>
                    <a:pt x="20838" y="10608"/>
                  </a:lnTo>
                  <a:lnTo>
                    <a:pt x="20805" y="10589"/>
                  </a:lnTo>
                  <a:lnTo>
                    <a:pt x="20773" y="10571"/>
                  </a:lnTo>
                  <a:lnTo>
                    <a:pt x="20743" y="10553"/>
                  </a:lnTo>
                  <a:lnTo>
                    <a:pt x="20708" y="10533"/>
                  </a:lnTo>
                  <a:lnTo>
                    <a:pt x="20680" y="10516"/>
                  </a:lnTo>
                  <a:lnTo>
                    <a:pt x="20645" y="10496"/>
                  </a:lnTo>
                  <a:lnTo>
                    <a:pt x="20615" y="10478"/>
                  </a:lnTo>
                  <a:lnTo>
                    <a:pt x="20583" y="10459"/>
                  </a:lnTo>
                  <a:lnTo>
                    <a:pt x="20552" y="10440"/>
                  </a:lnTo>
                  <a:lnTo>
                    <a:pt x="20520" y="10422"/>
                  </a:lnTo>
                  <a:lnTo>
                    <a:pt x="20487" y="10402"/>
                  </a:lnTo>
                  <a:lnTo>
                    <a:pt x="20456" y="10383"/>
                  </a:lnTo>
                  <a:lnTo>
                    <a:pt x="20424" y="10363"/>
                  </a:lnTo>
                  <a:lnTo>
                    <a:pt x="20394" y="10345"/>
                  </a:lnTo>
                  <a:lnTo>
                    <a:pt x="20362" y="10326"/>
                  </a:lnTo>
                  <a:lnTo>
                    <a:pt x="20327" y="10305"/>
                  </a:lnTo>
                  <a:lnTo>
                    <a:pt x="20299" y="10287"/>
                  </a:lnTo>
                  <a:lnTo>
                    <a:pt x="20264" y="10266"/>
                  </a:lnTo>
                  <a:lnTo>
                    <a:pt x="20235" y="10247"/>
                  </a:lnTo>
                  <a:lnTo>
                    <a:pt x="20203" y="10227"/>
                  </a:lnTo>
                  <a:lnTo>
                    <a:pt x="20169" y="10206"/>
                  </a:lnTo>
                  <a:lnTo>
                    <a:pt x="20140" y="10187"/>
                  </a:lnTo>
                  <a:lnTo>
                    <a:pt x="20106" y="10166"/>
                  </a:lnTo>
                  <a:lnTo>
                    <a:pt x="20077" y="10147"/>
                  </a:lnTo>
                  <a:lnTo>
                    <a:pt x="20045" y="10127"/>
                  </a:lnTo>
                  <a:lnTo>
                    <a:pt x="20011" y="10106"/>
                  </a:lnTo>
                  <a:lnTo>
                    <a:pt x="19980" y="10086"/>
                  </a:lnTo>
                  <a:lnTo>
                    <a:pt x="19948" y="10065"/>
                  </a:lnTo>
                  <a:lnTo>
                    <a:pt x="19917" y="10045"/>
                  </a:lnTo>
                  <a:lnTo>
                    <a:pt x="19885" y="10024"/>
                  </a:lnTo>
                  <a:lnTo>
                    <a:pt x="19853" y="10003"/>
                  </a:lnTo>
                  <a:lnTo>
                    <a:pt x="19822" y="9983"/>
                  </a:lnTo>
                  <a:lnTo>
                    <a:pt x="19789" y="9961"/>
                  </a:lnTo>
                  <a:lnTo>
                    <a:pt x="19759" y="9941"/>
                  </a:lnTo>
                  <a:lnTo>
                    <a:pt x="19727" y="9920"/>
                  </a:lnTo>
                  <a:lnTo>
                    <a:pt x="19694" y="9898"/>
                  </a:lnTo>
                  <a:lnTo>
                    <a:pt x="19664" y="9878"/>
                  </a:lnTo>
                  <a:lnTo>
                    <a:pt x="19629" y="9855"/>
                  </a:lnTo>
                  <a:lnTo>
                    <a:pt x="19601" y="9835"/>
                  </a:lnTo>
                  <a:lnTo>
                    <a:pt x="19567" y="9813"/>
                  </a:lnTo>
                  <a:lnTo>
                    <a:pt x="19536" y="9791"/>
                  </a:lnTo>
                  <a:lnTo>
                    <a:pt x="19504" y="9770"/>
                  </a:lnTo>
                  <a:lnTo>
                    <a:pt x="19473" y="9748"/>
                  </a:lnTo>
                  <a:lnTo>
                    <a:pt x="19441" y="9727"/>
                  </a:lnTo>
                  <a:lnTo>
                    <a:pt x="19409" y="9705"/>
                  </a:lnTo>
                  <a:lnTo>
                    <a:pt x="19376" y="9682"/>
                  </a:lnTo>
                  <a:lnTo>
                    <a:pt x="19346" y="9661"/>
                  </a:lnTo>
                  <a:lnTo>
                    <a:pt x="19313" y="9638"/>
                  </a:lnTo>
                  <a:lnTo>
                    <a:pt x="19283" y="9617"/>
                  </a:lnTo>
                  <a:lnTo>
                    <a:pt x="19250" y="9594"/>
                  </a:lnTo>
                  <a:lnTo>
                    <a:pt x="19220" y="9573"/>
                  </a:lnTo>
                  <a:lnTo>
                    <a:pt x="19186" y="9549"/>
                  </a:lnTo>
                  <a:lnTo>
                    <a:pt x="19155" y="9527"/>
                  </a:lnTo>
                  <a:lnTo>
                    <a:pt x="19125" y="9506"/>
                  </a:lnTo>
                  <a:lnTo>
                    <a:pt x="19090" y="9482"/>
                  </a:lnTo>
                  <a:lnTo>
                    <a:pt x="19060" y="9459"/>
                  </a:lnTo>
                  <a:lnTo>
                    <a:pt x="19030" y="9438"/>
                  </a:lnTo>
                  <a:lnTo>
                    <a:pt x="18995" y="9414"/>
                  </a:lnTo>
                  <a:lnTo>
                    <a:pt x="18965" y="9391"/>
                  </a:lnTo>
                  <a:lnTo>
                    <a:pt x="18934" y="9369"/>
                  </a:lnTo>
                  <a:lnTo>
                    <a:pt x="18902" y="9346"/>
                  </a:lnTo>
                  <a:lnTo>
                    <a:pt x="18870" y="9323"/>
                  </a:lnTo>
                  <a:lnTo>
                    <a:pt x="18837" y="9300"/>
                  </a:lnTo>
                  <a:lnTo>
                    <a:pt x="18807" y="9277"/>
                  </a:lnTo>
                  <a:lnTo>
                    <a:pt x="18774" y="9254"/>
                  </a:lnTo>
                  <a:lnTo>
                    <a:pt x="18743" y="9230"/>
                  </a:lnTo>
                  <a:lnTo>
                    <a:pt x="18712" y="9207"/>
                  </a:lnTo>
                  <a:lnTo>
                    <a:pt x="18679" y="9184"/>
                  </a:lnTo>
                  <a:lnTo>
                    <a:pt x="18648" y="9160"/>
                  </a:lnTo>
                  <a:lnTo>
                    <a:pt x="18616" y="9137"/>
                  </a:lnTo>
                  <a:lnTo>
                    <a:pt x="18586" y="9114"/>
                  </a:lnTo>
                  <a:lnTo>
                    <a:pt x="18553" y="9090"/>
                  </a:lnTo>
                  <a:lnTo>
                    <a:pt x="18521" y="9067"/>
                  </a:lnTo>
                  <a:lnTo>
                    <a:pt x="18490" y="9043"/>
                  </a:lnTo>
                  <a:lnTo>
                    <a:pt x="18457" y="9018"/>
                  </a:lnTo>
                  <a:lnTo>
                    <a:pt x="18428" y="8996"/>
                  </a:lnTo>
                  <a:lnTo>
                    <a:pt x="18395" y="8972"/>
                  </a:lnTo>
                  <a:lnTo>
                    <a:pt x="18362" y="8947"/>
                  </a:lnTo>
                  <a:lnTo>
                    <a:pt x="18333" y="8925"/>
                  </a:lnTo>
                  <a:lnTo>
                    <a:pt x="18299" y="8900"/>
                  </a:lnTo>
                  <a:lnTo>
                    <a:pt x="18269" y="8877"/>
                  </a:lnTo>
                  <a:lnTo>
                    <a:pt x="18236" y="8852"/>
                  </a:lnTo>
                  <a:lnTo>
                    <a:pt x="18204" y="8828"/>
                  </a:lnTo>
                  <a:lnTo>
                    <a:pt x="18174" y="8804"/>
                  </a:lnTo>
                  <a:lnTo>
                    <a:pt x="18141" y="8779"/>
                  </a:lnTo>
                  <a:lnTo>
                    <a:pt x="18111" y="8756"/>
                  </a:lnTo>
                  <a:lnTo>
                    <a:pt x="18076" y="8730"/>
                  </a:lnTo>
                  <a:lnTo>
                    <a:pt x="18048" y="8707"/>
                  </a:lnTo>
                  <a:lnTo>
                    <a:pt x="18014" y="8682"/>
                  </a:lnTo>
                  <a:lnTo>
                    <a:pt x="17983" y="8657"/>
                  </a:lnTo>
                  <a:lnTo>
                    <a:pt x="17951" y="8633"/>
                  </a:lnTo>
                  <a:lnTo>
                    <a:pt x="17918" y="8607"/>
                  </a:lnTo>
                  <a:lnTo>
                    <a:pt x="17890" y="8584"/>
                  </a:lnTo>
                  <a:lnTo>
                    <a:pt x="17856" y="8559"/>
                  </a:lnTo>
                  <a:lnTo>
                    <a:pt x="17823" y="8533"/>
                  </a:lnTo>
                  <a:lnTo>
                    <a:pt x="17793" y="8509"/>
                  </a:lnTo>
                  <a:lnTo>
                    <a:pt x="17760" y="8483"/>
                  </a:lnTo>
                  <a:lnTo>
                    <a:pt x="17730" y="8459"/>
                  </a:lnTo>
                  <a:lnTo>
                    <a:pt x="17698" y="8434"/>
                  </a:lnTo>
                  <a:lnTo>
                    <a:pt x="17664" y="8407"/>
                  </a:lnTo>
                  <a:lnTo>
                    <a:pt x="17635" y="8383"/>
                  </a:lnTo>
                  <a:lnTo>
                    <a:pt x="17602" y="8357"/>
                  </a:lnTo>
                  <a:lnTo>
                    <a:pt x="17571" y="8332"/>
                  </a:lnTo>
                  <a:lnTo>
                    <a:pt x="17540" y="8307"/>
                  </a:lnTo>
                  <a:lnTo>
                    <a:pt x="17506" y="8280"/>
                  </a:lnTo>
                  <a:lnTo>
                    <a:pt x="17477" y="8256"/>
                  </a:lnTo>
                  <a:lnTo>
                    <a:pt x="17443" y="8229"/>
                  </a:lnTo>
                  <a:lnTo>
                    <a:pt x="17414" y="8205"/>
                  </a:lnTo>
                  <a:lnTo>
                    <a:pt x="17381" y="8179"/>
                  </a:lnTo>
                  <a:lnTo>
                    <a:pt x="17348" y="8152"/>
                  </a:lnTo>
                  <a:lnTo>
                    <a:pt x="17318" y="8127"/>
                  </a:lnTo>
                  <a:lnTo>
                    <a:pt x="17285" y="8100"/>
                  </a:lnTo>
                  <a:lnTo>
                    <a:pt x="17255" y="8075"/>
                  </a:lnTo>
                  <a:lnTo>
                    <a:pt x="17223" y="8049"/>
                  </a:lnTo>
                  <a:lnTo>
                    <a:pt x="17190" y="8022"/>
                  </a:lnTo>
                  <a:lnTo>
                    <a:pt x="17160" y="7997"/>
                  </a:lnTo>
                  <a:lnTo>
                    <a:pt x="17127" y="7970"/>
                  </a:lnTo>
                  <a:lnTo>
                    <a:pt x="17096" y="7944"/>
                  </a:lnTo>
                  <a:lnTo>
                    <a:pt x="17064" y="7917"/>
                  </a:lnTo>
                  <a:lnTo>
                    <a:pt x="17034" y="7892"/>
                  </a:lnTo>
                  <a:lnTo>
                    <a:pt x="17001" y="7865"/>
                  </a:lnTo>
                  <a:lnTo>
                    <a:pt x="16969" y="7838"/>
                  </a:lnTo>
                  <a:lnTo>
                    <a:pt x="16938" y="7812"/>
                  </a:lnTo>
                  <a:lnTo>
                    <a:pt x="16904" y="7784"/>
                  </a:lnTo>
                  <a:lnTo>
                    <a:pt x="16875" y="7758"/>
                  </a:lnTo>
                  <a:lnTo>
                    <a:pt x="16844" y="7732"/>
                  </a:lnTo>
                  <a:lnTo>
                    <a:pt x="16809" y="7704"/>
                  </a:lnTo>
                  <a:lnTo>
                    <a:pt x="16780" y="7678"/>
                  </a:lnTo>
                  <a:lnTo>
                    <a:pt x="16746" y="7650"/>
                  </a:lnTo>
                  <a:lnTo>
                    <a:pt x="16717" y="7624"/>
                  </a:lnTo>
                  <a:lnTo>
                    <a:pt x="16685" y="7597"/>
                  </a:lnTo>
                  <a:lnTo>
                    <a:pt x="16650" y="7568"/>
                  </a:lnTo>
                  <a:lnTo>
                    <a:pt x="16622" y="7542"/>
                  </a:lnTo>
                  <a:lnTo>
                    <a:pt x="16588" y="7514"/>
                  </a:lnTo>
                  <a:lnTo>
                    <a:pt x="16557" y="7487"/>
                  </a:lnTo>
                  <a:lnTo>
                    <a:pt x="16527" y="7460"/>
                  </a:lnTo>
                  <a:lnTo>
                    <a:pt x="16492" y="7431"/>
                  </a:lnTo>
                  <a:lnTo>
                    <a:pt x="16464" y="7405"/>
                  </a:lnTo>
                  <a:lnTo>
                    <a:pt x="16429" y="7376"/>
                  </a:lnTo>
                  <a:lnTo>
                    <a:pt x="16399" y="7349"/>
                  </a:lnTo>
                  <a:lnTo>
                    <a:pt x="16369" y="7322"/>
                  </a:lnTo>
                  <a:lnTo>
                    <a:pt x="16334" y="7293"/>
                  </a:lnTo>
                  <a:lnTo>
                    <a:pt x="16304" y="7266"/>
                  </a:lnTo>
                  <a:lnTo>
                    <a:pt x="16271" y="7237"/>
                  </a:lnTo>
                  <a:lnTo>
                    <a:pt x="16241" y="7210"/>
                  </a:lnTo>
                  <a:lnTo>
                    <a:pt x="16209" y="7182"/>
                  </a:lnTo>
                  <a:lnTo>
                    <a:pt x="16176" y="7153"/>
                  </a:lnTo>
                  <a:lnTo>
                    <a:pt x="16145" y="7125"/>
                  </a:lnTo>
                  <a:lnTo>
                    <a:pt x="16113" y="7096"/>
                  </a:lnTo>
                  <a:lnTo>
                    <a:pt x="16083" y="7069"/>
                  </a:lnTo>
                  <a:lnTo>
                    <a:pt x="16049" y="7039"/>
                  </a:lnTo>
                  <a:lnTo>
                    <a:pt x="16020" y="7012"/>
                  </a:lnTo>
                  <a:lnTo>
                    <a:pt x="15987" y="6983"/>
                  </a:lnTo>
                  <a:lnTo>
                    <a:pt x="15955" y="6954"/>
                  </a:lnTo>
                  <a:lnTo>
                    <a:pt x="15924" y="6926"/>
                  </a:lnTo>
                  <a:lnTo>
                    <a:pt x="15891" y="6896"/>
                  </a:lnTo>
                  <a:lnTo>
                    <a:pt x="15861" y="6868"/>
                  </a:lnTo>
                  <a:lnTo>
                    <a:pt x="15830" y="6840"/>
                  </a:lnTo>
                  <a:lnTo>
                    <a:pt x="15796" y="6810"/>
                  </a:lnTo>
                  <a:lnTo>
                    <a:pt x="15766" y="6782"/>
                  </a:lnTo>
                  <a:lnTo>
                    <a:pt x="15733" y="6752"/>
                  </a:lnTo>
                  <a:lnTo>
                    <a:pt x="15702" y="6723"/>
                  </a:lnTo>
                  <a:lnTo>
                    <a:pt x="15671" y="6694"/>
                  </a:lnTo>
                  <a:lnTo>
                    <a:pt x="15638" y="6664"/>
                  </a:lnTo>
                  <a:lnTo>
                    <a:pt x="15608" y="6636"/>
                  </a:lnTo>
                  <a:lnTo>
                    <a:pt x="15574" y="6604"/>
                  </a:lnTo>
                  <a:lnTo>
                    <a:pt x="15545" y="6577"/>
                  </a:lnTo>
                  <a:lnTo>
                    <a:pt x="15512" y="6547"/>
                  </a:lnTo>
                  <a:lnTo>
                    <a:pt x="15480" y="6517"/>
                  </a:lnTo>
                  <a:lnTo>
                    <a:pt x="15449" y="6488"/>
                  </a:lnTo>
                  <a:lnTo>
                    <a:pt x="15416" y="6456"/>
                  </a:lnTo>
                  <a:lnTo>
                    <a:pt x="15387" y="6429"/>
                  </a:lnTo>
                  <a:lnTo>
                    <a:pt x="15354" y="6399"/>
                  </a:lnTo>
                  <a:lnTo>
                    <a:pt x="15321" y="6367"/>
                  </a:lnTo>
                  <a:lnTo>
                    <a:pt x="15291" y="6339"/>
                  </a:lnTo>
                  <a:lnTo>
                    <a:pt x="15258" y="6307"/>
                  </a:lnTo>
                  <a:lnTo>
                    <a:pt x="15228" y="6279"/>
                  </a:lnTo>
                  <a:lnTo>
                    <a:pt x="15195" y="6247"/>
                  </a:lnTo>
                  <a:lnTo>
                    <a:pt x="15163" y="6216"/>
                  </a:lnTo>
                  <a:lnTo>
                    <a:pt x="15133" y="6188"/>
                  </a:lnTo>
                  <a:lnTo>
                    <a:pt x="15099" y="6155"/>
                  </a:lnTo>
                  <a:lnTo>
                    <a:pt x="15070" y="6127"/>
                  </a:lnTo>
                  <a:lnTo>
                    <a:pt x="15037" y="6095"/>
                  </a:lnTo>
                  <a:lnTo>
                    <a:pt x="15005" y="6064"/>
                  </a:lnTo>
                  <a:lnTo>
                    <a:pt x="14974" y="6034"/>
                  </a:lnTo>
                  <a:lnTo>
                    <a:pt x="14942" y="6003"/>
                  </a:lnTo>
                  <a:lnTo>
                    <a:pt x="14911" y="5973"/>
                  </a:lnTo>
                  <a:lnTo>
                    <a:pt x="14878" y="5941"/>
                  </a:lnTo>
                  <a:lnTo>
                    <a:pt x="14848" y="5911"/>
                  </a:lnTo>
                  <a:lnTo>
                    <a:pt x="14816" y="5880"/>
                  </a:lnTo>
                  <a:lnTo>
                    <a:pt x="14783" y="5848"/>
                  </a:lnTo>
                  <a:lnTo>
                    <a:pt x="14753" y="5818"/>
                  </a:lnTo>
                  <a:lnTo>
                    <a:pt x="14720" y="5786"/>
                  </a:lnTo>
                  <a:lnTo>
                    <a:pt x="14689" y="5755"/>
                  </a:lnTo>
                  <a:lnTo>
                    <a:pt x="14658" y="5724"/>
                  </a:lnTo>
                  <a:lnTo>
                    <a:pt x="14625" y="5692"/>
                  </a:lnTo>
                  <a:lnTo>
                    <a:pt x="14594" y="5661"/>
                  </a:lnTo>
                  <a:lnTo>
                    <a:pt x="14562" y="5629"/>
                  </a:lnTo>
                  <a:lnTo>
                    <a:pt x="14531" y="5598"/>
                  </a:lnTo>
                  <a:lnTo>
                    <a:pt x="14500" y="5567"/>
                  </a:lnTo>
                  <a:lnTo>
                    <a:pt x="14466" y="5534"/>
                  </a:lnTo>
                  <a:lnTo>
                    <a:pt x="14436" y="5503"/>
                  </a:lnTo>
                  <a:lnTo>
                    <a:pt x="14403" y="5470"/>
                  </a:lnTo>
                  <a:lnTo>
                    <a:pt x="14373" y="5439"/>
                  </a:lnTo>
                  <a:lnTo>
                    <a:pt x="14341" y="5407"/>
                  </a:lnTo>
                  <a:lnTo>
                    <a:pt x="14308" y="5374"/>
                  </a:lnTo>
                  <a:lnTo>
                    <a:pt x="14278" y="5343"/>
                  </a:lnTo>
                  <a:lnTo>
                    <a:pt x="14245" y="5310"/>
                  </a:lnTo>
                  <a:lnTo>
                    <a:pt x="14215" y="5279"/>
                  </a:lnTo>
                  <a:lnTo>
                    <a:pt x="14182" y="5246"/>
                  </a:lnTo>
                  <a:lnTo>
                    <a:pt x="14150" y="5213"/>
                  </a:lnTo>
                  <a:lnTo>
                    <a:pt x="14119" y="5181"/>
                  </a:lnTo>
                  <a:lnTo>
                    <a:pt x="14087" y="5148"/>
                  </a:lnTo>
                  <a:lnTo>
                    <a:pt x="14056" y="5116"/>
                  </a:lnTo>
                  <a:lnTo>
                    <a:pt x="14024" y="5083"/>
                  </a:lnTo>
                  <a:lnTo>
                    <a:pt x="13992" y="5050"/>
                  </a:lnTo>
                  <a:lnTo>
                    <a:pt x="13961" y="5018"/>
                  </a:lnTo>
                  <a:lnTo>
                    <a:pt x="13927" y="4984"/>
                  </a:lnTo>
                  <a:lnTo>
                    <a:pt x="13898" y="4952"/>
                  </a:lnTo>
                  <a:lnTo>
                    <a:pt x="13864" y="4918"/>
                  </a:lnTo>
                  <a:lnTo>
                    <a:pt x="13835" y="4886"/>
                  </a:lnTo>
                  <a:lnTo>
                    <a:pt x="13803" y="4853"/>
                  </a:lnTo>
                  <a:lnTo>
                    <a:pt x="13769" y="4818"/>
                  </a:lnTo>
                  <a:lnTo>
                    <a:pt x="13740" y="4786"/>
                  </a:lnTo>
                  <a:lnTo>
                    <a:pt x="13706" y="4752"/>
                  </a:lnTo>
                  <a:lnTo>
                    <a:pt x="13676" y="4719"/>
                  </a:lnTo>
                  <a:lnTo>
                    <a:pt x="13645" y="4686"/>
                  </a:lnTo>
                  <a:lnTo>
                    <a:pt x="13611" y="4651"/>
                  </a:lnTo>
                  <a:lnTo>
                    <a:pt x="13581" y="4618"/>
                  </a:lnTo>
                  <a:lnTo>
                    <a:pt x="13548" y="4584"/>
                  </a:lnTo>
                  <a:lnTo>
                    <a:pt x="13518" y="4551"/>
                  </a:lnTo>
                  <a:lnTo>
                    <a:pt x="13486" y="4517"/>
                  </a:lnTo>
                  <a:lnTo>
                    <a:pt x="13453" y="4482"/>
                  </a:lnTo>
                  <a:lnTo>
                    <a:pt x="13423" y="4449"/>
                  </a:lnTo>
                  <a:lnTo>
                    <a:pt x="13390" y="4414"/>
                  </a:lnTo>
                  <a:lnTo>
                    <a:pt x="13359" y="4380"/>
                  </a:lnTo>
                  <a:lnTo>
                    <a:pt x="13328" y="4346"/>
                  </a:lnTo>
                  <a:lnTo>
                    <a:pt x="13295" y="4311"/>
                  </a:lnTo>
                  <a:lnTo>
                    <a:pt x="13264" y="4277"/>
                  </a:lnTo>
                  <a:lnTo>
                    <a:pt x="13232" y="4242"/>
                  </a:lnTo>
                  <a:lnTo>
                    <a:pt x="13201" y="4208"/>
                  </a:lnTo>
                  <a:lnTo>
                    <a:pt x="13169" y="4173"/>
                  </a:lnTo>
                  <a:lnTo>
                    <a:pt x="13137" y="4138"/>
                  </a:lnTo>
                  <a:lnTo>
                    <a:pt x="13106" y="4104"/>
                  </a:lnTo>
                  <a:lnTo>
                    <a:pt x="13073" y="4068"/>
                  </a:lnTo>
                  <a:lnTo>
                    <a:pt x="13043" y="4034"/>
                  </a:lnTo>
                  <a:lnTo>
                    <a:pt x="13011" y="3999"/>
                  </a:lnTo>
                  <a:lnTo>
                    <a:pt x="12978" y="3963"/>
                  </a:lnTo>
                  <a:lnTo>
                    <a:pt x="12948" y="3929"/>
                  </a:lnTo>
                  <a:lnTo>
                    <a:pt x="12914" y="3892"/>
                  </a:lnTo>
                  <a:lnTo>
                    <a:pt x="12885" y="3858"/>
                  </a:lnTo>
                  <a:lnTo>
                    <a:pt x="12853" y="3823"/>
                  </a:lnTo>
                  <a:lnTo>
                    <a:pt x="12819" y="3786"/>
                  </a:lnTo>
                  <a:lnTo>
                    <a:pt x="12789" y="3751"/>
                  </a:lnTo>
                  <a:lnTo>
                    <a:pt x="12757" y="3715"/>
                  </a:lnTo>
                  <a:lnTo>
                    <a:pt x="12726" y="3680"/>
                  </a:lnTo>
                  <a:lnTo>
                    <a:pt x="12693" y="3643"/>
                  </a:lnTo>
                  <a:lnTo>
                    <a:pt x="12663" y="3608"/>
                  </a:lnTo>
                  <a:lnTo>
                    <a:pt x="12631" y="3572"/>
                  </a:lnTo>
                  <a:lnTo>
                    <a:pt x="12598" y="3535"/>
                  </a:lnTo>
                  <a:lnTo>
                    <a:pt x="12568" y="3500"/>
                  </a:lnTo>
                  <a:lnTo>
                    <a:pt x="12535" y="3463"/>
                  </a:lnTo>
                  <a:lnTo>
                    <a:pt x="12504" y="3427"/>
                  </a:lnTo>
                  <a:lnTo>
                    <a:pt x="12473" y="3391"/>
                  </a:lnTo>
                  <a:lnTo>
                    <a:pt x="12439" y="3353"/>
                  </a:lnTo>
                  <a:lnTo>
                    <a:pt x="12410" y="3318"/>
                  </a:lnTo>
                  <a:lnTo>
                    <a:pt x="12376" y="3280"/>
                  </a:lnTo>
                  <a:lnTo>
                    <a:pt x="12347" y="3245"/>
                  </a:lnTo>
                  <a:lnTo>
                    <a:pt x="12314" y="3208"/>
                  </a:lnTo>
                  <a:lnTo>
                    <a:pt x="12281" y="3170"/>
                  </a:lnTo>
                  <a:lnTo>
                    <a:pt x="12251" y="3134"/>
                  </a:lnTo>
                  <a:lnTo>
                    <a:pt x="12218" y="3096"/>
                  </a:lnTo>
                  <a:lnTo>
                    <a:pt x="12188" y="3060"/>
                  </a:lnTo>
                  <a:lnTo>
                    <a:pt x="12156" y="3023"/>
                  </a:lnTo>
                  <a:lnTo>
                    <a:pt x="12122" y="2984"/>
                  </a:lnTo>
                  <a:lnTo>
                    <a:pt x="12093" y="2948"/>
                  </a:lnTo>
                  <a:lnTo>
                    <a:pt x="12060" y="2910"/>
                  </a:lnTo>
                  <a:lnTo>
                    <a:pt x="12029" y="2873"/>
                  </a:lnTo>
                  <a:lnTo>
                    <a:pt x="11998" y="2836"/>
                  </a:lnTo>
                  <a:lnTo>
                    <a:pt x="11964" y="2797"/>
                  </a:lnTo>
                  <a:lnTo>
                    <a:pt x="11934" y="2760"/>
                  </a:lnTo>
                  <a:lnTo>
                    <a:pt x="11902" y="2722"/>
                  </a:lnTo>
                  <a:lnTo>
                    <a:pt x="11871" y="2685"/>
                  </a:lnTo>
                  <a:lnTo>
                    <a:pt x="11839" y="2647"/>
                  </a:lnTo>
                  <a:lnTo>
                    <a:pt x="11806" y="2608"/>
                  </a:lnTo>
                  <a:lnTo>
                    <a:pt x="11776" y="2571"/>
                  </a:lnTo>
                  <a:lnTo>
                    <a:pt x="11743" y="2532"/>
                  </a:lnTo>
                  <a:lnTo>
                    <a:pt x="11713" y="2495"/>
                  </a:lnTo>
                  <a:lnTo>
                    <a:pt x="11680" y="2456"/>
                  </a:lnTo>
                  <a:lnTo>
                    <a:pt x="11650" y="2419"/>
                  </a:lnTo>
                  <a:lnTo>
                    <a:pt x="11617" y="2380"/>
                  </a:lnTo>
                  <a:lnTo>
                    <a:pt x="11585" y="2341"/>
                  </a:lnTo>
                  <a:lnTo>
                    <a:pt x="11555" y="2304"/>
                  </a:lnTo>
                  <a:lnTo>
                    <a:pt x="11521" y="2264"/>
                  </a:lnTo>
                  <a:lnTo>
                    <a:pt x="11492" y="2227"/>
                  </a:lnTo>
                  <a:lnTo>
                    <a:pt x="11460" y="2189"/>
                  </a:lnTo>
                  <a:lnTo>
                    <a:pt x="11426" y="2149"/>
                  </a:lnTo>
                  <a:lnTo>
                    <a:pt x="11397" y="2112"/>
                  </a:lnTo>
                  <a:lnTo>
                    <a:pt x="11363" y="2072"/>
                  </a:lnTo>
                  <a:lnTo>
                    <a:pt x="11334" y="2035"/>
                  </a:lnTo>
                  <a:lnTo>
                    <a:pt x="11302" y="1997"/>
                  </a:lnTo>
                  <a:lnTo>
                    <a:pt x="11268" y="1957"/>
                  </a:lnTo>
                  <a:lnTo>
                    <a:pt x="11239" y="1920"/>
                  </a:lnTo>
                  <a:lnTo>
                    <a:pt x="11205" y="1880"/>
                  </a:lnTo>
                  <a:lnTo>
                    <a:pt x="11176" y="1843"/>
                  </a:lnTo>
                  <a:lnTo>
                    <a:pt x="11144" y="1805"/>
                  </a:lnTo>
                  <a:lnTo>
                    <a:pt x="11110" y="1765"/>
                  </a:lnTo>
                  <a:lnTo>
                    <a:pt x="11081" y="1728"/>
                  </a:lnTo>
                  <a:lnTo>
                    <a:pt x="11048" y="1689"/>
                  </a:lnTo>
                  <a:lnTo>
                    <a:pt x="11018" y="1652"/>
                  </a:lnTo>
                  <a:lnTo>
                    <a:pt x="10986" y="1614"/>
                  </a:lnTo>
                  <a:lnTo>
                    <a:pt x="10953" y="1575"/>
                  </a:lnTo>
                  <a:lnTo>
                    <a:pt x="10923" y="1538"/>
                  </a:lnTo>
                  <a:lnTo>
                    <a:pt x="10891" y="1500"/>
                  </a:lnTo>
                  <a:lnTo>
                    <a:pt x="10860" y="1463"/>
                  </a:lnTo>
                  <a:lnTo>
                    <a:pt x="10829" y="1426"/>
                  </a:lnTo>
                  <a:lnTo>
                    <a:pt x="10796" y="1388"/>
                  </a:lnTo>
                  <a:lnTo>
                    <a:pt x="10766" y="1352"/>
                  </a:lnTo>
                  <a:lnTo>
                    <a:pt x="10733" y="1314"/>
                  </a:lnTo>
                  <a:lnTo>
                    <a:pt x="10704" y="1279"/>
                  </a:lnTo>
                  <a:lnTo>
                    <a:pt x="10671" y="1242"/>
                  </a:lnTo>
                  <a:lnTo>
                    <a:pt x="10641" y="1207"/>
                  </a:lnTo>
                  <a:lnTo>
                    <a:pt x="10609" y="1171"/>
                  </a:lnTo>
                  <a:lnTo>
                    <a:pt x="10577" y="1135"/>
                  </a:lnTo>
                  <a:lnTo>
                    <a:pt x="10546" y="1100"/>
                  </a:lnTo>
                  <a:lnTo>
                    <a:pt x="10515" y="1065"/>
                  </a:lnTo>
                  <a:lnTo>
                    <a:pt x="10484" y="1031"/>
                  </a:lnTo>
                  <a:lnTo>
                    <a:pt x="10453" y="997"/>
                  </a:lnTo>
                  <a:lnTo>
                    <a:pt x="10420" y="962"/>
                  </a:lnTo>
                  <a:lnTo>
                    <a:pt x="10391" y="930"/>
                  </a:lnTo>
                  <a:lnTo>
                    <a:pt x="10357" y="896"/>
                  </a:lnTo>
                  <a:lnTo>
                    <a:pt x="10329" y="865"/>
                  </a:lnTo>
                  <a:lnTo>
                    <a:pt x="10297" y="833"/>
                  </a:lnTo>
                  <a:lnTo>
                    <a:pt x="10265" y="801"/>
                  </a:lnTo>
                  <a:lnTo>
                    <a:pt x="10235" y="771"/>
                  </a:lnTo>
                  <a:lnTo>
                    <a:pt x="10203" y="740"/>
                  </a:lnTo>
                  <a:lnTo>
                    <a:pt x="10173" y="712"/>
                  </a:lnTo>
                  <a:lnTo>
                    <a:pt x="10142" y="683"/>
                  </a:lnTo>
                  <a:lnTo>
                    <a:pt x="10110" y="654"/>
                  </a:lnTo>
                  <a:lnTo>
                    <a:pt x="10080" y="627"/>
                  </a:lnTo>
                  <a:lnTo>
                    <a:pt x="10048" y="599"/>
                  </a:lnTo>
                  <a:lnTo>
                    <a:pt x="10020" y="574"/>
                  </a:lnTo>
                  <a:lnTo>
                    <a:pt x="9988" y="548"/>
                  </a:lnTo>
                  <a:lnTo>
                    <a:pt x="9958" y="523"/>
                  </a:lnTo>
                  <a:lnTo>
                    <a:pt x="9928" y="500"/>
                  </a:lnTo>
                  <a:lnTo>
                    <a:pt x="9896" y="477"/>
                  </a:lnTo>
                  <a:lnTo>
                    <a:pt x="9866" y="454"/>
                  </a:lnTo>
                  <a:lnTo>
                    <a:pt x="9838" y="434"/>
                  </a:lnTo>
                  <a:lnTo>
                    <a:pt x="9805" y="412"/>
                  </a:lnTo>
                  <a:lnTo>
                    <a:pt x="9778" y="394"/>
                  </a:lnTo>
                  <a:lnTo>
                    <a:pt x="9747" y="375"/>
                  </a:lnTo>
                  <a:lnTo>
                    <a:pt x="9717" y="358"/>
                  </a:lnTo>
                  <a:lnTo>
                    <a:pt x="9687" y="341"/>
                  </a:lnTo>
                  <a:lnTo>
                    <a:pt x="9656" y="325"/>
                  </a:lnTo>
                  <a:lnTo>
                    <a:pt x="9631" y="311"/>
                  </a:lnTo>
                  <a:lnTo>
                    <a:pt x="9598" y="297"/>
                  </a:lnTo>
                  <a:lnTo>
                    <a:pt x="9570" y="284"/>
                  </a:lnTo>
                  <a:lnTo>
                    <a:pt x="9540" y="272"/>
                  </a:lnTo>
                  <a:lnTo>
                    <a:pt x="9510" y="260"/>
                  </a:lnTo>
                  <a:lnTo>
                    <a:pt x="9485" y="251"/>
                  </a:lnTo>
                  <a:lnTo>
                    <a:pt x="9453" y="242"/>
                  </a:lnTo>
                  <a:lnTo>
                    <a:pt x="9422" y="233"/>
                  </a:lnTo>
                  <a:lnTo>
                    <a:pt x="9395" y="225"/>
                  </a:lnTo>
                  <a:lnTo>
                    <a:pt x="9365" y="218"/>
                  </a:lnTo>
                  <a:lnTo>
                    <a:pt x="9336" y="212"/>
                  </a:lnTo>
                  <a:lnTo>
                    <a:pt x="9309" y="207"/>
                  </a:lnTo>
                  <a:lnTo>
                    <a:pt x="9279" y="203"/>
                  </a:lnTo>
                  <a:lnTo>
                    <a:pt x="9252" y="199"/>
                  </a:lnTo>
                  <a:lnTo>
                    <a:pt x="9219" y="197"/>
                  </a:lnTo>
                  <a:lnTo>
                    <a:pt x="9189" y="194"/>
                  </a:lnTo>
                  <a:lnTo>
                    <a:pt x="9163" y="192"/>
                  </a:lnTo>
                  <a:lnTo>
                    <a:pt x="9132" y="192"/>
                  </a:lnTo>
                  <a:lnTo>
                    <a:pt x="9100" y="192"/>
                  </a:lnTo>
                  <a:lnTo>
                    <a:pt x="9072" y="192"/>
                  </a:lnTo>
                  <a:lnTo>
                    <a:pt x="9046" y="193"/>
                  </a:lnTo>
                  <a:lnTo>
                    <a:pt x="9012" y="196"/>
                  </a:lnTo>
                  <a:lnTo>
                    <a:pt x="8983" y="198"/>
                  </a:lnTo>
                  <a:lnTo>
                    <a:pt x="8955" y="201"/>
                  </a:lnTo>
                  <a:lnTo>
                    <a:pt x="8926" y="204"/>
                  </a:lnTo>
                  <a:lnTo>
                    <a:pt x="8891" y="210"/>
                  </a:lnTo>
                  <a:lnTo>
                    <a:pt x="8866" y="213"/>
                  </a:lnTo>
                  <a:lnTo>
                    <a:pt x="8834" y="219"/>
                  </a:lnTo>
                  <a:lnTo>
                    <a:pt x="8806" y="224"/>
                  </a:lnTo>
                  <a:lnTo>
                    <a:pt x="8774" y="231"/>
                  </a:lnTo>
                  <a:lnTo>
                    <a:pt x="8745" y="238"/>
                  </a:lnTo>
                  <a:lnTo>
                    <a:pt x="8716" y="245"/>
                  </a:lnTo>
                  <a:lnTo>
                    <a:pt x="8684" y="254"/>
                  </a:lnTo>
                  <a:lnTo>
                    <a:pt x="8653" y="263"/>
                  </a:lnTo>
                  <a:lnTo>
                    <a:pt x="8624" y="271"/>
                  </a:lnTo>
                  <a:lnTo>
                    <a:pt x="8593" y="281"/>
                  </a:lnTo>
                  <a:lnTo>
                    <a:pt x="8566" y="289"/>
                  </a:lnTo>
                  <a:lnTo>
                    <a:pt x="8534" y="301"/>
                  </a:lnTo>
                  <a:lnTo>
                    <a:pt x="8503" y="313"/>
                  </a:lnTo>
                  <a:lnTo>
                    <a:pt x="8474" y="324"/>
                  </a:lnTo>
                  <a:lnTo>
                    <a:pt x="8443" y="337"/>
                  </a:lnTo>
                  <a:lnTo>
                    <a:pt x="8413" y="349"/>
                  </a:lnTo>
                  <a:lnTo>
                    <a:pt x="8383" y="362"/>
                  </a:lnTo>
                  <a:lnTo>
                    <a:pt x="8352" y="377"/>
                  </a:lnTo>
                  <a:lnTo>
                    <a:pt x="8322" y="391"/>
                  </a:lnTo>
                  <a:lnTo>
                    <a:pt x="8291" y="407"/>
                  </a:lnTo>
                  <a:lnTo>
                    <a:pt x="8259" y="423"/>
                  </a:lnTo>
                  <a:lnTo>
                    <a:pt x="8230" y="438"/>
                  </a:lnTo>
                  <a:lnTo>
                    <a:pt x="8201" y="453"/>
                  </a:lnTo>
                  <a:lnTo>
                    <a:pt x="8170" y="471"/>
                  </a:lnTo>
                  <a:lnTo>
                    <a:pt x="8140" y="489"/>
                  </a:lnTo>
                  <a:lnTo>
                    <a:pt x="8109" y="508"/>
                  </a:lnTo>
                  <a:lnTo>
                    <a:pt x="8077" y="528"/>
                  </a:lnTo>
                  <a:lnTo>
                    <a:pt x="8048" y="546"/>
                  </a:lnTo>
                  <a:lnTo>
                    <a:pt x="8018" y="567"/>
                  </a:lnTo>
                  <a:lnTo>
                    <a:pt x="7989" y="587"/>
                  </a:lnTo>
                  <a:lnTo>
                    <a:pt x="7956" y="610"/>
                  </a:lnTo>
                  <a:lnTo>
                    <a:pt x="7924" y="633"/>
                  </a:lnTo>
                  <a:lnTo>
                    <a:pt x="7895" y="654"/>
                  </a:lnTo>
                  <a:lnTo>
                    <a:pt x="7865" y="678"/>
                  </a:lnTo>
                  <a:lnTo>
                    <a:pt x="7835" y="701"/>
                  </a:lnTo>
                  <a:lnTo>
                    <a:pt x="7803" y="728"/>
                  </a:lnTo>
                  <a:lnTo>
                    <a:pt x="7772" y="753"/>
                  </a:lnTo>
                  <a:lnTo>
                    <a:pt x="7742" y="779"/>
                  </a:lnTo>
                  <a:lnTo>
                    <a:pt x="7711" y="806"/>
                  </a:lnTo>
                  <a:lnTo>
                    <a:pt x="7681" y="832"/>
                  </a:lnTo>
                  <a:lnTo>
                    <a:pt x="7649" y="862"/>
                  </a:lnTo>
                  <a:lnTo>
                    <a:pt x="7619" y="888"/>
                  </a:lnTo>
                  <a:lnTo>
                    <a:pt x="7588" y="918"/>
                  </a:lnTo>
                  <a:lnTo>
                    <a:pt x="7556" y="950"/>
                  </a:lnTo>
                  <a:lnTo>
                    <a:pt x="7526" y="979"/>
                  </a:lnTo>
                  <a:lnTo>
                    <a:pt x="7495" y="1011"/>
                  </a:lnTo>
                  <a:lnTo>
                    <a:pt x="7465" y="1042"/>
                  </a:lnTo>
                  <a:lnTo>
                    <a:pt x="7433" y="1077"/>
                  </a:lnTo>
                  <a:lnTo>
                    <a:pt x="7402" y="1110"/>
                  </a:lnTo>
                  <a:lnTo>
                    <a:pt x="7371" y="1144"/>
                  </a:lnTo>
                  <a:lnTo>
                    <a:pt x="7340" y="1179"/>
                  </a:lnTo>
                  <a:lnTo>
                    <a:pt x="7310" y="1213"/>
                  </a:lnTo>
                  <a:lnTo>
                    <a:pt x="7279" y="1250"/>
                  </a:lnTo>
                  <a:lnTo>
                    <a:pt x="7247" y="1288"/>
                  </a:lnTo>
                  <a:lnTo>
                    <a:pt x="7217" y="1324"/>
                  </a:lnTo>
                  <a:lnTo>
                    <a:pt x="7185" y="1363"/>
                  </a:lnTo>
                  <a:lnTo>
                    <a:pt x="7154" y="1402"/>
                  </a:lnTo>
                  <a:lnTo>
                    <a:pt x="7123" y="1443"/>
                  </a:lnTo>
                  <a:lnTo>
                    <a:pt x="7092" y="1483"/>
                  </a:lnTo>
                  <a:lnTo>
                    <a:pt x="7061" y="1523"/>
                  </a:lnTo>
                  <a:lnTo>
                    <a:pt x="7029" y="1568"/>
                  </a:lnTo>
                  <a:lnTo>
                    <a:pt x="6999" y="1607"/>
                  </a:lnTo>
                  <a:lnTo>
                    <a:pt x="6968" y="1651"/>
                  </a:lnTo>
                  <a:lnTo>
                    <a:pt x="6936" y="1696"/>
                  </a:lnTo>
                  <a:lnTo>
                    <a:pt x="6905" y="1739"/>
                  </a:lnTo>
                  <a:lnTo>
                    <a:pt x="6873" y="1786"/>
                  </a:lnTo>
                  <a:lnTo>
                    <a:pt x="6843" y="1830"/>
                  </a:lnTo>
                  <a:lnTo>
                    <a:pt x="6811" y="1878"/>
                  </a:lnTo>
                  <a:lnTo>
                    <a:pt x="6780" y="1925"/>
                  </a:lnTo>
                  <a:lnTo>
                    <a:pt x="6749" y="1973"/>
                  </a:lnTo>
                  <a:lnTo>
                    <a:pt x="6717" y="2022"/>
                  </a:lnTo>
                  <a:lnTo>
                    <a:pt x="6687" y="2070"/>
                  </a:lnTo>
                  <a:lnTo>
                    <a:pt x="6655" y="2122"/>
                  </a:lnTo>
                  <a:lnTo>
                    <a:pt x="6623" y="2173"/>
                  </a:lnTo>
                  <a:lnTo>
                    <a:pt x="6592" y="2223"/>
                  </a:lnTo>
                  <a:lnTo>
                    <a:pt x="6561" y="2277"/>
                  </a:lnTo>
                  <a:lnTo>
                    <a:pt x="6530" y="2328"/>
                  </a:lnTo>
                  <a:lnTo>
                    <a:pt x="6498" y="2383"/>
                  </a:lnTo>
                  <a:lnTo>
                    <a:pt x="6467" y="2436"/>
                  </a:lnTo>
                  <a:lnTo>
                    <a:pt x="6436" y="2491"/>
                  </a:lnTo>
                  <a:lnTo>
                    <a:pt x="6404" y="2546"/>
                  </a:lnTo>
                  <a:lnTo>
                    <a:pt x="6373" y="2602"/>
                  </a:lnTo>
                  <a:lnTo>
                    <a:pt x="6341" y="2660"/>
                  </a:lnTo>
                  <a:lnTo>
                    <a:pt x="6310" y="2716"/>
                  </a:lnTo>
                  <a:lnTo>
                    <a:pt x="6279" y="2774"/>
                  </a:lnTo>
                  <a:lnTo>
                    <a:pt x="6247" y="2833"/>
                  </a:lnTo>
                  <a:lnTo>
                    <a:pt x="6216" y="2892"/>
                  </a:lnTo>
                  <a:lnTo>
                    <a:pt x="6184" y="2952"/>
                  </a:lnTo>
                  <a:lnTo>
                    <a:pt x="6153" y="3012"/>
                  </a:lnTo>
                  <a:lnTo>
                    <a:pt x="6121" y="3074"/>
                  </a:lnTo>
                  <a:lnTo>
                    <a:pt x="6090" y="3134"/>
                  </a:lnTo>
                  <a:lnTo>
                    <a:pt x="6059" y="3196"/>
                  </a:lnTo>
                  <a:lnTo>
                    <a:pt x="6027" y="3260"/>
                  </a:lnTo>
                  <a:lnTo>
                    <a:pt x="5996" y="3321"/>
                  </a:lnTo>
                  <a:lnTo>
                    <a:pt x="5964" y="3386"/>
                  </a:lnTo>
                  <a:lnTo>
                    <a:pt x="5933" y="3450"/>
                  </a:lnTo>
                  <a:lnTo>
                    <a:pt x="5901" y="3513"/>
                  </a:lnTo>
                  <a:lnTo>
                    <a:pt x="5870" y="3581"/>
                  </a:lnTo>
                  <a:lnTo>
                    <a:pt x="5839" y="3644"/>
                  </a:lnTo>
                  <a:lnTo>
                    <a:pt x="5807" y="3712"/>
                  </a:lnTo>
                  <a:lnTo>
                    <a:pt x="5775" y="3777"/>
                  </a:lnTo>
                  <a:lnTo>
                    <a:pt x="5744" y="3845"/>
                  </a:lnTo>
                  <a:lnTo>
                    <a:pt x="5712" y="3912"/>
                  </a:lnTo>
                  <a:lnTo>
                    <a:pt x="5681" y="3979"/>
                  </a:lnTo>
                  <a:lnTo>
                    <a:pt x="5650" y="4048"/>
                  </a:lnTo>
                  <a:lnTo>
                    <a:pt x="5618" y="4117"/>
                  </a:lnTo>
                  <a:lnTo>
                    <a:pt x="5586" y="4184"/>
                  </a:lnTo>
                  <a:lnTo>
                    <a:pt x="5555" y="4256"/>
                  </a:lnTo>
                  <a:lnTo>
                    <a:pt x="5523" y="4323"/>
                  </a:lnTo>
                  <a:lnTo>
                    <a:pt x="5492" y="4394"/>
                  </a:lnTo>
                  <a:lnTo>
                    <a:pt x="5460" y="4465"/>
                  </a:lnTo>
                  <a:lnTo>
                    <a:pt x="5428" y="4534"/>
                  </a:lnTo>
                  <a:lnTo>
                    <a:pt x="5397" y="4606"/>
                  </a:lnTo>
                  <a:lnTo>
                    <a:pt x="5365" y="4676"/>
                  </a:lnTo>
                  <a:lnTo>
                    <a:pt x="5334" y="4747"/>
                  </a:lnTo>
                  <a:lnTo>
                    <a:pt x="5302" y="4819"/>
                  </a:lnTo>
                  <a:lnTo>
                    <a:pt x="5271" y="4890"/>
                  </a:lnTo>
                  <a:lnTo>
                    <a:pt x="5239" y="4962"/>
                  </a:lnTo>
                  <a:lnTo>
                    <a:pt x="5208" y="5033"/>
                  </a:lnTo>
                  <a:lnTo>
                    <a:pt x="5176" y="5106"/>
                  </a:lnTo>
                  <a:lnTo>
                    <a:pt x="5145" y="5177"/>
                  </a:lnTo>
                  <a:lnTo>
                    <a:pt x="5113" y="5251"/>
                  </a:lnTo>
                  <a:lnTo>
                    <a:pt x="5081" y="5323"/>
                  </a:lnTo>
                  <a:lnTo>
                    <a:pt x="5050" y="5395"/>
                  </a:lnTo>
                  <a:lnTo>
                    <a:pt x="5018" y="5468"/>
                  </a:lnTo>
                  <a:lnTo>
                    <a:pt x="4987" y="5539"/>
                  </a:lnTo>
                  <a:lnTo>
                    <a:pt x="4955" y="5613"/>
                  </a:lnTo>
                  <a:lnTo>
                    <a:pt x="4923" y="5686"/>
                  </a:lnTo>
                  <a:lnTo>
                    <a:pt x="4892" y="5757"/>
                  </a:lnTo>
                  <a:lnTo>
                    <a:pt x="4860" y="5830"/>
                  </a:lnTo>
                  <a:lnTo>
                    <a:pt x="4829" y="5901"/>
                  </a:lnTo>
                  <a:lnTo>
                    <a:pt x="4797" y="5974"/>
                  </a:lnTo>
                  <a:lnTo>
                    <a:pt x="4765" y="6046"/>
                  </a:lnTo>
                  <a:lnTo>
                    <a:pt x="4734" y="6117"/>
                  </a:lnTo>
                  <a:lnTo>
                    <a:pt x="4702" y="6191"/>
                  </a:lnTo>
                  <a:lnTo>
                    <a:pt x="4671" y="6260"/>
                  </a:lnTo>
                  <a:lnTo>
                    <a:pt x="4639" y="6334"/>
                  </a:lnTo>
                  <a:lnTo>
                    <a:pt x="4607" y="6405"/>
                  </a:lnTo>
                  <a:lnTo>
                    <a:pt x="4575" y="6474"/>
                  </a:lnTo>
                  <a:lnTo>
                    <a:pt x="4544" y="6546"/>
                  </a:lnTo>
                  <a:lnTo>
                    <a:pt x="4512" y="6615"/>
                  </a:lnTo>
                  <a:lnTo>
                    <a:pt x="4481" y="6686"/>
                  </a:lnTo>
                  <a:lnTo>
                    <a:pt x="4449" y="6757"/>
                  </a:lnTo>
                  <a:lnTo>
                    <a:pt x="4417" y="6825"/>
                  </a:lnTo>
                  <a:lnTo>
                    <a:pt x="4385" y="6895"/>
                  </a:lnTo>
                  <a:lnTo>
                    <a:pt x="4354" y="6962"/>
                  </a:lnTo>
                  <a:lnTo>
                    <a:pt x="4322" y="7032"/>
                  </a:lnTo>
                  <a:lnTo>
                    <a:pt x="4291" y="7098"/>
                  </a:lnTo>
                  <a:lnTo>
                    <a:pt x="4259" y="7166"/>
                  </a:lnTo>
                  <a:lnTo>
                    <a:pt x="4227" y="7232"/>
                  </a:lnTo>
                  <a:lnTo>
                    <a:pt x="4195" y="7298"/>
                  </a:lnTo>
                  <a:lnTo>
                    <a:pt x="4164" y="7364"/>
                  </a:lnTo>
                  <a:lnTo>
                    <a:pt x="4132" y="7428"/>
                  </a:lnTo>
                  <a:lnTo>
                    <a:pt x="4100" y="7493"/>
                  </a:lnTo>
                  <a:lnTo>
                    <a:pt x="4068" y="7558"/>
                  </a:lnTo>
                  <a:lnTo>
                    <a:pt x="4037" y="7619"/>
                  </a:lnTo>
                  <a:lnTo>
                    <a:pt x="4004" y="7684"/>
                  </a:lnTo>
                  <a:lnTo>
                    <a:pt x="3973" y="7744"/>
                  </a:lnTo>
                  <a:lnTo>
                    <a:pt x="3941" y="7807"/>
                  </a:lnTo>
                  <a:lnTo>
                    <a:pt x="3909" y="7867"/>
                  </a:lnTo>
                  <a:lnTo>
                    <a:pt x="3877" y="7926"/>
                  </a:lnTo>
                  <a:lnTo>
                    <a:pt x="3846" y="7985"/>
                  </a:lnTo>
                  <a:lnTo>
                    <a:pt x="3814" y="8042"/>
                  </a:lnTo>
                  <a:lnTo>
                    <a:pt x="3782" y="8101"/>
                  </a:lnTo>
                  <a:lnTo>
                    <a:pt x="3749" y="8158"/>
                  </a:lnTo>
                  <a:lnTo>
                    <a:pt x="3718" y="8212"/>
                  </a:lnTo>
                  <a:lnTo>
                    <a:pt x="3686" y="8268"/>
                  </a:lnTo>
                  <a:lnTo>
                    <a:pt x="3654" y="8322"/>
                  </a:lnTo>
                  <a:lnTo>
                    <a:pt x="3622" y="8377"/>
                  </a:lnTo>
                  <a:lnTo>
                    <a:pt x="3590" y="8429"/>
                  </a:lnTo>
                  <a:lnTo>
                    <a:pt x="3558" y="8480"/>
                  </a:lnTo>
                  <a:lnTo>
                    <a:pt x="3526" y="8531"/>
                  </a:lnTo>
                  <a:lnTo>
                    <a:pt x="3495" y="8581"/>
                  </a:lnTo>
                  <a:lnTo>
                    <a:pt x="3463" y="8631"/>
                  </a:lnTo>
                  <a:lnTo>
                    <a:pt x="3430" y="8681"/>
                  </a:lnTo>
                  <a:lnTo>
                    <a:pt x="3399" y="8727"/>
                  </a:lnTo>
                  <a:lnTo>
                    <a:pt x="3367" y="8775"/>
                  </a:lnTo>
                  <a:lnTo>
                    <a:pt x="3335" y="8822"/>
                  </a:lnTo>
                  <a:lnTo>
                    <a:pt x="3303" y="8870"/>
                  </a:lnTo>
                  <a:lnTo>
                    <a:pt x="3271" y="8915"/>
                  </a:lnTo>
                  <a:lnTo>
                    <a:pt x="3240" y="8959"/>
                  </a:lnTo>
                  <a:lnTo>
                    <a:pt x="3207" y="9006"/>
                  </a:lnTo>
                  <a:lnTo>
                    <a:pt x="3176" y="9049"/>
                  </a:lnTo>
                  <a:lnTo>
                    <a:pt x="3144" y="9094"/>
                  </a:lnTo>
                  <a:lnTo>
                    <a:pt x="3113" y="9137"/>
                  </a:lnTo>
                  <a:lnTo>
                    <a:pt x="3081" y="9182"/>
                  </a:lnTo>
                  <a:lnTo>
                    <a:pt x="3048" y="9227"/>
                  </a:lnTo>
                  <a:lnTo>
                    <a:pt x="3019" y="9267"/>
                  </a:lnTo>
                  <a:lnTo>
                    <a:pt x="2986" y="9314"/>
                  </a:lnTo>
                  <a:lnTo>
                    <a:pt x="2956" y="9356"/>
                  </a:lnTo>
                  <a:lnTo>
                    <a:pt x="2923" y="9403"/>
                  </a:lnTo>
                  <a:lnTo>
                    <a:pt x="2892" y="9445"/>
                  </a:lnTo>
                  <a:lnTo>
                    <a:pt x="2861" y="9490"/>
                  </a:lnTo>
                  <a:lnTo>
                    <a:pt x="2829" y="9537"/>
                  </a:lnTo>
                  <a:lnTo>
                    <a:pt x="2799" y="9581"/>
                  </a:lnTo>
                  <a:lnTo>
                    <a:pt x="2767" y="9629"/>
                  </a:lnTo>
                  <a:lnTo>
                    <a:pt x="2736" y="9675"/>
                  </a:lnTo>
                  <a:lnTo>
                    <a:pt x="2705" y="9723"/>
                  </a:lnTo>
                  <a:lnTo>
                    <a:pt x="2673" y="9772"/>
                  </a:lnTo>
                  <a:lnTo>
                    <a:pt x="2642" y="9821"/>
                  </a:lnTo>
                  <a:lnTo>
                    <a:pt x="2611" y="9871"/>
                  </a:lnTo>
                  <a:lnTo>
                    <a:pt x="2579" y="9923"/>
                  </a:lnTo>
                  <a:lnTo>
                    <a:pt x="2548" y="9973"/>
                  </a:lnTo>
                  <a:lnTo>
                    <a:pt x="2517" y="10026"/>
                  </a:lnTo>
                  <a:lnTo>
                    <a:pt x="2486" y="10080"/>
                  </a:lnTo>
                  <a:lnTo>
                    <a:pt x="2455" y="10134"/>
                  </a:lnTo>
                  <a:lnTo>
                    <a:pt x="2423" y="10190"/>
                  </a:lnTo>
                  <a:lnTo>
                    <a:pt x="2392" y="10244"/>
                  </a:lnTo>
                  <a:lnTo>
                    <a:pt x="2361" y="10302"/>
                  </a:lnTo>
                  <a:lnTo>
                    <a:pt x="2329" y="10359"/>
                  </a:lnTo>
                  <a:lnTo>
                    <a:pt x="2298" y="10418"/>
                  </a:lnTo>
                  <a:lnTo>
                    <a:pt x="2266" y="10475"/>
                  </a:lnTo>
                  <a:lnTo>
                    <a:pt x="2234" y="10534"/>
                  </a:lnTo>
                  <a:lnTo>
                    <a:pt x="2203" y="10594"/>
                  </a:lnTo>
                  <a:lnTo>
                    <a:pt x="2171" y="10653"/>
                  </a:lnTo>
                  <a:lnTo>
                    <a:pt x="2140" y="10713"/>
                  </a:lnTo>
                  <a:lnTo>
                    <a:pt x="2109" y="10772"/>
                  </a:lnTo>
                  <a:lnTo>
                    <a:pt x="2077" y="10833"/>
                  </a:lnTo>
                  <a:lnTo>
                    <a:pt x="2045" y="10892"/>
                  </a:lnTo>
                  <a:lnTo>
                    <a:pt x="2013" y="10950"/>
                  </a:lnTo>
                  <a:lnTo>
                    <a:pt x="1982" y="11011"/>
                  </a:lnTo>
                  <a:lnTo>
                    <a:pt x="1950" y="11068"/>
                  </a:lnTo>
                  <a:lnTo>
                    <a:pt x="1918" y="11127"/>
                  </a:lnTo>
                  <a:lnTo>
                    <a:pt x="1886" y="11185"/>
                  </a:lnTo>
                  <a:lnTo>
                    <a:pt x="1854" y="11241"/>
                  </a:lnTo>
                  <a:lnTo>
                    <a:pt x="1822" y="11297"/>
                  </a:lnTo>
                  <a:lnTo>
                    <a:pt x="1790" y="11352"/>
                  </a:lnTo>
                  <a:lnTo>
                    <a:pt x="1758" y="11405"/>
                  </a:lnTo>
                  <a:lnTo>
                    <a:pt x="1725" y="11459"/>
                  </a:lnTo>
                  <a:lnTo>
                    <a:pt x="1694" y="11507"/>
                  </a:lnTo>
                  <a:lnTo>
                    <a:pt x="1661" y="11558"/>
                  </a:lnTo>
                  <a:lnTo>
                    <a:pt x="1629" y="11606"/>
                  </a:lnTo>
                  <a:lnTo>
                    <a:pt x="1595" y="11654"/>
                  </a:lnTo>
                  <a:lnTo>
                    <a:pt x="1562" y="11699"/>
                  </a:lnTo>
                  <a:lnTo>
                    <a:pt x="1530" y="11739"/>
                  </a:lnTo>
                  <a:lnTo>
                    <a:pt x="1497" y="11782"/>
                  </a:lnTo>
                  <a:lnTo>
                    <a:pt x="1464" y="11821"/>
                  </a:lnTo>
                  <a:lnTo>
                    <a:pt x="1429" y="11861"/>
                  </a:lnTo>
                  <a:lnTo>
                    <a:pt x="1396" y="11895"/>
                  </a:lnTo>
                  <a:lnTo>
                    <a:pt x="1363" y="11928"/>
                  </a:lnTo>
                  <a:lnTo>
                    <a:pt x="1329" y="11962"/>
                  </a:lnTo>
                  <a:lnTo>
                    <a:pt x="1295" y="11991"/>
                  </a:lnTo>
                  <a:lnTo>
                    <a:pt x="1258" y="12021"/>
                  </a:lnTo>
                  <a:lnTo>
                    <a:pt x="1225" y="12046"/>
                  </a:lnTo>
                  <a:lnTo>
                    <a:pt x="1189" y="12070"/>
                  </a:lnTo>
                  <a:lnTo>
                    <a:pt x="1153" y="12092"/>
                  </a:lnTo>
                  <a:lnTo>
                    <a:pt x="1117" y="12111"/>
                  </a:lnTo>
                  <a:lnTo>
                    <a:pt x="1083" y="12127"/>
                  </a:lnTo>
                  <a:lnTo>
                    <a:pt x="1047" y="12143"/>
                  </a:lnTo>
                  <a:lnTo>
                    <a:pt x="1010" y="12157"/>
                  </a:lnTo>
                  <a:lnTo>
                    <a:pt x="975" y="12168"/>
                  </a:lnTo>
                  <a:lnTo>
                    <a:pt x="941" y="12177"/>
                  </a:lnTo>
                  <a:lnTo>
                    <a:pt x="904" y="12187"/>
                  </a:lnTo>
                  <a:lnTo>
                    <a:pt x="870" y="12193"/>
                  </a:lnTo>
                  <a:lnTo>
                    <a:pt x="838" y="12198"/>
                  </a:lnTo>
                  <a:lnTo>
                    <a:pt x="800" y="12204"/>
                  </a:lnTo>
                  <a:lnTo>
                    <a:pt x="769" y="12207"/>
                  </a:lnTo>
                  <a:lnTo>
                    <a:pt x="734" y="12210"/>
                  </a:lnTo>
                  <a:lnTo>
                    <a:pt x="700" y="12212"/>
                  </a:lnTo>
                  <a:lnTo>
                    <a:pt x="668" y="12213"/>
                  </a:lnTo>
                  <a:lnTo>
                    <a:pt x="636" y="12214"/>
                  </a:lnTo>
                  <a:lnTo>
                    <a:pt x="605" y="12215"/>
                  </a:lnTo>
                  <a:lnTo>
                    <a:pt x="573" y="12216"/>
                  </a:lnTo>
                  <a:lnTo>
                    <a:pt x="538" y="12217"/>
                  </a:lnTo>
                  <a:lnTo>
                    <a:pt x="507" y="12217"/>
                  </a:lnTo>
                  <a:lnTo>
                    <a:pt x="475" y="12217"/>
                  </a:lnTo>
                  <a:lnTo>
                    <a:pt x="443" y="12217"/>
                  </a:lnTo>
                  <a:lnTo>
                    <a:pt x="415" y="12217"/>
                  </a:lnTo>
                  <a:lnTo>
                    <a:pt x="380" y="12218"/>
                  </a:lnTo>
                  <a:lnTo>
                    <a:pt x="349" y="12218"/>
                  </a:lnTo>
                  <a:lnTo>
                    <a:pt x="317" y="12218"/>
                  </a:lnTo>
                  <a:lnTo>
                    <a:pt x="285" y="12218"/>
                  </a:lnTo>
                  <a:lnTo>
                    <a:pt x="254" y="12218"/>
                  </a:lnTo>
                  <a:lnTo>
                    <a:pt x="222" y="12218"/>
                  </a:lnTo>
                  <a:lnTo>
                    <a:pt x="191" y="12218"/>
                  </a:lnTo>
                  <a:lnTo>
                    <a:pt x="159" y="12218"/>
                  </a:lnTo>
                  <a:lnTo>
                    <a:pt x="127" y="12218"/>
                  </a:lnTo>
                  <a:lnTo>
                    <a:pt x="96" y="12218"/>
                  </a:lnTo>
                  <a:cubicBezTo>
                    <a:pt x="43" y="12218"/>
                    <a:pt x="0" y="12175"/>
                    <a:pt x="0" y="12122"/>
                  </a:cubicBezTo>
                  <a:cubicBezTo>
                    <a:pt x="0" y="12069"/>
                    <a:pt x="43" y="12026"/>
                    <a:pt x="96" y="12026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0" name="Freeform 1224"/>
            <p:cNvSpPr>
              <a:spLocks/>
            </p:cNvSpPr>
            <p:nvPr/>
          </p:nvSpPr>
          <p:spPr bwMode="auto">
            <a:xfrm>
              <a:off x="20321" y="18025"/>
              <a:ext cx="1773" cy="134"/>
            </a:xfrm>
            <a:custGeom>
              <a:avLst/>
              <a:gdLst>
                <a:gd name="T0" fmla="*/ 392 w 10608"/>
                <a:gd name="T1" fmla="*/ 177 h 848"/>
                <a:gd name="T2" fmla="*/ 722 w 10608"/>
                <a:gd name="T3" fmla="*/ 327 h 848"/>
                <a:gd name="T4" fmla="*/ 1051 w 10608"/>
                <a:gd name="T5" fmla="*/ 451 h 848"/>
                <a:gd name="T6" fmla="*/ 1378 w 10608"/>
                <a:gd name="T7" fmla="*/ 547 h 848"/>
                <a:gd name="T8" fmla="*/ 1707 w 10608"/>
                <a:gd name="T9" fmla="*/ 618 h 848"/>
                <a:gd name="T10" fmla="*/ 2036 w 10608"/>
                <a:gd name="T11" fmla="*/ 666 h 848"/>
                <a:gd name="T12" fmla="*/ 2365 w 10608"/>
                <a:gd name="T13" fmla="*/ 698 h 848"/>
                <a:gd name="T14" fmla="*/ 2696 w 10608"/>
                <a:gd name="T15" fmla="*/ 719 h 848"/>
                <a:gd name="T16" fmla="*/ 3027 w 10608"/>
                <a:gd name="T17" fmla="*/ 731 h 848"/>
                <a:gd name="T18" fmla="*/ 3358 w 10608"/>
                <a:gd name="T19" fmla="*/ 738 h 848"/>
                <a:gd name="T20" fmla="*/ 3688 w 10608"/>
                <a:gd name="T21" fmla="*/ 743 h 848"/>
                <a:gd name="T22" fmla="*/ 4020 w 10608"/>
                <a:gd name="T23" fmla="*/ 746 h 848"/>
                <a:gd name="T24" fmla="*/ 4353 w 10608"/>
                <a:gd name="T25" fmla="*/ 748 h 848"/>
                <a:gd name="T26" fmla="*/ 4683 w 10608"/>
                <a:gd name="T27" fmla="*/ 749 h 848"/>
                <a:gd name="T28" fmla="*/ 5015 w 10608"/>
                <a:gd name="T29" fmla="*/ 749 h 848"/>
                <a:gd name="T30" fmla="*/ 5349 w 10608"/>
                <a:gd name="T31" fmla="*/ 750 h 848"/>
                <a:gd name="T32" fmla="*/ 5679 w 10608"/>
                <a:gd name="T33" fmla="*/ 750 h 848"/>
                <a:gd name="T34" fmla="*/ 6010 w 10608"/>
                <a:gd name="T35" fmla="*/ 751 h 848"/>
                <a:gd name="T36" fmla="*/ 6342 w 10608"/>
                <a:gd name="T37" fmla="*/ 751 h 848"/>
                <a:gd name="T38" fmla="*/ 6674 w 10608"/>
                <a:gd name="T39" fmla="*/ 751 h 848"/>
                <a:gd name="T40" fmla="*/ 7006 w 10608"/>
                <a:gd name="T41" fmla="*/ 751 h 848"/>
                <a:gd name="T42" fmla="*/ 7337 w 10608"/>
                <a:gd name="T43" fmla="*/ 751 h 848"/>
                <a:gd name="T44" fmla="*/ 7669 w 10608"/>
                <a:gd name="T45" fmla="*/ 751 h 848"/>
                <a:gd name="T46" fmla="*/ 8001 w 10608"/>
                <a:gd name="T47" fmla="*/ 751 h 848"/>
                <a:gd name="T48" fmla="*/ 8333 w 10608"/>
                <a:gd name="T49" fmla="*/ 751 h 848"/>
                <a:gd name="T50" fmla="*/ 8664 w 10608"/>
                <a:gd name="T51" fmla="*/ 751 h 848"/>
                <a:gd name="T52" fmla="*/ 8996 w 10608"/>
                <a:gd name="T53" fmla="*/ 751 h 848"/>
                <a:gd name="T54" fmla="*/ 9328 w 10608"/>
                <a:gd name="T55" fmla="*/ 751 h 848"/>
                <a:gd name="T56" fmla="*/ 9660 w 10608"/>
                <a:gd name="T57" fmla="*/ 751 h 848"/>
                <a:gd name="T58" fmla="*/ 9991 w 10608"/>
                <a:gd name="T59" fmla="*/ 751 h 848"/>
                <a:gd name="T60" fmla="*/ 10323 w 10608"/>
                <a:gd name="T61" fmla="*/ 751 h 848"/>
                <a:gd name="T62" fmla="*/ 10497 w 10608"/>
                <a:gd name="T63" fmla="*/ 848 h 848"/>
                <a:gd name="T64" fmla="*/ 10165 w 10608"/>
                <a:gd name="T65" fmla="*/ 847 h 848"/>
                <a:gd name="T66" fmla="*/ 9833 w 10608"/>
                <a:gd name="T67" fmla="*/ 847 h 848"/>
                <a:gd name="T68" fmla="*/ 9502 w 10608"/>
                <a:gd name="T69" fmla="*/ 847 h 848"/>
                <a:gd name="T70" fmla="*/ 9170 w 10608"/>
                <a:gd name="T71" fmla="*/ 847 h 848"/>
                <a:gd name="T72" fmla="*/ 8838 w 10608"/>
                <a:gd name="T73" fmla="*/ 847 h 848"/>
                <a:gd name="T74" fmla="*/ 8506 w 10608"/>
                <a:gd name="T75" fmla="*/ 847 h 848"/>
                <a:gd name="T76" fmla="*/ 8175 w 10608"/>
                <a:gd name="T77" fmla="*/ 847 h 848"/>
                <a:gd name="T78" fmla="*/ 7843 w 10608"/>
                <a:gd name="T79" fmla="*/ 847 h 848"/>
                <a:gd name="T80" fmla="*/ 7511 w 10608"/>
                <a:gd name="T81" fmla="*/ 847 h 848"/>
                <a:gd name="T82" fmla="*/ 7179 w 10608"/>
                <a:gd name="T83" fmla="*/ 847 h 848"/>
                <a:gd name="T84" fmla="*/ 6848 w 10608"/>
                <a:gd name="T85" fmla="*/ 847 h 848"/>
                <a:gd name="T86" fmla="*/ 6516 w 10608"/>
                <a:gd name="T87" fmla="*/ 847 h 848"/>
                <a:gd name="T88" fmla="*/ 6184 w 10608"/>
                <a:gd name="T89" fmla="*/ 847 h 848"/>
                <a:gd name="T90" fmla="*/ 5852 w 10608"/>
                <a:gd name="T91" fmla="*/ 847 h 848"/>
                <a:gd name="T92" fmla="*/ 5521 w 10608"/>
                <a:gd name="T93" fmla="*/ 846 h 848"/>
                <a:gd name="T94" fmla="*/ 5189 w 10608"/>
                <a:gd name="T95" fmla="*/ 846 h 848"/>
                <a:gd name="T96" fmla="*/ 4857 w 10608"/>
                <a:gd name="T97" fmla="*/ 845 h 848"/>
                <a:gd name="T98" fmla="*/ 4526 w 10608"/>
                <a:gd name="T99" fmla="*/ 844 h 848"/>
                <a:gd name="T100" fmla="*/ 4194 w 10608"/>
                <a:gd name="T101" fmla="*/ 843 h 848"/>
                <a:gd name="T102" fmla="*/ 3861 w 10608"/>
                <a:gd name="T103" fmla="*/ 841 h 848"/>
                <a:gd name="T104" fmla="*/ 3530 w 10608"/>
                <a:gd name="T105" fmla="*/ 837 h 848"/>
                <a:gd name="T106" fmla="*/ 3197 w 10608"/>
                <a:gd name="T107" fmla="*/ 831 h 848"/>
                <a:gd name="T108" fmla="*/ 2865 w 10608"/>
                <a:gd name="T109" fmla="*/ 821 h 848"/>
                <a:gd name="T110" fmla="*/ 2532 w 10608"/>
                <a:gd name="T111" fmla="*/ 806 h 848"/>
                <a:gd name="T112" fmla="*/ 2199 w 10608"/>
                <a:gd name="T113" fmla="*/ 780 h 848"/>
                <a:gd name="T114" fmla="*/ 1865 w 10608"/>
                <a:gd name="T115" fmla="*/ 740 h 848"/>
                <a:gd name="T116" fmla="*/ 1529 w 10608"/>
                <a:gd name="T117" fmla="*/ 681 h 848"/>
                <a:gd name="T118" fmla="*/ 1195 w 10608"/>
                <a:gd name="T119" fmla="*/ 597 h 848"/>
                <a:gd name="T120" fmla="*/ 859 w 10608"/>
                <a:gd name="T121" fmla="*/ 485 h 848"/>
                <a:gd name="T122" fmla="*/ 526 w 10608"/>
                <a:gd name="T123" fmla="*/ 346 h 848"/>
                <a:gd name="T124" fmla="*/ 190 w 10608"/>
                <a:gd name="T125" fmla="*/ 18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08" h="848">
                  <a:moveTo>
                    <a:pt x="79" y="13"/>
                  </a:moveTo>
                  <a:lnTo>
                    <a:pt x="95" y="22"/>
                  </a:lnTo>
                  <a:lnTo>
                    <a:pt x="109" y="30"/>
                  </a:lnTo>
                  <a:lnTo>
                    <a:pt x="126" y="39"/>
                  </a:lnTo>
                  <a:lnTo>
                    <a:pt x="142" y="48"/>
                  </a:lnTo>
                  <a:lnTo>
                    <a:pt x="157" y="56"/>
                  </a:lnTo>
                  <a:lnTo>
                    <a:pt x="172" y="65"/>
                  </a:lnTo>
                  <a:lnTo>
                    <a:pt x="188" y="73"/>
                  </a:lnTo>
                  <a:lnTo>
                    <a:pt x="203" y="81"/>
                  </a:lnTo>
                  <a:lnTo>
                    <a:pt x="220" y="90"/>
                  </a:lnTo>
                  <a:lnTo>
                    <a:pt x="236" y="98"/>
                  </a:lnTo>
                  <a:lnTo>
                    <a:pt x="250" y="106"/>
                  </a:lnTo>
                  <a:lnTo>
                    <a:pt x="267" y="115"/>
                  </a:lnTo>
                  <a:lnTo>
                    <a:pt x="282" y="122"/>
                  </a:lnTo>
                  <a:lnTo>
                    <a:pt x="298" y="130"/>
                  </a:lnTo>
                  <a:lnTo>
                    <a:pt x="314" y="138"/>
                  </a:lnTo>
                  <a:lnTo>
                    <a:pt x="329" y="146"/>
                  </a:lnTo>
                  <a:lnTo>
                    <a:pt x="345" y="154"/>
                  </a:lnTo>
                  <a:lnTo>
                    <a:pt x="361" y="162"/>
                  </a:lnTo>
                  <a:lnTo>
                    <a:pt x="377" y="170"/>
                  </a:lnTo>
                  <a:lnTo>
                    <a:pt x="392" y="177"/>
                  </a:lnTo>
                  <a:lnTo>
                    <a:pt x="408" y="186"/>
                  </a:lnTo>
                  <a:lnTo>
                    <a:pt x="423" y="193"/>
                  </a:lnTo>
                  <a:lnTo>
                    <a:pt x="439" y="200"/>
                  </a:lnTo>
                  <a:lnTo>
                    <a:pt x="455" y="208"/>
                  </a:lnTo>
                  <a:lnTo>
                    <a:pt x="471" y="215"/>
                  </a:lnTo>
                  <a:lnTo>
                    <a:pt x="486" y="223"/>
                  </a:lnTo>
                  <a:lnTo>
                    <a:pt x="502" y="230"/>
                  </a:lnTo>
                  <a:lnTo>
                    <a:pt x="518" y="238"/>
                  </a:lnTo>
                  <a:lnTo>
                    <a:pt x="533" y="244"/>
                  </a:lnTo>
                  <a:lnTo>
                    <a:pt x="550" y="252"/>
                  </a:lnTo>
                  <a:lnTo>
                    <a:pt x="564" y="258"/>
                  </a:lnTo>
                  <a:lnTo>
                    <a:pt x="580" y="266"/>
                  </a:lnTo>
                  <a:lnTo>
                    <a:pt x="597" y="274"/>
                  </a:lnTo>
                  <a:lnTo>
                    <a:pt x="612" y="280"/>
                  </a:lnTo>
                  <a:lnTo>
                    <a:pt x="628" y="287"/>
                  </a:lnTo>
                  <a:lnTo>
                    <a:pt x="642" y="293"/>
                  </a:lnTo>
                  <a:lnTo>
                    <a:pt x="659" y="301"/>
                  </a:lnTo>
                  <a:lnTo>
                    <a:pt x="675" y="307"/>
                  </a:lnTo>
                  <a:lnTo>
                    <a:pt x="690" y="313"/>
                  </a:lnTo>
                  <a:lnTo>
                    <a:pt x="706" y="320"/>
                  </a:lnTo>
                  <a:lnTo>
                    <a:pt x="722" y="327"/>
                  </a:lnTo>
                  <a:lnTo>
                    <a:pt x="737" y="334"/>
                  </a:lnTo>
                  <a:lnTo>
                    <a:pt x="753" y="340"/>
                  </a:lnTo>
                  <a:lnTo>
                    <a:pt x="769" y="346"/>
                  </a:lnTo>
                  <a:lnTo>
                    <a:pt x="783" y="352"/>
                  </a:lnTo>
                  <a:lnTo>
                    <a:pt x="800" y="359"/>
                  </a:lnTo>
                  <a:lnTo>
                    <a:pt x="815" y="365"/>
                  </a:lnTo>
                  <a:lnTo>
                    <a:pt x="832" y="371"/>
                  </a:lnTo>
                  <a:lnTo>
                    <a:pt x="846" y="377"/>
                  </a:lnTo>
                  <a:lnTo>
                    <a:pt x="862" y="383"/>
                  </a:lnTo>
                  <a:lnTo>
                    <a:pt x="878" y="389"/>
                  </a:lnTo>
                  <a:lnTo>
                    <a:pt x="894" y="395"/>
                  </a:lnTo>
                  <a:lnTo>
                    <a:pt x="909" y="401"/>
                  </a:lnTo>
                  <a:lnTo>
                    <a:pt x="924" y="406"/>
                  </a:lnTo>
                  <a:lnTo>
                    <a:pt x="941" y="413"/>
                  </a:lnTo>
                  <a:lnTo>
                    <a:pt x="956" y="418"/>
                  </a:lnTo>
                  <a:lnTo>
                    <a:pt x="972" y="423"/>
                  </a:lnTo>
                  <a:lnTo>
                    <a:pt x="987" y="429"/>
                  </a:lnTo>
                  <a:lnTo>
                    <a:pt x="1004" y="435"/>
                  </a:lnTo>
                  <a:lnTo>
                    <a:pt x="1017" y="439"/>
                  </a:lnTo>
                  <a:lnTo>
                    <a:pt x="1035" y="445"/>
                  </a:lnTo>
                  <a:lnTo>
                    <a:pt x="1051" y="451"/>
                  </a:lnTo>
                  <a:lnTo>
                    <a:pt x="1066" y="456"/>
                  </a:lnTo>
                  <a:lnTo>
                    <a:pt x="1081" y="461"/>
                  </a:lnTo>
                  <a:lnTo>
                    <a:pt x="1096" y="466"/>
                  </a:lnTo>
                  <a:lnTo>
                    <a:pt x="1114" y="472"/>
                  </a:lnTo>
                  <a:lnTo>
                    <a:pt x="1128" y="476"/>
                  </a:lnTo>
                  <a:lnTo>
                    <a:pt x="1144" y="481"/>
                  </a:lnTo>
                  <a:lnTo>
                    <a:pt x="1158" y="485"/>
                  </a:lnTo>
                  <a:lnTo>
                    <a:pt x="1175" y="491"/>
                  </a:lnTo>
                  <a:lnTo>
                    <a:pt x="1190" y="495"/>
                  </a:lnTo>
                  <a:lnTo>
                    <a:pt x="1207" y="500"/>
                  </a:lnTo>
                  <a:lnTo>
                    <a:pt x="1221" y="504"/>
                  </a:lnTo>
                  <a:lnTo>
                    <a:pt x="1237" y="509"/>
                  </a:lnTo>
                  <a:lnTo>
                    <a:pt x="1253" y="513"/>
                  </a:lnTo>
                  <a:lnTo>
                    <a:pt x="1269" y="518"/>
                  </a:lnTo>
                  <a:lnTo>
                    <a:pt x="1285" y="522"/>
                  </a:lnTo>
                  <a:lnTo>
                    <a:pt x="1299" y="526"/>
                  </a:lnTo>
                  <a:lnTo>
                    <a:pt x="1316" y="531"/>
                  </a:lnTo>
                  <a:lnTo>
                    <a:pt x="1331" y="534"/>
                  </a:lnTo>
                  <a:lnTo>
                    <a:pt x="1348" y="539"/>
                  </a:lnTo>
                  <a:lnTo>
                    <a:pt x="1362" y="543"/>
                  </a:lnTo>
                  <a:lnTo>
                    <a:pt x="1378" y="547"/>
                  </a:lnTo>
                  <a:lnTo>
                    <a:pt x="1394" y="551"/>
                  </a:lnTo>
                  <a:lnTo>
                    <a:pt x="1410" y="555"/>
                  </a:lnTo>
                  <a:lnTo>
                    <a:pt x="1424" y="558"/>
                  </a:lnTo>
                  <a:lnTo>
                    <a:pt x="1441" y="562"/>
                  </a:lnTo>
                  <a:lnTo>
                    <a:pt x="1457" y="566"/>
                  </a:lnTo>
                  <a:lnTo>
                    <a:pt x="1472" y="570"/>
                  </a:lnTo>
                  <a:lnTo>
                    <a:pt x="1487" y="573"/>
                  </a:lnTo>
                  <a:lnTo>
                    <a:pt x="1503" y="577"/>
                  </a:lnTo>
                  <a:lnTo>
                    <a:pt x="1519" y="580"/>
                  </a:lnTo>
                  <a:lnTo>
                    <a:pt x="1535" y="584"/>
                  </a:lnTo>
                  <a:lnTo>
                    <a:pt x="1551" y="587"/>
                  </a:lnTo>
                  <a:lnTo>
                    <a:pt x="1566" y="591"/>
                  </a:lnTo>
                  <a:lnTo>
                    <a:pt x="1581" y="593"/>
                  </a:lnTo>
                  <a:lnTo>
                    <a:pt x="1598" y="597"/>
                  </a:lnTo>
                  <a:lnTo>
                    <a:pt x="1612" y="600"/>
                  </a:lnTo>
                  <a:lnTo>
                    <a:pt x="1628" y="603"/>
                  </a:lnTo>
                  <a:lnTo>
                    <a:pt x="1644" y="606"/>
                  </a:lnTo>
                  <a:lnTo>
                    <a:pt x="1660" y="609"/>
                  </a:lnTo>
                  <a:lnTo>
                    <a:pt x="1675" y="612"/>
                  </a:lnTo>
                  <a:lnTo>
                    <a:pt x="1691" y="615"/>
                  </a:lnTo>
                  <a:lnTo>
                    <a:pt x="1707" y="618"/>
                  </a:lnTo>
                  <a:lnTo>
                    <a:pt x="1721" y="620"/>
                  </a:lnTo>
                  <a:lnTo>
                    <a:pt x="1739" y="623"/>
                  </a:lnTo>
                  <a:lnTo>
                    <a:pt x="1753" y="626"/>
                  </a:lnTo>
                  <a:lnTo>
                    <a:pt x="1770" y="629"/>
                  </a:lnTo>
                  <a:lnTo>
                    <a:pt x="1785" y="631"/>
                  </a:lnTo>
                  <a:lnTo>
                    <a:pt x="1800" y="634"/>
                  </a:lnTo>
                  <a:lnTo>
                    <a:pt x="1816" y="636"/>
                  </a:lnTo>
                  <a:lnTo>
                    <a:pt x="1832" y="639"/>
                  </a:lnTo>
                  <a:lnTo>
                    <a:pt x="1848" y="641"/>
                  </a:lnTo>
                  <a:lnTo>
                    <a:pt x="1862" y="643"/>
                  </a:lnTo>
                  <a:lnTo>
                    <a:pt x="1879" y="646"/>
                  </a:lnTo>
                  <a:lnTo>
                    <a:pt x="1895" y="648"/>
                  </a:lnTo>
                  <a:lnTo>
                    <a:pt x="1909" y="650"/>
                  </a:lnTo>
                  <a:lnTo>
                    <a:pt x="1925" y="652"/>
                  </a:lnTo>
                  <a:lnTo>
                    <a:pt x="1942" y="655"/>
                  </a:lnTo>
                  <a:lnTo>
                    <a:pt x="1957" y="656"/>
                  </a:lnTo>
                  <a:lnTo>
                    <a:pt x="1973" y="658"/>
                  </a:lnTo>
                  <a:lnTo>
                    <a:pt x="1988" y="660"/>
                  </a:lnTo>
                  <a:lnTo>
                    <a:pt x="2004" y="662"/>
                  </a:lnTo>
                  <a:lnTo>
                    <a:pt x="2020" y="664"/>
                  </a:lnTo>
                  <a:lnTo>
                    <a:pt x="2036" y="666"/>
                  </a:lnTo>
                  <a:lnTo>
                    <a:pt x="2052" y="668"/>
                  </a:lnTo>
                  <a:lnTo>
                    <a:pt x="2066" y="670"/>
                  </a:lnTo>
                  <a:lnTo>
                    <a:pt x="2083" y="672"/>
                  </a:lnTo>
                  <a:lnTo>
                    <a:pt x="2097" y="673"/>
                  </a:lnTo>
                  <a:lnTo>
                    <a:pt x="2115" y="675"/>
                  </a:lnTo>
                  <a:lnTo>
                    <a:pt x="2129" y="677"/>
                  </a:lnTo>
                  <a:lnTo>
                    <a:pt x="2146" y="679"/>
                  </a:lnTo>
                  <a:lnTo>
                    <a:pt x="2161" y="680"/>
                  </a:lnTo>
                  <a:lnTo>
                    <a:pt x="2176" y="682"/>
                  </a:lnTo>
                  <a:lnTo>
                    <a:pt x="2192" y="683"/>
                  </a:lnTo>
                  <a:lnTo>
                    <a:pt x="2208" y="685"/>
                  </a:lnTo>
                  <a:lnTo>
                    <a:pt x="2224" y="686"/>
                  </a:lnTo>
                  <a:lnTo>
                    <a:pt x="2240" y="688"/>
                  </a:lnTo>
                  <a:lnTo>
                    <a:pt x="2255" y="689"/>
                  </a:lnTo>
                  <a:lnTo>
                    <a:pt x="2271" y="691"/>
                  </a:lnTo>
                  <a:lnTo>
                    <a:pt x="2286" y="692"/>
                  </a:lnTo>
                  <a:lnTo>
                    <a:pt x="2303" y="693"/>
                  </a:lnTo>
                  <a:lnTo>
                    <a:pt x="2319" y="695"/>
                  </a:lnTo>
                  <a:lnTo>
                    <a:pt x="2333" y="696"/>
                  </a:lnTo>
                  <a:lnTo>
                    <a:pt x="2350" y="697"/>
                  </a:lnTo>
                  <a:lnTo>
                    <a:pt x="2365" y="698"/>
                  </a:lnTo>
                  <a:lnTo>
                    <a:pt x="2380" y="699"/>
                  </a:lnTo>
                  <a:lnTo>
                    <a:pt x="2398" y="701"/>
                  </a:lnTo>
                  <a:lnTo>
                    <a:pt x="2412" y="702"/>
                  </a:lnTo>
                  <a:lnTo>
                    <a:pt x="2428" y="703"/>
                  </a:lnTo>
                  <a:lnTo>
                    <a:pt x="2445" y="704"/>
                  </a:lnTo>
                  <a:lnTo>
                    <a:pt x="2459" y="705"/>
                  </a:lnTo>
                  <a:lnTo>
                    <a:pt x="2475" y="706"/>
                  </a:lnTo>
                  <a:lnTo>
                    <a:pt x="2491" y="707"/>
                  </a:lnTo>
                  <a:lnTo>
                    <a:pt x="2507" y="708"/>
                  </a:lnTo>
                  <a:lnTo>
                    <a:pt x="2522" y="709"/>
                  </a:lnTo>
                  <a:lnTo>
                    <a:pt x="2538" y="710"/>
                  </a:lnTo>
                  <a:lnTo>
                    <a:pt x="2554" y="711"/>
                  </a:lnTo>
                  <a:lnTo>
                    <a:pt x="2568" y="711"/>
                  </a:lnTo>
                  <a:lnTo>
                    <a:pt x="2586" y="713"/>
                  </a:lnTo>
                  <a:lnTo>
                    <a:pt x="2601" y="714"/>
                  </a:lnTo>
                  <a:lnTo>
                    <a:pt x="2617" y="715"/>
                  </a:lnTo>
                  <a:lnTo>
                    <a:pt x="2632" y="715"/>
                  </a:lnTo>
                  <a:lnTo>
                    <a:pt x="2649" y="716"/>
                  </a:lnTo>
                  <a:lnTo>
                    <a:pt x="2665" y="717"/>
                  </a:lnTo>
                  <a:lnTo>
                    <a:pt x="2679" y="717"/>
                  </a:lnTo>
                  <a:lnTo>
                    <a:pt x="2696" y="719"/>
                  </a:lnTo>
                  <a:lnTo>
                    <a:pt x="2711" y="719"/>
                  </a:lnTo>
                  <a:lnTo>
                    <a:pt x="2728" y="720"/>
                  </a:lnTo>
                  <a:lnTo>
                    <a:pt x="2742" y="720"/>
                  </a:lnTo>
                  <a:lnTo>
                    <a:pt x="2758" y="721"/>
                  </a:lnTo>
                  <a:lnTo>
                    <a:pt x="2775" y="722"/>
                  </a:lnTo>
                  <a:lnTo>
                    <a:pt x="2790" y="722"/>
                  </a:lnTo>
                  <a:lnTo>
                    <a:pt x="2805" y="723"/>
                  </a:lnTo>
                  <a:lnTo>
                    <a:pt x="2823" y="724"/>
                  </a:lnTo>
                  <a:lnTo>
                    <a:pt x="2837" y="724"/>
                  </a:lnTo>
                  <a:lnTo>
                    <a:pt x="2853" y="725"/>
                  </a:lnTo>
                  <a:lnTo>
                    <a:pt x="2869" y="725"/>
                  </a:lnTo>
                  <a:lnTo>
                    <a:pt x="2884" y="726"/>
                  </a:lnTo>
                  <a:lnTo>
                    <a:pt x="2902" y="727"/>
                  </a:lnTo>
                  <a:lnTo>
                    <a:pt x="2916" y="727"/>
                  </a:lnTo>
                  <a:lnTo>
                    <a:pt x="2932" y="728"/>
                  </a:lnTo>
                  <a:lnTo>
                    <a:pt x="2948" y="728"/>
                  </a:lnTo>
                  <a:lnTo>
                    <a:pt x="2963" y="729"/>
                  </a:lnTo>
                  <a:lnTo>
                    <a:pt x="2979" y="729"/>
                  </a:lnTo>
                  <a:lnTo>
                    <a:pt x="2995" y="730"/>
                  </a:lnTo>
                  <a:lnTo>
                    <a:pt x="3011" y="730"/>
                  </a:lnTo>
                  <a:lnTo>
                    <a:pt x="3027" y="731"/>
                  </a:lnTo>
                  <a:lnTo>
                    <a:pt x="3042" y="731"/>
                  </a:lnTo>
                  <a:lnTo>
                    <a:pt x="3056" y="731"/>
                  </a:lnTo>
                  <a:lnTo>
                    <a:pt x="3074" y="732"/>
                  </a:lnTo>
                  <a:lnTo>
                    <a:pt x="3090" y="732"/>
                  </a:lnTo>
                  <a:lnTo>
                    <a:pt x="3105" y="733"/>
                  </a:lnTo>
                  <a:lnTo>
                    <a:pt x="3121" y="733"/>
                  </a:lnTo>
                  <a:lnTo>
                    <a:pt x="3137" y="734"/>
                  </a:lnTo>
                  <a:lnTo>
                    <a:pt x="3151" y="734"/>
                  </a:lnTo>
                  <a:lnTo>
                    <a:pt x="3169" y="734"/>
                  </a:lnTo>
                  <a:lnTo>
                    <a:pt x="3184" y="735"/>
                  </a:lnTo>
                  <a:lnTo>
                    <a:pt x="3200" y="735"/>
                  </a:lnTo>
                  <a:lnTo>
                    <a:pt x="3214" y="735"/>
                  </a:lnTo>
                  <a:lnTo>
                    <a:pt x="3232" y="736"/>
                  </a:lnTo>
                  <a:lnTo>
                    <a:pt x="3248" y="736"/>
                  </a:lnTo>
                  <a:lnTo>
                    <a:pt x="3262" y="736"/>
                  </a:lnTo>
                  <a:lnTo>
                    <a:pt x="3279" y="737"/>
                  </a:lnTo>
                  <a:lnTo>
                    <a:pt x="3295" y="737"/>
                  </a:lnTo>
                  <a:lnTo>
                    <a:pt x="3309" y="737"/>
                  </a:lnTo>
                  <a:lnTo>
                    <a:pt x="3327" y="738"/>
                  </a:lnTo>
                  <a:lnTo>
                    <a:pt x="3341" y="738"/>
                  </a:lnTo>
                  <a:lnTo>
                    <a:pt x="3358" y="738"/>
                  </a:lnTo>
                  <a:lnTo>
                    <a:pt x="3374" y="739"/>
                  </a:lnTo>
                  <a:lnTo>
                    <a:pt x="3388" y="739"/>
                  </a:lnTo>
                  <a:lnTo>
                    <a:pt x="3406" y="739"/>
                  </a:lnTo>
                  <a:lnTo>
                    <a:pt x="3420" y="739"/>
                  </a:lnTo>
                  <a:lnTo>
                    <a:pt x="3437" y="740"/>
                  </a:lnTo>
                  <a:lnTo>
                    <a:pt x="3451" y="740"/>
                  </a:lnTo>
                  <a:lnTo>
                    <a:pt x="3469" y="740"/>
                  </a:lnTo>
                  <a:lnTo>
                    <a:pt x="3483" y="740"/>
                  </a:lnTo>
                  <a:lnTo>
                    <a:pt x="3500" y="741"/>
                  </a:lnTo>
                  <a:lnTo>
                    <a:pt x="3515" y="741"/>
                  </a:lnTo>
                  <a:lnTo>
                    <a:pt x="3530" y="741"/>
                  </a:lnTo>
                  <a:lnTo>
                    <a:pt x="3548" y="741"/>
                  </a:lnTo>
                  <a:lnTo>
                    <a:pt x="3562" y="741"/>
                  </a:lnTo>
                  <a:lnTo>
                    <a:pt x="3579" y="742"/>
                  </a:lnTo>
                  <a:lnTo>
                    <a:pt x="3593" y="742"/>
                  </a:lnTo>
                  <a:lnTo>
                    <a:pt x="3609" y="742"/>
                  </a:lnTo>
                  <a:lnTo>
                    <a:pt x="3627" y="742"/>
                  </a:lnTo>
                  <a:lnTo>
                    <a:pt x="3641" y="742"/>
                  </a:lnTo>
                  <a:lnTo>
                    <a:pt x="3658" y="743"/>
                  </a:lnTo>
                  <a:lnTo>
                    <a:pt x="3672" y="743"/>
                  </a:lnTo>
                  <a:lnTo>
                    <a:pt x="3688" y="743"/>
                  </a:lnTo>
                  <a:lnTo>
                    <a:pt x="3706" y="743"/>
                  </a:lnTo>
                  <a:lnTo>
                    <a:pt x="3720" y="743"/>
                  </a:lnTo>
                  <a:lnTo>
                    <a:pt x="3736" y="743"/>
                  </a:lnTo>
                  <a:lnTo>
                    <a:pt x="3753" y="744"/>
                  </a:lnTo>
                  <a:lnTo>
                    <a:pt x="3767" y="744"/>
                  </a:lnTo>
                  <a:lnTo>
                    <a:pt x="3783" y="744"/>
                  </a:lnTo>
                  <a:lnTo>
                    <a:pt x="3801" y="744"/>
                  </a:lnTo>
                  <a:lnTo>
                    <a:pt x="3815" y="744"/>
                  </a:lnTo>
                  <a:lnTo>
                    <a:pt x="3830" y="744"/>
                  </a:lnTo>
                  <a:lnTo>
                    <a:pt x="3846" y="744"/>
                  </a:lnTo>
                  <a:lnTo>
                    <a:pt x="3864" y="745"/>
                  </a:lnTo>
                  <a:lnTo>
                    <a:pt x="3878" y="745"/>
                  </a:lnTo>
                  <a:lnTo>
                    <a:pt x="3894" y="745"/>
                  </a:lnTo>
                  <a:lnTo>
                    <a:pt x="3909" y="745"/>
                  </a:lnTo>
                  <a:lnTo>
                    <a:pt x="3927" y="745"/>
                  </a:lnTo>
                  <a:lnTo>
                    <a:pt x="3941" y="745"/>
                  </a:lnTo>
                  <a:lnTo>
                    <a:pt x="3957" y="745"/>
                  </a:lnTo>
                  <a:lnTo>
                    <a:pt x="3973" y="745"/>
                  </a:lnTo>
                  <a:lnTo>
                    <a:pt x="3990" y="746"/>
                  </a:lnTo>
                  <a:lnTo>
                    <a:pt x="4004" y="746"/>
                  </a:lnTo>
                  <a:lnTo>
                    <a:pt x="4020" y="746"/>
                  </a:lnTo>
                  <a:lnTo>
                    <a:pt x="4036" y="746"/>
                  </a:lnTo>
                  <a:lnTo>
                    <a:pt x="4052" y="746"/>
                  </a:lnTo>
                  <a:lnTo>
                    <a:pt x="4069" y="746"/>
                  </a:lnTo>
                  <a:lnTo>
                    <a:pt x="4083" y="746"/>
                  </a:lnTo>
                  <a:lnTo>
                    <a:pt x="4099" y="746"/>
                  </a:lnTo>
                  <a:lnTo>
                    <a:pt x="4115" y="746"/>
                  </a:lnTo>
                  <a:lnTo>
                    <a:pt x="4131" y="746"/>
                  </a:lnTo>
                  <a:lnTo>
                    <a:pt x="4148" y="747"/>
                  </a:lnTo>
                  <a:lnTo>
                    <a:pt x="4162" y="747"/>
                  </a:lnTo>
                  <a:lnTo>
                    <a:pt x="4178" y="747"/>
                  </a:lnTo>
                  <a:lnTo>
                    <a:pt x="4194" y="747"/>
                  </a:lnTo>
                  <a:lnTo>
                    <a:pt x="4210" y="747"/>
                  </a:lnTo>
                  <a:lnTo>
                    <a:pt x="4225" y="747"/>
                  </a:lnTo>
                  <a:lnTo>
                    <a:pt x="4243" y="747"/>
                  </a:lnTo>
                  <a:lnTo>
                    <a:pt x="4257" y="747"/>
                  </a:lnTo>
                  <a:lnTo>
                    <a:pt x="4273" y="747"/>
                  </a:lnTo>
                  <a:lnTo>
                    <a:pt x="4289" y="747"/>
                  </a:lnTo>
                  <a:lnTo>
                    <a:pt x="4304" y="747"/>
                  </a:lnTo>
                  <a:lnTo>
                    <a:pt x="4320" y="747"/>
                  </a:lnTo>
                  <a:lnTo>
                    <a:pt x="4336" y="747"/>
                  </a:lnTo>
                  <a:lnTo>
                    <a:pt x="4353" y="748"/>
                  </a:lnTo>
                  <a:lnTo>
                    <a:pt x="4368" y="748"/>
                  </a:lnTo>
                  <a:lnTo>
                    <a:pt x="4383" y="748"/>
                  </a:lnTo>
                  <a:lnTo>
                    <a:pt x="4399" y="748"/>
                  </a:lnTo>
                  <a:lnTo>
                    <a:pt x="4415" y="748"/>
                  </a:lnTo>
                  <a:lnTo>
                    <a:pt x="4431" y="748"/>
                  </a:lnTo>
                  <a:lnTo>
                    <a:pt x="4447" y="748"/>
                  </a:lnTo>
                  <a:lnTo>
                    <a:pt x="4464" y="748"/>
                  </a:lnTo>
                  <a:lnTo>
                    <a:pt x="4478" y="748"/>
                  </a:lnTo>
                  <a:lnTo>
                    <a:pt x="4494" y="748"/>
                  </a:lnTo>
                  <a:lnTo>
                    <a:pt x="4510" y="748"/>
                  </a:lnTo>
                  <a:lnTo>
                    <a:pt x="4526" y="748"/>
                  </a:lnTo>
                  <a:lnTo>
                    <a:pt x="4541" y="748"/>
                  </a:lnTo>
                  <a:lnTo>
                    <a:pt x="4557" y="748"/>
                  </a:lnTo>
                  <a:lnTo>
                    <a:pt x="4573" y="748"/>
                  </a:lnTo>
                  <a:lnTo>
                    <a:pt x="4589" y="748"/>
                  </a:lnTo>
                  <a:lnTo>
                    <a:pt x="4605" y="748"/>
                  </a:lnTo>
                  <a:lnTo>
                    <a:pt x="4622" y="749"/>
                  </a:lnTo>
                  <a:lnTo>
                    <a:pt x="4636" y="749"/>
                  </a:lnTo>
                  <a:lnTo>
                    <a:pt x="4652" y="749"/>
                  </a:lnTo>
                  <a:lnTo>
                    <a:pt x="4668" y="749"/>
                  </a:lnTo>
                  <a:lnTo>
                    <a:pt x="4683" y="749"/>
                  </a:lnTo>
                  <a:lnTo>
                    <a:pt x="4699" y="749"/>
                  </a:lnTo>
                  <a:lnTo>
                    <a:pt x="4715" y="749"/>
                  </a:lnTo>
                  <a:lnTo>
                    <a:pt x="4731" y="749"/>
                  </a:lnTo>
                  <a:lnTo>
                    <a:pt x="4747" y="749"/>
                  </a:lnTo>
                  <a:lnTo>
                    <a:pt x="4762" y="749"/>
                  </a:lnTo>
                  <a:lnTo>
                    <a:pt x="4778" y="749"/>
                  </a:lnTo>
                  <a:lnTo>
                    <a:pt x="4796" y="749"/>
                  </a:lnTo>
                  <a:lnTo>
                    <a:pt x="4810" y="749"/>
                  </a:lnTo>
                  <a:lnTo>
                    <a:pt x="4826" y="749"/>
                  </a:lnTo>
                  <a:lnTo>
                    <a:pt x="4841" y="749"/>
                  </a:lnTo>
                  <a:lnTo>
                    <a:pt x="4857" y="749"/>
                  </a:lnTo>
                  <a:lnTo>
                    <a:pt x="4873" y="749"/>
                  </a:lnTo>
                  <a:lnTo>
                    <a:pt x="4889" y="749"/>
                  </a:lnTo>
                  <a:lnTo>
                    <a:pt x="4905" y="749"/>
                  </a:lnTo>
                  <a:lnTo>
                    <a:pt x="4920" y="749"/>
                  </a:lnTo>
                  <a:lnTo>
                    <a:pt x="4936" y="749"/>
                  </a:lnTo>
                  <a:lnTo>
                    <a:pt x="4952" y="749"/>
                  </a:lnTo>
                  <a:lnTo>
                    <a:pt x="4968" y="749"/>
                  </a:lnTo>
                  <a:lnTo>
                    <a:pt x="4984" y="749"/>
                  </a:lnTo>
                  <a:lnTo>
                    <a:pt x="4999" y="749"/>
                  </a:lnTo>
                  <a:lnTo>
                    <a:pt x="5015" y="749"/>
                  </a:lnTo>
                  <a:lnTo>
                    <a:pt x="5033" y="750"/>
                  </a:lnTo>
                  <a:lnTo>
                    <a:pt x="5047" y="750"/>
                  </a:lnTo>
                  <a:lnTo>
                    <a:pt x="5063" y="750"/>
                  </a:lnTo>
                  <a:lnTo>
                    <a:pt x="5078" y="750"/>
                  </a:lnTo>
                  <a:lnTo>
                    <a:pt x="5094" y="750"/>
                  </a:lnTo>
                  <a:lnTo>
                    <a:pt x="5110" y="750"/>
                  </a:lnTo>
                  <a:lnTo>
                    <a:pt x="5126" y="750"/>
                  </a:lnTo>
                  <a:lnTo>
                    <a:pt x="5142" y="750"/>
                  </a:lnTo>
                  <a:lnTo>
                    <a:pt x="5157" y="750"/>
                  </a:lnTo>
                  <a:lnTo>
                    <a:pt x="5173" y="750"/>
                  </a:lnTo>
                  <a:lnTo>
                    <a:pt x="5189" y="750"/>
                  </a:lnTo>
                  <a:lnTo>
                    <a:pt x="5205" y="750"/>
                  </a:lnTo>
                  <a:lnTo>
                    <a:pt x="5221" y="750"/>
                  </a:lnTo>
                  <a:lnTo>
                    <a:pt x="5236" y="750"/>
                  </a:lnTo>
                  <a:lnTo>
                    <a:pt x="5252" y="750"/>
                  </a:lnTo>
                  <a:lnTo>
                    <a:pt x="5268" y="750"/>
                  </a:lnTo>
                  <a:lnTo>
                    <a:pt x="5284" y="750"/>
                  </a:lnTo>
                  <a:lnTo>
                    <a:pt x="5300" y="750"/>
                  </a:lnTo>
                  <a:lnTo>
                    <a:pt x="5315" y="750"/>
                  </a:lnTo>
                  <a:lnTo>
                    <a:pt x="5331" y="750"/>
                  </a:lnTo>
                  <a:lnTo>
                    <a:pt x="5349" y="750"/>
                  </a:lnTo>
                  <a:lnTo>
                    <a:pt x="5363" y="750"/>
                  </a:lnTo>
                  <a:lnTo>
                    <a:pt x="5379" y="750"/>
                  </a:lnTo>
                  <a:lnTo>
                    <a:pt x="5394" y="750"/>
                  </a:lnTo>
                  <a:lnTo>
                    <a:pt x="5410" y="750"/>
                  </a:lnTo>
                  <a:lnTo>
                    <a:pt x="5426" y="750"/>
                  </a:lnTo>
                  <a:lnTo>
                    <a:pt x="5442" y="750"/>
                  </a:lnTo>
                  <a:lnTo>
                    <a:pt x="5458" y="750"/>
                  </a:lnTo>
                  <a:lnTo>
                    <a:pt x="5473" y="750"/>
                  </a:lnTo>
                  <a:lnTo>
                    <a:pt x="5489" y="750"/>
                  </a:lnTo>
                  <a:lnTo>
                    <a:pt x="5505" y="750"/>
                  </a:lnTo>
                  <a:lnTo>
                    <a:pt x="5521" y="750"/>
                  </a:lnTo>
                  <a:lnTo>
                    <a:pt x="5537" y="750"/>
                  </a:lnTo>
                  <a:lnTo>
                    <a:pt x="5552" y="750"/>
                  </a:lnTo>
                  <a:lnTo>
                    <a:pt x="5568" y="750"/>
                  </a:lnTo>
                  <a:lnTo>
                    <a:pt x="5584" y="750"/>
                  </a:lnTo>
                  <a:lnTo>
                    <a:pt x="5600" y="750"/>
                  </a:lnTo>
                  <a:lnTo>
                    <a:pt x="5616" y="750"/>
                  </a:lnTo>
                  <a:lnTo>
                    <a:pt x="5631" y="750"/>
                  </a:lnTo>
                  <a:lnTo>
                    <a:pt x="5647" y="750"/>
                  </a:lnTo>
                  <a:lnTo>
                    <a:pt x="5663" y="750"/>
                  </a:lnTo>
                  <a:lnTo>
                    <a:pt x="5679" y="750"/>
                  </a:lnTo>
                  <a:lnTo>
                    <a:pt x="5695" y="750"/>
                  </a:lnTo>
                  <a:lnTo>
                    <a:pt x="5710" y="750"/>
                  </a:lnTo>
                  <a:lnTo>
                    <a:pt x="5726" y="750"/>
                  </a:lnTo>
                  <a:lnTo>
                    <a:pt x="5742" y="750"/>
                  </a:lnTo>
                  <a:lnTo>
                    <a:pt x="5758" y="750"/>
                  </a:lnTo>
                  <a:lnTo>
                    <a:pt x="5773" y="750"/>
                  </a:lnTo>
                  <a:lnTo>
                    <a:pt x="5789" y="750"/>
                  </a:lnTo>
                  <a:lnTo>
                    <a:pt x="5805" y="750"/>
                  </a:lnTo>
                  <a:lnTo>
                    <a:pt x="5821" y="750"/>
                  </a:lnTo>
                  <a:lnTo>
                    <a:pt x="5838" y="751"/>
                  </a:lnTo>
                  <a:lnTo>
                    <a:pt x="5852" y="751"/>
                  </a:lnTo>
                  <a:lnTo>
                    <a:pt x="5868" y="751"/>
                  </a:lnTo>
                  <a:lnTo>
                    <a:pt x="5884" y="751"/>
                  </a:lnTo>
                  <a:lnTo>
                    <a:pt x="5900" y="751"/>
                  </a:lnTo>
                  <a:lnTo>
                    <a:pt x="5916" y="751"/>
                  </a:lnTo>
                  <a:lnTo>
                    <a:pt x="5931" y="751"/>
                  </a:lnTo>
                  <a:lnTo>
                    <a:pt x="5947" y="751"/>
                  </a:lnTo>
                  <a:lnTo>
                    <a:pt x="5963" y="751"/>
                  </a:lnTo>
                  <a:lnTo>
                    <a:pt x="5979" y="751"/>
                  </a:lnTo>
                  <a:lnTo>
                    <a:pt x="5995" y="751"/>
                  </a:lnTo>
                  <a:lnTo>
                    <a:pt x="6010" y="751"/>
                  </a:lnTo>
                  <a:lnTo>
                    <a:pt x="6026" y="751"/>
                  </a:lnTo>
                  <a:lnTo>
                    <a:pt x="6042" y="751"/>
                  </a:lnTo>
                  <a:lnTo>
                    <a:pt x="6058" y="751"/>
                  </a:lnTo>
                  <a:lnTo>
                    <a:pt x="6074" y="751"/>
                  </a:lnTo>
                  <a:lnTo>
                    <a:pt x="6089" y="751"/>
                  </a:lnTo>
                  <a:lnTo>
                    <a:pt x="6105" y="751"/>
                  </a:lnTo>
                  <a:lnTo>
                    <a:pt x="6121" y="751"/>
                  </a:lnTo>
                  <a:lnTo>
                    <a:pt x="6137" y="751"/>
                  </a:lnTo>
                  <a:lnTo>
                    <a:pt x="6153" y="751"/>
                  </a:lnTo>
                  <a:lnTo>
                    <a:pt x="6168" y="751"/>
                  </a:lnTo>
                  <a:lnTo>
                    <a:pt x="6184" y="751"/>
                  </a:lnTo>
                  <a:lnTo>
                    <a:pt x="6200" y="751"/>
                  </a:lnTo>
                  <a:lnTo>
                    <a:pt x="6216" y="751"/>
                  </a:lnTo>
                  <a:lnTo>
                    <a:pt x="6232" y="751"/>
                  </a:lnTo>
                  <a:lnTo>
                    <a:pt x="6247" y="751"/>
                  </a:lnTo>
                  <a:lnTo>
                    <a:pt x="6263" y="751"/>
                  </a:lnTo>
                  <a:lnTo>
                    <a:pt x="6279" y="751"/>
                  </a:lnTo>
                  <a:lnTo>
                    <a:pt x="6295" y="751"/>
                  </a:lnTo>
                  <a:lnTo>
                    <a:pt x="6311" y="751"/>
                  </a:lnTo>
                  <a:lnTo>
                    <a:pt x="6326" y="751"/>
                  </a:lnTo>
                  <a:lnTo>
                    <a:pt x="6342" y="751"/>
                  </a:lnTo>
                  <a:lnTo>
                    <a:pt x="6358" y="751"/>
                  </a:lnTo>
                  <a:lnTo>
                    <a:pt x="6374" y="751"/>
                  </a:lnTo>
                  <a:lnTo>
                    <a:pt x="6390" y="751"/>
                  </a:lnTo>
                  <a:lnTo>
                    <a:pt x="6405" y="751"/>
                  </a:lnTo>
                  <a:lnTo>
                    <a:pt x="6421" y="751"/>
                  </a:lnTo>
                  <a:lnTo>
                    <a:pt x="6437" y="751"/>
                  </a:lnTo>
                  <a:lnTo>
                    <a:pt x="6453" y="751"/>
                  </a:lnTo>
                  <a:lnTo>
                    <a:pt x="6469" y="751"/>
                  </a:lnTo>
                  <a:lnTo>
                    <a:pt x="6484" y="751"/>
                  </a:lnTo>
                  <a:lnTo>
                    <a:pt x="6500" y="751"/>
                  </a:lnTo>
                  <a:lnTo>
                    <a:pt x="6516" y="751"/>
                  </a:lnTo>
                  <a:lnTo>
                    <a:pt x="6532" y="751"/>
                  </a:lnTo>
                  <a:lnTo>
                    <a:pt x="6548" y="751"/>
                  </a:lnTo>
                  <a:lnTo>
                    <a:pt x="6563" y="751"/>
                  </a:lnTo>
                  <a:lnTo>
                    <a:pt x="6579" y="751"/>
                  </a:lnTo>
                  <a:lnTo>
                    <a:pt x="6595" y="751"/>
                  </a:lnTo>
                  <a:lnTo>
                    <a:pt x="6611" y="751"/>
                  </a:lnTo>
                  <a:lnTo>
                    <a:pt x="6627" y="751"/>
                  </a:lnTo>
                  <a:lnTo>
                    <a:pt x="6642" y="751"/>
                  </a:lnTo>
                  <a:lnTo>
                    <a:pt x="6658" y="751"/>
                  </a:lnTo>
                  <a:lnTo>
                    <a:pt x="6674" y="751"/>
                  </a:lnTo>
                  <a:lnTo>
                    <a:pt x="6690" y="751"/>
                  </a:lnTo>
                  <a:lnTo>
                    <a:pt x="6706" y="751"/>
                  </a:lnTo>
                  <a:lnTo>
                    <a:pt x="6721" y="751"/>
                  </a:lnTo>
                  <a:lnTo>
                    <a:pt x="6737" y="751"/>
                  </a:lnTo>
                  <a:lnTo>
                    <a:pt x="6753" y="751"/>
                  </a:lnTo>
                  <a:lnTo>
                    <a:pt x="6769" y="751"/>
                  </a:lnTo>
                  <a:lnTo>
                    <a:pt x="6785" y="751"/>
                  </a:lnTo>
                  <a:lnTo>
                    <a:pt x="6800" y="751"/>
                  </a:lnTo>
                  <a:lnTo>
                    <a:pt x="6818" y="751"/>
                  </a:lnTo>
                  <a:lnTo>
                    <a:pt x="6832" y="751"/>
                  </a:lnTo>
                  <a:lnTo>
                    <a:pt x="6848" y="751"/>
                  </a:lnTo>
                  <a:lnTo>
                    <a:pt x="6863" y="751"/>
                  </a:lnTo>
                  <a:lnTo>
                    <a:pt x="6879" y="751"/>
                  </a:lnTo>
                  <a:lnTo>
                    <a:pt x="6895" y="751"/>
                  </a:lnTo>
                  <a:lnTo>
                    <a:pt x="6911" y="751"/>
                  </a:lnTo>
                  <a:lnTo>
                    <a:pt x="6927" y="751"/>
                  </a:lnTo>
                  <a:lnTo>
                    <a:pt x="6942" y="751"/>
                  </a:lnTo>
                  <a:lnTo>
                    <a:pt x="6958" y="751"/>
                  </a:lnTo>
                  <a:lnTo>
                    <a:pt x="6974" y="751"/>
                  </a:lnTo>
                  <a:lnTo>
                    <a:pt x="6990" y="751"/>
                  </a:lnTo>
                  <a:lnTo>
                    <a:pt x="7006" y="751"/>
                  </a:lnTo>
                  <a:lnTo>
                    <a:pt x="7021" y="751"/>
                  </a:lnTo>
                  <a:lnTo>
                    <a:pt x="7037" y="751"/>
                  </a:lnTo>
                  <a:lnTo>
                    <a:pt x="7053" y="751"/>
                  </a:lnTo>
                  <a:lnTo>
                    <a:pt x="7069" y="751"/>
                  </a:lnTo>
                  <a:lnTo>
                    <a:pt x="7085" y="751"/>
                  </a:lnTo>
                  <a:lnTo>
                    <a:pt x="7100" y="751"/>
                  </a:lnTo>
                  <a:lnTo>
                    <a:pt x="7116" y="751"/>
                  </a:lnTo>
                  <a:lnTo>
                    <a:pt x="7132" y="751"/>
                  </a:lnTo>
                  <a:lnTo>
                    <a:pt x="7148" y="751"/>
                  </a:lnTo>
                  <a:lnTo>
                    <a:pt x="7164" y="751"/>
                  </a:lnTo>
                  <a:lnTo>
                    <a:pt x="7179" y="751"/>
                  </a:lnTo>
                  <a:lnTo>
                    <a:pt x="7195" y="751"/>
                  </a:lnTo>
                  <a:lnTo>
                    <a:pt x="7211" y="751"/>
                  </a:lnTo>
                  <a:lnTo>
                    <a:pt x="7227" y="751"/>
                  </a:lnTo>
                  <a:lnTo>
                    <a:pt x="7243" y="751"/>
                  </a:lnTo>
                  <a:lnTo>
                    <a:pt x="7258" y="751"/>
                  </a:lnTo>
                  <a:lnTo>
                    <a:pt x="7274" y="751"/>
                  </a:lnTo>
                  <a:lnTo>
                    <a:pt x="7290" y="751"/>
                  </a:lnTo>
                  <a:lnTo>
                    <a:pt x="7306" y="751"/>
                  </a:lnTo>
                  <a:lnTo>
                    <a:pt x="7322" y="751"/>
                  </a:lnTo>
                  <a:lnTo>
                    <a:pt x="7337" y="751"/>
                  </a:lnTo>
                  <a:lnTo>
                    <a:pt x="7353" y="751"/>
                  </a:lnTo>
                  <a:lnTo>
                    <a:pt x="7369" y="751"/>
                  </a:lnTo>
                  <a:lnTo>
                    <a:pt x="7385" y="751"/>
                  </a:lnTo>
                  <a:lnTo>
                    <a:pt x="7401" y="751"/>
                  </a:lnTo>
                  <a:lnTo>
                    <a:pt x="7416" y="751"/>
                  </a:lnTo>
                  <a:lnTo>
                    <a:pt x="7432" y="751"/>
                  </a:lnTo>
                  <a:lnTo>
                    <a:pt x="7448" y="751"/>
                  </a:lnTo>
                  <a:lnTo>
                    <a:pt x="7464" y="751"/>
                  </a:lnTo>
                  <a:lnTo>
                    <a:pt x="7480" y="751"/>
                  </a:lnTo>
                  <a:lnTo>
                    <a:pt x="7495" y="751"/>
                  </a:lnTo>
                  <a:lnTo>
                    <a:pt x="7511" y="751"/>
                  </a:lnTo>
                  <a:lnTo>
                    <a:pt x="7527" y="751"/>
                  </a:lnTo>
                  <a:lnTo>
                    <a:pt x="7543" y="751"/>
                  </a:lnTo>
                  <a:lnTo>
                    <a:pt x="7559" y="751"/>
                  </a:lnTo>
                  <a:lnTo>
                    <a:pt x="7574" y="751"/>
                  </a:lnTo>
                  <a:lnTo>
                    <a:pt x="7590" y="751"/>
                  </a:lnTo>
                  <a:lnTo>
                    <a:pt x="7606" y="751"/>
                  </a:lnTo>
                  <a:lnTo>
                    <a:pt x="7622" y="751"/>
                  </a:lnTo>
                  <a:lnTo>
                    <a:pt x="7638" y="751"/>
                  </a:lnTo>
                  <a:lnTo>
                    <a:pt x="7653" y="751"/>
                  </a:lnTo>
                  <a:lnTo>
                    <a:pt x="7669" y="751"/>
                  </a:lnTo>
                  <a:lnTo>
                    <a:pt x="7685" y="751"/>
                  </a:lnTo>
                  <a:lnTo>
                    <a:pt x="7701" y="751"/>
                  </a:lnTo>
                  <a:lnTo>
                    <a:pt x="7717" y="751"/>
                  </a:lnTo>
                  <a:lnTo>
                    <a:pt x="7732" y="751"/>
                  </a:lnTo>
                  <a:lnTo>
                    <a:pt x="7748" y="751"/>
                  </a:lnTo>
                  <a:lnTo>
                    <a:pt x="7764" y="751"/>
                  </a:lnTo>
                  <a:lnTo>
                    <a:pt x="7780" y="751"/>
                  </a:lnTo>
                  <a:lnTo>
                    <a:pt x="7796" y="751"/>
                  </a:lnTo>
                  <a:lnTo>
                    <a:pt x="7811" y="751"/>
                  </a:lnTo>
                  <a:lnTo>
                    <a:pt x="7827" y="751"/>
                  </a:lnTo>
                  <a:lnTo>
                    <a:pt x="7843" y="751"/>
                  </a:lnTo>
                  <a:lnTo>
                    <a:pt x="7859" y="751"/>
                  </a:lnTo>
                  <a:lnTo>
                    <a:pt x="7875" y="751"/>
                  </a:lnTo>
                  <a:lnTo>
                    <a:pt x="7890" y="751"/>
                  </a:lnTo>
                  <a:lnTo>
                    <a:pt x="7906" y="751"/>
                  </a:lnTo>
                  <a:lnTo>
                    <a:pt x="7922" y="751"/>
                  </a:lnTo>
                  <a:lnTo>
                    <a:pt x="7938" y="751"/>
                  </a:lnTo>
                  <a:lnTo>
                    <a:pt x="7953" y="751"/>
                  </a:lnTo>
                  <a:lnTo>
                    <a:pt x="7969" y="751"/>
                  </a:lnTo>
                  <a:lnTo>
                    <a:pt x="7985" y="751"/>
                  </a:lnTo>
                  <a:lnTo>
                    <a:pt x="8001" y="751"/>
                  </a:lnTo>
                  <a:lnTo>
                    <a:pt x="8017" y="751"/>
                  </a:lnTo>
                  <a:lnTo>
                    <a:pt x="8032" y="751"/>
                  </a:lnTo>
                  <a:lnTo>
                    <a:pt x="8048" y="751"/>
                  </a:lnTo>
                  <a:lnTo>
                    <a:pt x="8064" y="751"/>
                  </a:lnTo>
                  <a:lnTo>
                    <a:pt x="8080" y="751"/>
                  </a:lnTo>
                  <a:lnTo>
                    <a:pt x="8096" y="751"/>
                  </a:lnTo>
                  <a:lnTo>
                    <a:pt x="8111" y="751"/>
                  </a:lnTo>
                  <a:lnTo>
                    <a:pt x="8127" y="751"/>
                  </a:lnTo>
                  <a:lnTo>
                    <a:pt x="8143" y="751"/>
                  </a:lnTo>
                  <a:lnTo>
                    <a:pt x="8159" y="751"/>
                  </a:lnTo>
                  <a:lnTo>
                    <a:pt x="8175" y="751"/>
                  </a:lnTo>
                  <a:lnTo>
                    <a:pt x="8190" y="751"/>
                  </a:lnTo>
                  <a:lnTo>
                    <a:pt x="8206" y="751"/>
                  </a:lnTo>
                  <a:lnTo>
                    <a:pt x="8222" y="751"/>
                  </a:lnTo>
                  <a:lnTo>
                    <a:pt x="8238" y="751"/>
                  </a:lnTo>
                  <a:lnTo>
                    <a:pt x="8254" y="751"/>
                  </a:lnTo>
                  <a:lnTo>
                    <a:pt x="8269" y="751"/>
                  </a:lnTo>
                  <a:lnTo>
                    <a:pt x="8285" y="751"/>
                  </a:lnTo>
                  <a:lnTo>
                    <a:pt x="8301" y="751"/>
                  </a:lnTo>
                  <a:lnTo>
                    <a:pt x="8317" y="751"/>
                  </a:lnTo>
                  <a:lnTo>
                    <a:pt x="8333" y="751"/>
                  </a:lnTo>
                  <a:lnTo>
                    <a:pt x="8348" y="751"/>
                  </a:lnTo>
                  <a:lnTo>
                    <a:pt x="8364" y="751"/>
                  </a:lnTo>
                  <a:lnTo>
                    <a:pt x="8380" y="751"/>
                  </a:lnTo>
                  <a:lnTo>
                    <a:pt x="8396" y="751"/>
                  </a:lnTo>
                  <a:lnTo>
                    <a:pt x="8412" y="751"/>
                  </a:lnTo>
                  <a:lnTo>
                    <a:pt x="8427" y="751"/>
                  </a:lnTo>
                  <a:lnTo>
                    <a:pt x="8443" y="751"/>
                  </a:lnTo>
                  <a:lnTo>
                    <a:pt x="8459" y="751"/>
                  </a:lnTo>
                  <a:lnTo>
                    <a:pt x="8475" y="751"/>
                  </a:lnTo>
                  <a:lnTo>
                    <a:pt x="8491" y="751"/>
                  </a:lnTo>
                  <a:lnTo>
                    <a:pt x="8506" y="751"/>
                  </a:lnTo>
                  <a:lnTo>
                    <a:pt x="8522" y="751"/>
                  </a:lnTo>
                  <a:lnTo>
                    <a:pt x="8538" y="751"/>
                  </a:lnTo>
                  <a:lnTo>
                    <a:pt x="8554" y="751"/>
                  </a:lnTo>
                  <a:lnTo>
                    <a:pt x="8570" y="751"/>
                  </a:lnTo>
                  <a:lnTo>
                    <a:pt x="8585" y="751"/>
                  </a:lnTo>
                  <a:lnTo>
                    <a:pt x="8601" y="751"/>
                  </a:lnTo>
                  <a:lnTo>
                    <a:pt x="8617" y="751"/>
                  </a:lnTo>
                  <a:lnTo>
                    <a:pt x="8633" y="751"/>
                  </a:lnTo>
                  <a:lnTo>
                    <a:pt x="8649" y="751"/>
                  </a:lnTo>
                  <a:lnTo>
                    <a:pt x="8664" y="751"/>
                  </a:lnTo>
                  <a:lnTo>
                    <a:pt x="8680" y="751"/>
                  </a:lnTo>
                  <a:lnTo>
                    <a:pt x="8696" y="751"/>
                  </a:lnTo>
                  <a:lnTo>
                    <a:pt x="8712" y="751"/>
                  </a:lnTo>
                  <a:lnTo>
                    <a:pt x="8728" y="751"/>
                  </a:lnTo>
                  <a:lnTo>
                    <a:pt x="8743" y="751"/>
                  </a:lnTo>
                  <a:lnTo>
                    <a:pt x="8759" y="751"/>
                  </a:lnTo>
                  <a:lnTo>
                    <a:pt x="8775" y="751"/>
                  </a:lnTo>
                  <a:lnTo>
                    <a:pt x="8791" y="751"/>
                  </a:lnTo>
                  <a:lnTo>
                    <a:pt x="8807" y="751"/>
                  </a:lnTo>
                  <a:lnTo>
                    <a:pt x="8822" y="751"/>
                  </a:lnTo>
                  <a:lnTo>
                    <a:pt x="8838" y="751"/>
                  </a:lnTo>
                  <a:lnTo>
                    <a:pt x="8854" y="751"/>
                  </a:lnTo>
                  <a:lnTo>
                    <a:pt x="8870" y="751"/>
                  </a:lnTo>
                  <a:lnTo>
                    <a:pt x="8886" y="751"/>
                  </a:lnTo>
                  <a:lnTo>
                    <a:pt x="8901" y="751"/>
                  </a:lnTo>
                  <a:lnTo>
                    <a:pt x="8917" y="751"/>
                  </a:lnTo>
                  <a:lnTo>
                    <a:pt x="8933" y="751"/>
                  </a:lnTo>
                  <a:lnTo>
                    <a:pt x="8949" y="751"/>
                  </a:lnTo>
                  <a:lnTo>
                    <a:pt x="8965" y="751"/>
                  </a:lnTo>
                  <a:lnTo>
                    <a:pt x="8980" y="751"/>
                  </a:lnTo>
                  <a:lnTo>
                    <a:pt x="8996" y="751"/>
                  </a:lnTo>
                  <a:lnTo>
                    <a:pt x="9012" y="751"/>
                  </a:lnTo>
                  <a:lnTo>
                    <a:pt x="9028" y="751"/>
                  </a:lnTo>
                  <a:lnTo>
                    <a:pt x="9043" y="751"/>
                  </a:lnTo>
                  <a:lnTo>
                    <a:pt x="9059" y="751"/>
                  </a:lnTo>
                  <a:lnTo>
                    <a:pt x="9075" y="751"/>
                  </a:lnTo>
                  <a:lnTo>
                    <a:pt x="9091" y="751"/>
                  </a:lnTo>
                  <a:lnTo>
                    <a:pt x="9107" y="751"/>
                  </a:lnTo>
                  <a:lnTo>
                    <a:pt x="9122" y="751"/>
                  </a:lnTo>
                  <a:lnTo>
                    <a:pt x="9138" y="751"/>
                  </a:lnTo>
                  <a:lnTo>
                    <a:pt x="9154" y="751"/>
                  </a:lnTo>
                  <a:lnTo>
                    <a:pt x="9170" y="751"/>
                  </a:lnTo>
                  <a:lnTo>
                    <a:pt x="9186" y="751"/>
                  </a:lnTo>
                  <a:lnTo>
                    <a:pt x="9201" y="751"/>
                  </a:lnTo>
                  <a:lnTo>
                    <a:pt x="9217" y="751"/>
                  </a:lnTo>
                  <a:lnTo>
                    <a:pt x="9233" y="751"/>
                  </a:lnTo>
                  <a:lnTo>
                    <a:pt x="9249" y="751"/>
                  </a:lnTo>
                  <a:lnTo>
                    <a:pt x="9265" y="751"/>
                  </a:lnTo>
                  <a:lnTo>
                    <a:pt x="9280" y="751"/>
                  </a:lnTo>
                  <a:lnTo>
                    <a:pt x="9296" y="751"/>
                  </a:lnTo>
                  <a:lnTo>
                    <a:pt x="9312" y="751"/>
                  </a:lnTo>
                  <a:lnTo>
                    <a:pt x="9328" y="751"/>
                  </a:lnTo>
                  <a:lnTo>
                    <a:pt x="9344" y="751"/>
                  </a:lnTo>
                  <a:lnTo>
                    <a:pt x="9359" y="751"/>
                  </a:lnTo>
                  <a:lnTo>
                    <a:pt x="9375" y="751"/>
                  </a:lnTo>
                  <a:lnTo>
                    <a:pt x="9391" y="751"/>
                  </a:lnTo>
                  <a:lnTo>
                    <a:pt x="9407" y="751"/>
                  </a:lnTo>
                  <a:lnTo>
                    <a:pt x="9423" y="751"/>
                  </a:lnTo>
                  <a:lnTo>
                    <a:pt x="9438" y="751"/>
                  </a:lnTo>
                  <a:lnTo>
                    <a:pt x="9454" y="751"/>
                  </a:lnTo>
                  <a:lnTo>
                    <a:pt x="9470" y="751"/>
                  </a:lnTo>
                  <a:lnTo>
                    <a:pt x="9486" y="751"/>
                  </a:lnTo>
                  <a:lnTo>
                    <a:pt x="9502" y="751"/>
                  </a:lnTo>
                  <a:lnTo>
                    <a:pt x="9517" y="751"/>
                  </a:lnTo>
                  <a:lnTo>
                    <a:pt x="9533" y="751"/>
                  </a:lnTo>
                  <a:lnTo>
                    <a:pt x="9549" y="751"/>
                  </a:lnTo>
                  <a:lnTo>
                    <a:pt x="9565" y="751"/>
                  </a:lnTo>
                  <a:lnTo>
                    <a:pt x="9581" y="751"/>
                  </a:lnTo>
                  <a:lnTo>
                    <a:pt x="9596" y="751"/>
                  </a:lnTo>
                  <a:lnTo>
                    <a:pt x="9612" y="751"/>
                  </a:lnTo>
                  <a:lnTo>
                    <a:pt x="9628" y="751"/>
                  </a:lnTo>
                  <a:lnTo>
                    <a:pt x="9644" y="751"/>
                  </a:lnTo>
                  <a:lnTo>
                    <a:pt x="9660" y="751"/>
                  </a:lnTo>
                  <a:lnTo>
                    <a:pt x="9675" y="751"/>
                  </a:lnTo>
                  <a:lnTo>
                    <a:pt x="9691" y="751"/>
                  </a:lnTo>
                  <a:lnTo>
                    <a:pt x="9707" y="751"/>
                  </a:lnTo>
                  <a:lnTo>
                    <a:pt x="9723" y="751"/>
                  </a:lnTo>
                  <a:lnTo>
                    <a:pt x="9739" y="751"/>
                  </a:lnTo>
                  <a:lnTo>
                    <a:pt x="9754" y="751"/>
                  </a:lnTo>
                  <a:lnTo>
                    <a:pt x="9770" y="751"/>
                  </a:lnTo>
                  <a:lnTo>
                    <a:pt x="9786" y="751"/>
                  </a:lnTo>
                  <a:lnTo>
                    <a:pt x="9802" y="751"/>
                  </a:lnTo>
                  <a:lnTo>
                    <a:pt x="9818" y="751"/>
                  </a:lnTo>
                  <a:lnTo>
                    <a:pt x="9833" y="751"/>
                  </a:lnTo>
                  <a:lnTo>
                    <a:pt x="9849" y="751"/>
                  </a:lnTo>
                  <a:lnTo>
                    <a:pt x="9865" y="751"/>
                  </a:lnTo>
                  <a:lnTo>
                    <a:pt x="9881" y="751"/>
                  </a:lnTo>
                  <a:lnTo>
                    <a:pt x="9897" y="751"/>
                  </a:lnTo>
                  <a:lnTo>
                    <a:pt x="9912" y="751"/>
                  </a:lnTo>
                  <a:lnTo>
                    <a:pt x="9928" y="751"/>
                  </a:lnTo>
                  <a:lnTo>
                    <a:pt x="9944" y="751"/>
                  </a:lnTo>
                  <a:lnTo>
                    <a:pt x="9960" y="751"/>
                  </a:lnTo>
                  <a:lnTo>
                    <a:pt x="9976" y="751"/>
                  </a:lnTo>
                  <a:lnTo>
                    <a:pt x="9991" y="751"/>
                  </a:lnTo>
                  <a:lnTo>
                    <a:pt x="10007" y="751"/>
                  </a:lnTo>
                  <a:lnTo>
                    <a:pt x="10023" y="751"/>
                  </a:lnTo>
                  <a:lnTo>
                    <a:pt x="10039" y="751"/>
                  </a:lnTo>
                  <a:lnTo>
                    <a:pt x="10054" y="751"/>
                  </a:lnTo>
                  <a:lnTo>
                    <a:pt x="10070" y="751"/>
                  </a:lnTo>
                  <a:lnTo>
                    <a:pt x="10086" y="751"/>
                  </a:lnTo>
                  <a:lnTo>
                    <a:pt x="10102" y="751"/>
                  </a:lnTo>
                  <a:lnTo>
                    <a:pt x="10118" y="751"/>
                  </a:lnTo>
                  <a:lnTo>
                    <a:pt x="10133" y="751"/>
                  </a:lnTo>
                  <a:lnTo>
                    <a:pt x="10149" y="751"/>
                  </a:lnTo>
                  <a:lnTo>
                    <a:pt x="10165" y="751"/>
                  </a:lnTo>
                  <a:lnTo>
                    <a:pt x="10181" y="751"/>
                  </a:lnTo>
                  <a:lnTo>
                    <a:pt x="10197" y="751"/>
                  </a:lnTo>
                  <a:lnTo>
                    <a:pt x="10212" y="751"/>
                  </a:lnTo>
                  <a:lnTo>
                    <a:pt x="10228" y="751"/>
                  </a:lnTo>
                  <a:lnTo>
                    <a:pt x="10244" y="751"/>
                  </a:lnTo>
                  <a:lnTo>
                    <a:pt x="10260" y="751"/>
                  </a:lnTo>
                  <a:lnTo>
                    <a:pt x="10276" y="751"/>
                  </a:lnTo>
                  <a:lnTo>
                    <a:pt x="10291" y="751"/>
                  </a:lnTo>
                  <a:lnTo>
                    <a:pt x="10307" y="751"/>
                  </a:lnTo>
                  <a:lnTo>
                    <a:pt x="10323" y="751"/>
                  </a:lnTo>
                  <a:lnTo>
                    <a:pt x="10339" y="751"/>
                  </a:lnTo>
                  <a:lnTo>
                    <a:pt x="10355" y="751"/>
                  </a:lnTo>
                  <a:lnTo>
                    <a:pt x="10370" y="751"/>
                  </a:lnTo>
                  <a:lnTo>
                    <a:pt x="10386" y="751"/>
                  </a:lnTo>
                  <a:lnTo>
                    <a:pt x="10402" y="751"/>
                  </a:lnTo>
                  <a:lnTo>
                    <a:pt x="10420" y="752"/>
                  </a:lnTo>
                  <a:lnTo>
                    <a:pt x="10434" y="752"/>
                  </a:lnTo>
                  <a:lnTo>
                    <a:pt x="10449" y="752"/>
                  </a:lnTo>
                  <a:lnTo>
                    <a:pt x="10465" y="752"/>
                  </a:lnTo>
                  <a:lnTo>
                    <a:pt x="10481" y="752"/>
                  </a:lnTo>
                  <a:lnTo>
                    <a:pt x="10497" y="752"/>
                  </a:lnTo>
                  <a:lnTo>
                    <a:pt x="10513" y="752"/>
                  </a:lnTo>
                  <a:lnTo>
                    <a:pt x="10528" y="752"/>
                  </a:lnTo>
                  <a:lnTo>
                    <a:pt x="10544" y="752"/>
                  </a:lnTo>
                  <a:lnTo>
                    <a:pt x="10560" y="752"/>
                  </a:lnTo>
                  <a:cubicBezTo>
                    <a:pt x="10587" y="752"/>
                    <a:pt x="10608" y="773"/>
                    <a:pt x="10608" y="800"/>
                  </a:cubicBezTo>
                  <a:cubicBezTo>
                    <a:pt x="10608" y="826"/>
                    <a:pt x="10587" y="848"/>
                    <a:pt x="10560" y="848"/>
                  </a:cubicBezTo>
                  <a:lnTo>
                    <a:pt x="10544" y="848"/>
                  </a:lnTo>
                  <a:lnTo>
                    <a:pt x="10528" y="848"/>
                  </a:lnTo>
                  <a:lnTo>
                    <a:pt x="10513" y="848"/>
                  </a:lnTo>
                  <a:lnTo>
                    <a:pt x="10497" y="848"/>
                  </a:lnTo>
                  <a:lnTo>
                    <a:pt x="10481" y="848"/>
                  </a:lnTo>
                  <a:lnTo>
                    <a:pt x="10465" y="848"/>
                  </a:lnTo>
                  <a:lnTo>
                    <a:pt x="10449" y="848"/>
                  </a:lnTo>
                  <a:lnTo>
                    <a:pt x="10434" y="848"/>
                  </a:lnTo>
                  <a:lnTo>
                    <a:pt x="10416" y="848"/>
                  </a:lnTo>
                  <a:lnTo>
                    <a:pt x="10402" y="847"/>
                  </a:lnTo>
                  <a:lnTo>
                    <a:pt x="10386" y="847"/>
                  </a:lnTo>
                  <a:lnTo>
                    <a:pt x="10370" y="847"/>
                  </a:lnTo>
                  <a:lnTo>
                    <a:pt x="10355" y="847"/>
                  </a:lnTo>
                  <a:lnTo>
                    <a:pt x="10339" y="847"/>
                  </a:lnTo>
                  <a:lnTo>
                    <a:pt x="10323" y="847"/>
                  </a:lnTo>
                  <a:lnTo>
                    <a:pt x="10307" y="847"/>
                  </a:lnTo>
                  <a:lnTo>
                    <a:pt x="10291" y="847"/>
                  </a:lnTo>
                  <a:lnTo>
                    <a:pt x="10276" y="847"/>
                  </a:lnTo>
                  <a:lnTo>
                    <a:pt x="10260" y="847"/>
                  </a:lnTo>
                  <a:lnTo>
                    <a:pt x="10244" y="847"/>
                  </a:lnTo>
                  <a:lnTo>
                    <a:pt x="10228" y="847"/>
                  </a:lnTo>
                  <a:lnTo>
                    <a:pt x="10212" y="847"/>
                  </a:lnTo>
                  <a:lnTo>
                    <a:pt x="10197" y="847"/>
                  </a:lnTo>
                  <a:lnTo>
                    <a:pt x="10181" y="847"/>
                  </a:lnTo>
                  <a:lnTo>
                    <a:pt x="10165" y="847"/>
                  </a:lnTo>
                  <a:lnTo>
                    <a:pt x="10149" y="847"/>
                  </a:lnTo>
                  <a:lnTo>
                    <a:pt x="10133" y="847"/>
                  </a:lnTo>
                  <a:lnTo>
                    <a:pt x="10118" y="847"/>
                  </a:lnTo>
                  <a:lnTo>
                    <a:pt x="10102" y="847"/>
                  </a:lnTo>
                  <a:lnTo>
                    <a:pt x="10086" y="847"/>
                  </a:lnTo>
                  <a:lnTo>
                    <a:pt x="10070" y="847"/>
                  </a:lnTo>
                  <a:lnTo>
                    <a:pt x="10054" y="847"/>
                  </a:lnTo>
                  <a:lnTo>
                    <a:pt x="10039" y="847"/>
                  </a:lnTo>
                  <a:lnTo>
                    <a:pt x="10023" y="847"/>
                  </a:lnTo>
                  <a:lnTo>
                    <a:pt x="10007" y="847"/>
                  </a:lnTo>
                  <a:lnTo>
                    <a:pt x="9991" y="847"/>
                  </a:lnTo>
                  <a:lnTo>
                    <a:pt x="9976" y="847"/>
                  </a:lnTo>
                  <a:lnTo>
                    <a:pt x="9960" y="847"/>
                  </a:lnTo>
                  <a:lnTo>
                    <a:pt x="9944" y="847"/>
                  </a:lnTo>
                  <a:lnTo>
                    <a:pt x="9928" y="847"/>
                  </a:lnTo>
                  <a:lnTo>
                    <a:pt x="9912" y="847"/>
                  </a:lnTo>
                  <a:lnTo>
                    <a:pt x="9897" y="847"/>
                  </a:lnTo>
                  <a:lnTo>
                    <a:pt x="9881" y="847"/>
                  </a:lnTo>
                  <a:lnTo>
                    <a:pt x="9865" y="847"/>
                  </a:lnTo>
                  <a:lnTo>
                    <a:pt x="9849" y="847"/>
                  </a:lnTo>
                  <a:lnTo>
                    <a:pt x="9833" y="847"/>
                  </a:lnTo>
                  <a:lnTo>
                    <a:pt x="9818" y="847"/>
                  </a:lnTo>
                  <a:lnTo>
                    <a:pt x="9802" y="847"/>
                  </a:lnTo>
                  <a:lnTo>
                    <a:pt x="9786" y="847"/>
                  </a:lnTo>
                  <a:lnTo>
                    <a:pt x="9770" y="847"/>
                  </a:lnTo>
                  <a:lnTo>
                    <a:pt x="9754" y="847"/>
                  </a:lnTo>
                  <a:lnTo>
                    <a:pt x="9739" y="847"/>
                  </a:lnTo>
                  <a:lnTo>
                    <a:pt x="9723" y="847"/>
                  </a:lnTo>
                  <a:lnTo>
                    <a:pt x="9707" y="847"/>
                  </a:lnTo>
                  <a:lnTo>
                    <a:pt x="9691" y="847"/>
                  </a:lnTo>
                  <a:lnTo>
                    <a:pt x="9675" y="847"/>
                  </a:lnTo>
                  <a:lnTo>
                    <a:pt x="9660" y="847"/>
                  </a:lnTo>
                  <a:lnTo>
                    <a:pt x="9644" y="847"/>
                  </a:lnTo>
                  <a:lnTo>
                    <a:pt x="9628" y="847"/>
                  </a:lnTo>
                  <a:lnTo>
                    <a:pt x="9612" y="847"/>
                  </a:lnTo>
                  <a:lnTo>
                    <a:pt x="9596" y="847"/>
                  </a:lnTo>
                  <a:lnTo>
                    <a:pt x="9581" y="847"/>
                  </a:lnTo>
                  <a:lnTo>
                    <a:pt x="9565" y="847"/>
                  </a:lnTo>
                  <a:lnTo>
                    <a:pt x="9549" y="847"/>
                  </a:lnTo>
                  <a:lnTo>
                    <a:pt x="9533" y="847"/>
                  </a:lnTo>
                  <a:lnTo>
                    <a:pt x="9517" y="847"/>
                  </a:lnTo>
                  <a:lnTo>
                    <a:pt x="9502" y="847"/>
                  </a:lnTo>
                  <a:lnTo>
                    <a:pt x="9486" y="847"/>
                  </a:lnTo>
                  <a:lnTo>
                    <a:pt x="9470" y="847"/>
                  </a:lnTo>
                  <a:lnTo>
                    <a:pt x="9454" y="847"/>
                  </a:lnTo>
                  <a:lnTo>
                    <a:pt x="9438" y="847"/>
                  </a:lnTo>
                  <a:lnTo>
                    <a:pt x="9423" y="847"/>
                  </a:lnTo>
                  <a:lnTo>
                    <a:pt x="9407" y="847"/>
                  </a:lnTo>
                  <a:lnTo>
                    <a:pt x="9391" y="847"/>
                  </a:lnTo>
                  <a:lnTo>
                    <a:pt x="9375" y="847"/>
                  </a:lnTo>
                  <a:lnTo>
                    <a:pt x="9359" y="847"/>
                  </a:lnTo>
                  <a:lnTo>
                    <a:pt x="9344" y="847"/>
                  </a:lnTo>
                  <a:lnTo>
                    <a:pt x="9328" y="847"/>
                  </a:lnTo>
                  <a:lnTo>
                    <a:pt x="9312" y="847"/>
                  </a:lnTo>
                  <a:lnTo>
                    <a:pt x="9296" y="847"/>
                  </a:lnTo>
                  <a:lnTo>
                    <a:pt x="9280" y="847"/>
                  </a:lnTo>
                  <a:lnTo>
                    <a:pt x="9265" y="847"/>
                  </a:lnTo>
                  <a:lnTo>
                    <a:pt x="9249" y="847"/>
                  </a:lnTo>
                  <a:lnTo>
                    <a:pt x="9233" y="847"/>
                  </a:lnTo>
                  <a:lnTo>
                    <a:pt x="9217" y="847"/>
                  </a:lnTo>
                  <a:lnTo>
                    <a:pt x="9201" y="847"/>
                  </a:lnTo>
                  <a:lnTo>
                    <a:pt x="9186" y="847"/>
                  </a:lnTo>
                  <a:lnTo>
                    <a:pt x="9170" y="847"/>
                  </a:lnTo>
                  <a:lnTo>
                    <a:pt x="9154" y="847"/>
                  </a:lnTo>
                  <a:lnTo>
                    <a:pt x="9138" y="847"/>
                  </a:lnTo>
                  <a:lnTo>
                    <a:pt x="9122" y="847"/>
                  </a:lnTo>
                  <a:lnTo>
                    <a:pt x="9107" y="847"/>
                  </a:lnTo>
                  <a:lnTo>
                    <a:pt x="9091" y="847"/>
                  </a:lnTo>
                  <a:lnTo>
                    <a:pt x="9075" y="847"/>
                  </a:lnTo>
                  <a:lnTo>
                    <a:pt x="9059" y="847"/>
                  </a:lnTo>
                  <a:lnTo>
                    <a:pt x="9043" y="847"/>
                  </a:lnTo>
                  <a:lnTo>
                    <a:pt x="9028" y="847"/>
                  </a:lnTo>
                  <a:lnTo>
                    <a:pt x="9012" y="847"/>
                  </a:lnTo>
                  <a:lnTo>
                    <a:pt x="8996" y="847"/>
                  </a:lnTo>
                  <a:lnTo>
                    <a:pt x="8980" y="847"/>
                  </a:lnTo>
                  <a:lnTo>
                    <a:pt x="8965" y="847"/>
                  </a:lnTo>
                  <a:lnTo>
                    <a:pt x="8949" y="847"/>
                  </a:lnTo>
                  <a:lnTo>
                    <a:pt x="8933" y="847"/>
                  </a:lnTo>
                  <a:lnTo>
                    <a:pt x="8917" y="847"/>
                  </a:lnTo>
                  <a:lnTo>
                    <a:pt x="8901" y="847"/>
                  </a:lnTo>
                  <a:lnTo>
                    <a:pt x="8886" y="847"/>
                  </a:lnTo>
                  <a:lnTo>
                    <a:pt x="8870" y="847"/>
                  </a:lnTo>
                  <a:lnTo>
                    <a:pt x="8854" y="847"/>
                  </a:lnTo>
                  <a:lnTo>
                    <a:pt x="8838" y="847"/>
                  </a:lnTo>
                  <a:lnTo>
                    <a:pt x="8822" y="847"/>
                  </a:lnTo>
                  <a:lnTo>
                    <a:pt x="8807" y="847"/>
                  </a:lnTo>
                  <a:lnTo>
                    <a:pt x="8791" y="847"/>
                  </a:lnTo>
                  <a:lnTo>
                    <a:pt x="8775" y="847"/>
                  </a:lnTo>
                  <a:lnTo>
                    <a:pt x="8759" y="847"/>
                  </a:lnTo>
                  <a:lnTo>
                    <a:pt x="8743" y="847"/>
                  </a:lnTo>
                  <a:lnTo>
                    <a:pt x="8728" y="847"/>
                  </a:lnTo>
                  <a:lnTo>
                    <a:pt x="8712" y="847"/>
                  </a:lnTo>
                  <a:lnTo>
                    <a:pt x="8696" y="847"/>
                  </a:lnTo>
                  <a:lnTo>
                    <a:pt x="8680" y="847"/>
                  </a:lnTo>
                  <a:lnTo>
                    <a:pt x="8664" y="847"/>
                  </a:lnTo>
                  <a:lnTo>
                    <a:pt x="8649" y="847"/>
                  </a:lnTo>
                  <a:lnTo>
                    <a:pt x="8633" y="847"/>
                  </a:lnTo>
                  <a:lnTo>
                    <a:pt x="8617" y="847"/>
                  </a:lnTo>
                  <a:lnTo>
                    <a:pt x="8601" y="847"/>
                  </a:lnTo>
                  <a:lnTo>
                    <a:pt x="8585" y="847"/>
                  </a:lnTo>
                  <a:lnTo>
                    <a:pt x="8570" y="847"/>
                  </a:lnTo>
                  <a:lnTo>
                    <a:pt x="8554" y="847"/>
                  </a:lnTo>
                  <a:lnTo>
                    <a:pt x="8538" y="847"/>
                  </a:lnTo>
                  <a:lnTo>
                    <a:pt x="8522" y="847"/>
                  </a:lnTo>
                  <a:lnTo>
                    <a:pt x="8506" y="847"/>
                  </a:lnTo>
                  <a:lnTo>
                    <a:pt x="8491" y="847"/>
                  </a:lnTo>
                  <a:lnTo>
                    <a:pt x="8475" y="847"/>
                  </a:lnTo>
                  <a:lnTo>
                    <a:pt x="8459" y="847"/>
                  </a:lnTo>
                  <a:lnTo>
                    <a:pt x="8443" y="847"/>
                  </a:lnTo>
                  <a:lnTo>
                    <a:pt x="8427" y="847"/>
                  </a:lnTo>
                  <a:lnTo>
                    <a:pt x="8412" y="847"/>
                  </a:lnTo>
                  <a:lnTo>
                    <a:pt x="8396" y="847"/>
                  </a:lnTo>
                  <a:lnTo>
                    <a:pt x="8380" y="847"/>
                  </a:lnTo>
                  <a:lnTo>
                    <a:pt x="8364" y="847"/>
                  </a:lnTo>
                  <a:lnTo>
                    <a:pt x="8348" y="847"/>
                  </a:lnTo>
                  <a:lnTo>
                    <a:pt x="8333" y="847"/>
                  </a:lnTo>
                  <a:lnTo>
                    <a:pt x="8317" y="847"/>
                  </a:lnTo>
                  <a:lnTo>
                    <a:pt x="8301" y="847"/>
                  </a:lnTo>
                  <a:lnTo>
                    <a:pt x="8285" y="847"/>
                  </a:lnTo>
                  <a:lnTo>
                    <a:pt x="8269" y="847"/>
                  </a:lnTo>
                  <a:lnTo>
                    <a:pt x="8254" y="847"/>
                  </a:lnTo>
                  <a:lnTo>
                    <a:pt x="8238" y="847"/>
                  </a:lnTo>
                  <a:lnTo>
                    <a:pt x="8222" y="847"/>
                  </a:lnTo>
                  <a:lnTo>
                    <a:pt x="8206" y="847"/>
                  </a:lnTo>
                  <a:lnTo>
                    <a:pt x="8190" y="847"/>
                  </a:lnTo>
                  <a:lnTo>
                    <a:pt x="8175" y="847"/>
                  </a:lnTo>
                  <a:lnTo>
                    <a:pt x="8159" y="847"/>
                  </a:lnTo>
                  <a:lnTo>
                    <a:pt x="8143" y="847"/>
                  </a:lnTo>
                  <a:lnTo>
                    <a:pt x="8127" y="847"/>
                  </a:lnTo>
                  <a:lnTo>
                    <a:pt x="8111" y="847"/>
                  </a:lnTo>
                  <a:lnTo>
                    <a:pt x="8096" y="847"/>
                  </a:lnTo>
                  <a:lnTo>
                    <a:pt x="8080" y="847"/>
                  </a:lnTo>
                  <a:lnTo>
                    <a:pt x="8064" y="847"/>
                  </a:lnTo>
                  <a:lnTo>
                    <a:pt x="8048" y="847"/>
                  </a:lnTo>
                  <a:lnTo>
                    <a:pt x="8032" y="847"/>
                  </a:lnTo>
                  <a:lnTo>
                    <a:pt x="8017" y="847"/>
                  </a:lnTo>
                  <a:lnTo>
                    <a:pt x="8001" y="847"/>
                  </a:lnTo>
                  <a:lnTo>
                    <a:pt x="7985" y="847"/>
                  </a:lnTo>
                  <a:lnTo>
                    <a:pt x="7969" y="847"/>
                  </a:lnTo>
                  <a:lnTo>
                    <a:pt x="7953" y="847"/>
                  </a:lnTo>
                  <a:lnTo>
                    <a:pt x="7938" y="847"/>
                  </a:lnTo>
                  <a:lnTo>
                    <a:pt x="7922" y="847"/>
                  </a:lnTo>
                  <a:lnTo>
                    <a:pt x="7906" y="847"/>
                  </a:lnTo>
                  <a:lnTo>
                    <a:pt x="7890" y="847"/>
                  </a:lnTo>
                  <a:lnTo>
                    <a:pt x="7875" y="847"/>
                  </a:lnTo>
                  <a:lnTo>
                    <a:pt x="7859" y="847"/>
                  </a:lnTo>
                  <a:lnTo>
                    <a:pt x="7843" y="847"/>
                  </a:lnTo>
                  <a:lnTo>
                    <a:pt x="7827" y="847"/>
                  </a:lnTo>
                  <a:lnTo>
                    <a:pt x="7811" y="847"/>
                  </a:lnTo>
                  <a:lnTo>
                    <a:pt x="7796" y="847"/>
                  </a:lnTo>
                  <a:lnTo>
                    <a:pt x="7780" y="847"/>
                  </a:lnTo>
                  <a:lnTo>
                    <a:pt x="7764" y="847"/>
                  </a:lnTo>
                  <a:lnTo>
                    <a:pt x="7748" y="847"/>
                  </a:lnTo>
                  <a:lnTo>
                    <a:pt x="7732" y="847"/>
                  </a:lnTo>
                  <a:lnTo>
                    <a:pt x="7717" y="847"/>
                  </a:lnTo>
                  <a:lnTo>
                    <a:pt x="7701" y="847"/>
                  </a:lnTo>
                  <a:lnTo>
                    <a:pt x="7685" y="847"/>
                  </a:lnTo>
                  <a:lnTo>
                    <a:pt x="7669" y="847"/>
                  </a:lnTo>
                  <a:lnTo>
                    <a:pt x="7653" y="847"/>
                  </a:lnTo>
                  <a:lnTo>
                    <a:pt x="7638" y="847"/>
                  </a:lnTo>
                  <a:lnTo>
                    <a:pt x="7622" y="847"/>
                  </a:lnTo>
                  <a:lnTo>
                    <a:pt x="7606" y="847"/>
                  </a:lnTo>
                  <a:lnTo>
                    <a:pt x="7590" y="847"/>
                  </a:lnTo>
                  <a:lnTo>
                    <a:pt x="7574" y="847"/>
                  </a:lnTo>
                  <a:lnTo>
                    <a:pt x="7559" y="847"/>
                  </a:lnTo>
                  <a:lnTo>
                    <a:pt x="7543" y="847"/>
                  </a:lnTo>
                  <a:lnTo>
                    <a:pt x="7527" y="847"/>
                  </a:lnTo>
                  <a:lnTo>
                    <a:pt x="7511" y="847"/>
                  </a:lnTo>
                  <a:lnTo>
                    <a:pt x="7495" y="847"/>
                  </a:lnTo>
                  <a:lnTo>
                    <a:pt x="7480" y="847"/>
                  </a:lnTo>
                  <a:lnTo>
                    <a:pt x="7464" y="847"/>
                  </a:lnTo>
                  <a:lnTo>
                    <a:pt x="7448" y="847"/>
                  </a:lnTo>
                  <a:lnTo>
                    <a:pt x="7432" y="847"/>
                  </a:lnTo>
                  <a:lnTo>
                    <a:pt x="7416" y="847"/>
                  </a:lnTo>
                  <a:lnTo>
                    <a:pt x="7401" y="847"/>
                  </a:lnTo>
                  <a:lnTo>
                    <a:pt x="7385" y="847"/>
                  </a:lnTo>
                  <a:lnTo>
                    <a:pt x="7369" y="847"/>
                  </a:lnTo>
                  <a:lnTo>
                    <a:pt x="7353" y="847"/>
                  </a:lnTo>
                  <a:lnTo>
                    <a:pt x="7337" y="847"/>
                  </a:lnTo>
                  <a:lnTo>
                    <a:pt x="7322" y="847"/>
                  </a:lnTo>
                  <a:lnTo>
                    <a:pt x="7306" y="847"/>
                  </a:lnTo>
                  <a:lnTo>
                    <a:pt x="7290" y="847"/>
                  </a:lnTo>
                  <a:lnTo>
                    <a:pt x="7274" y="847"/>
                  </a:lnTo>
                  <a:lnTo>
                    <a:pt x="7258" y="847"/>
                  </a:lnTo>
                  <a:lnTo>
                    <a:pt x="7243" y="847"/>
                  </a:lnTo>
                  <a:lnTo>
                    <a:pt x="7227" y="847"/>
                  </a:lnTo>
                  <a:lnTo>
                    <a:pt x="7211" y="847"/>
                  </a:lnTo>
                  <a:lnTo>
                    <a:pt x="7195" y="847"/>
                  </a:lnTo>
                  <a:lnTo>
                    <a:pt x="7179" y="847"/>
                  </a:lnTo>
                  <a:lnTo>
                    <a:pt x="7164" y="847"/>
                  </a:lnTo>
                  <a:lnTo>
                    <a:pt x="7148" y="847"/>
                  </a:lnTo>
                  <a:lnTo>
                    <a:pt x="7132" y="847"/>
                  </a:lnTo>
                  <a:lnTo>
                    <a:pt x="7116" y="847"/>
                  </a:lnTo>
                  <a:lnTo>
                    <a:pt x="7100" y="847"/>
                  </a:lnTo>
                  <a:lnTo>
                    <a:pt x="7085" y="847"/>
                  </a:lnTo>
                  <a:lnTo>
                    <a:pt x="7069" y="847"/>
                  </a:lnTo>
                  <a:lnTo>
                    <a:pt x="7053" y="847"/>
                  </a:lnTo>
                  <a:lnTo>
                    <a:pt x="7037" y="847"/>
                  </a:lnTo>
                  <a:lnTo>
                    <a:pt x="7021" y="847"/>
                  </a:lnTo>
                  <a:lnTo>
                    <a:pt x="7006" y="847"/>
                  </a:lnTo>
                  <a:lnTo>
                    <a:pt x="6990" y="847"/>
                  </a:lnTo>
                  <a:lnTo>
                    <a:pt x="6974" y="847"/>
                  </a:lnTo>
                  <a:lnTo>
                    <a:pt x="6958" y="847"/>
                  </a:lnTo>
                  <a:lnTo>
                    <a:pt x="6942" y="847"/>
                  </a:lnTo>
                  <a:lnTo>
                    <a:pt x="6927" y="847"/>
                  </a:lnTo>
                  <a:lnTo>
                    <a:pt x="6911" y="847"/>
                  </a:lnTo>
                  <a:lnTo>
                    <a:pt x="6895" y="847"/>
                  </a:lnTo>
                  <a:lnTo>
                    <a:pt x="6879" y="847"/>
                  </a:lnTo>
                  <a:lnTo>
                    <a:pt x="6863" y="847"/>
                  </a:lnTo>
                  <a:lnTo>
                    <a:pt x="6848" y="847"/>
                  </a:lnTo>
                  <a:lnTo>
                    <a:pt x="6832" y="847"/>
                  </a:lnTo>
                  <a:lnTo>
                    <a:pt x="6815" y="847"/>
                  </a:lnTo>
                  <a:lnTo>
                    <a:pt x="6800" y="847"/>
                  </a:lnTo>
                  <a:lnTo>
                    <a:pt x="6785" y="847"/>
                  </a:lnTo>
                  <a:lnTo>
                    <a:pt x="6769" y="847"/>
                  </a:lnTo>
                  <a:lnTo>
                    <a:pt x="6753" y="847"/>
                  </a:lnTo>
                  <a:lnTo>
                    <a:pt x="6737" y="847"/>
                  </a:lnTo>
                  <a:lnTo>
                    <a:pt x="6721" y="847"/>
                  </a:lnTo>
                  <a:lnTo>
                    <a:pt x="6706" y="847"/>
                  </a:lnTo>
                  <a:lnTo>
                    <a:pt x="6690" y="847"/>
                  </a:lnTo>
                  <a:lnTo>
                    <a:pt x="6674" y="847"/>
                  </a:lnTo>
                  <a:lnTo>
                    <a:pt x="6658" y="847"/>
                  </a:lnTo>
                  <a:lnTo>
                    <a:pt x="6642" y="847"/>
                  </a:lnTo>
                  <a:lnTo>
                    <a:pt x="6627" y="847"/>
                  </a:lnTo>
                  <a:lnTo>
                    <a:pt x="6611" y="847"/>
                  </a:lnTo>
                  <a:lnTo>
                    <a:pt x="6595" y="847"/>
                  </a:lnTo>
                  <a:lnTo>
                    <a:pt x="6579" y="847"/>
                  </a:lnTo>
                  <a:lnTo>
                    <a:pt x="6563" y="847"/>
                  </a:lnTo>
                  <a:lnTo>
                    <a:pt x="6548" y="847"/>
                  </a:lnTo>
                  <a:lnTo>
                    <a:pt x="6532" y="847"/>
                  </a:lnTo>
                  <a:lnTo>
                    <a:pt x="6516" y="847"/>
                  </a:lnTo>
                  <a:lnTo>
                    <a:pt x="6500" y="847"/>
                  </a:lnTo>
                  <a:lnTo>
                    <a:pt x="6484" y="847"/>
                  </a:lnTo>
                  <a:lnTo>
                    <a:pt x="6469" y="847"/>
                  </a:lnTo>
                  <a:lnTo>
                    <a:pt x="6453" y="847"/>
                  </a:lnTo>
                  <a:lnTo>
                    <a:pt x="6437" y="847"/>
                  </a:lnTo>
                  <a:lnTo>
                    <a:pt x="6421" y="847"/>
                  </a:lnTo>
                  <a:lnTo>
                    <a:pt x="6405" y="847"/>
                  </a:lnTo>
                  <a:lnTo>
                    <a:pt x="6390" y="847"/>
                  </a:lnTo>
                  <a:lnTo>
                    <a:pt x="6374" y="847"/>
                  </a:lnTo>
                  <a:lnTo>
                    <a:pt x="6358" y="847"/>
                  </a:lnTo>
                  <a:lnTo>
                    <a:pt x="6342" y="847"/>
                  </a:lnTo>
                  <a:lnTo>
                    <a:pt x="6326" y="847"/>
                  </a:lnTo>
                  <a:lnTo>
                    <a:pt x="6311" y="847"/>
                  </a:lnTo>
                  <a:lnTo>
                    <a:pt x="6295" y="847"/>
                  </a:lnTo>
                  <a:lnTo>
                    <a:pt x="6279" y="847"/>
                  </a:lnTo>
                  <a:lnTo>
                    <a:pt x="6263" y="847"/>
                  </a:lnTo>
                  <a:lnTo>
                    <a:pt x="6247" y="847"/>
                  </a:lnTo>
                  <a:lnTo>
                    <a:pt x="6232" y="847"/>
                  </a:lnTo>
                  <a:lnTo>
                    <a:pt x="6216" y="847"/>
                  </a:lnTo>
                  <a:lnTo>
                    <a:pt x="6200" y="847"/>
                  </a:lnTo>
                  <a:lnTo>
                    <a:pt x="6184" y="847"/>
                  </a:lnTo>
                  <a:lnTo>
                    <a:pt x="6168" y="847"/>
                  </a:lnTo>
                  <a:lnTo>
                    <a:pt x="6153" y="847"/>
                  </a:lnTo>
                  <a:lnTo>
                    <a:pt x="6137" y="847"/>
                  </a:lnTo>
                  <a:lnTo>
                    <a:pt x="6121" y="847"/>
                  </a:lnTo>
                  <a:lnTo>
                    <a:pt x="6105" y="847"/>
                  </a:lnTo>
                  <a:lnTo>
                    <a:pt x="6089" y="847"/>
                  </a:lnTo>
                  <a:lnTo>
                    <a:pt x="6074" y="847"/>
                  </a:lnTo>
                  <a:lnTo>
                    <a:pt x="6058" y="847"/>
                  </a:lnTo>
                  <a:lnTo>
                    <a:pt x="6042" y="847"/>
                  </a:lnTo>
                  <a:lnTo>
                    <a:pt x="6026" y="847"/>
                  </a:lnTo>
                  <a:lnTo>
                    <a:pt x="6010" y="847"/>
                  </a:lnTo>
                  <a:lnTo>
                    <a:pt x="5995" y="847"/>
                  </a:lnTo>
                  <a:lnTo>
                    <a:pt x="5979" y="847"/>
                  </a:lnTo>
                  <a:lnTo>
                    <a:pt x="5963" y="847"/>
                  </a:lnTo>
                  <a:lnTo>
                    <a:pt x="5947" y="847"/>
                  </a:lnTo>
                  <a:lnTo>
                    <a:pt x="5931" y="847"/>
                  </a:lnTo>
                  <a:lnTo>
                    <a:pt x="5916" y="847"/>
                  </a:lnTo>
                  <a:lnTo>
                    <a:pt x="5900" y="847"/>
                  </a:lnTo>
                  <a:lnTo>
                    <a:pt x="5884" y="847"/>
                  </a:lnTo>
                  <a:lnTo>
                    <a:pt x="5868" y="847"/>
                  </a:lnTo>
                  <a:lnTo>
                    <a:pt x="5852" y="847"/>
                  </a:lnTo>
                  <a:lnTo>
                    <a:pt x="5835" y="847"/>
                  </a:lnTo>
                  <a:lnTo>
                    <a:pt x="5821" y="846"/>
                  </a:lnTo>
                  <a:lnTo>
                    <a:pt x="5805" y="846"/>
                  </a:lnTo>
                  <a:lnTo>
                    <a:pt x="5789" y="846"/>
                  </a:lnTo>
                  <a:lnTo>
                    <a:pt x="5773" y="846"/>
                  </a:lnTo>
                  <a:lnTo>
                    <a:pt x="5758" y="846"/>
                  </a:lnTo>
                  <a:lnTo>
                    <a:pt x="5742" y="846"/>
                  </a:lnTo>
                  <a:lnTo>
                    <a:pt x="5726" y="846"/>
                  </a:lnTo>
                  <a:lnTo>
                    <a:pt x="5710" y="846"/>
                  </a:lnTo>
                  <a:lnTo>
                    <a:pt x="5695" y="846"/>
                  </a:lnTo>
                  <a:lnTo>
                    <a:pt x="5679" y="846"/>
                  </a:lnTo>
                  <a:lnTo>
                    <a:pt x="5663" y="846"/>
                  </a:lnTo>
                  <a:lnTo>
                    <a:pt x="5647" y="846"/>
                  </a:lnTo>
                  <a:lnTo>
                    <a:pt x="5631" y="846"/>
                  </a:lnTo>
                  <a:lnTo>
                    <a:pt x="5616" y="846"/>
                  </a:lnTo>
                  <a:lnTo>
                    <a:pt x="5600" y="846"/>
                  </a:lnTo>
                  <a:lnTo>
                    <a:pt x="5584" y="846"/>
                  </a:lnTo>
                  <a:lnTo>
                    <a:pt x="5568" y="846"/>
                  </a:lnTo>
                  <a:lnTo>
                    <a:pt x="5552" y="846"/>
                  </a:lnTo>
                  <a:lnTo>
                    <a:pt x="5537" y="846"/>
                  </a:lnTo>
                  <a:lnTo>
                    <a:pt x="5521" y="846"/>
                  </a:lnTo>
                  <a:lnTo>
                    <a:pt x="5505" y="846"/>
                  </a:lnTo>
                  <a:lnTo>
                    <a:pt x="5489" y="846"/>
                  </a:lnTo>
                  <a:lnTo>
                    <a:pt x="5473" y="846"/>
                  </a:lnTo>
                  <a:lnTo>
                    <a:pt x="5458" y="846"/>
                  </a:lnTo>
                  <a:lnTo>
                    <a:pt x="5442" y="846"/>
                  </a:lnTo>
                  <a:lnTo>
                    <a:pt x="5426" y="846"/>
                  </a:lnTo>
                  <a:lnTo>
                    <a:pt x="5410" y="846"/>
                  </a:lnTo>
                  <a:lnTo>
                    <a:pt x="5394" y="846"/>
                  </a:lnTo>
                  <a:lnTo>
                    <a:pt x="5379" y="846"/>
                  </a:lnTo>
                  <a:lnTo>
                    <a:pt x="5363" y="846"/>
                  </a:lnTo>
                  <a:lnTo>
                    <a:pt x="5345" y="846"/>
                  </a:lnTo>
                  <a:lnTo>
                    <a:pt x="5331" y="846"/>
                  </a:lnTo>
                  <a:lnTo>
                    <a:pt x="5315" y="846"/>
                  </a:lnTo>
                  <a:lnTo>
                    <a:pt x="5300" y="846"/>
                  </a:lnTo>
                  <a:lnTo>
                    <a:pt x="5284" y="846"/>
                  </a:lnTo>
                  <a:lnTo>
                    <a:pt x="5268" y="846"/>
                  </a:lnTo>
                  <a:lnTo>
                    <a:pt x="5252" y="846"/>
                  </a:lnTo>
                  <a:lnTo>
                    <a:pt x="5236" y="846"/>
                  </a:lnTo>
                  <a:lnTo>
                    <a:pt x="5221" y="846"/>
                  </a:lnTo>
                  <a:lnTo>
                    <a:pt x="5205" y="846"/>
                  </a:lnTo>
                  <a:lnTo>
                    <a:pt x="5189" y="846"/>
                  </a:lnTo>
                  <a:lnTo>
                    <a:pt x="5173" y="846"/>
                  </a:lnTo>
                  <a:lnTo>
                    <a:pt x="5157" y="846"/>
                  </a:lnTo>
                  <a:lnTo>
                    <a:pt x="5142" y="846"/>
                  </a:lnTo>
                  <a:lnTo>
                    <a:pt x="5126" y="846"/>
                  </a:lnTo>
                  <a:lnTo>
                    <a:pt x="5110" y="846"/>
                  </a:lnTo>
                  <a:lnTo>
                    <a:pt x="5094" y="846"/>
                  </a:lnTo>
                  <a:lnTo>
                    <a:pt x="5078" y="846"/>
                  </a:lnTo>
                  <a:lnTo>
                    <a:pt x="5063" y="846"/>
                  </a:lnTo>
                  <a:lnTo>
                    <a:pt x="5047" y="846"/>
                  </a:lnTo>
                  <a:lnTo>
                    <a:pt x="5030" y="846"/>
                  </a:lnTo>
                  <a:lnTo>
                    <a:pt x="5015" y="845"/>
                  </a:lnTo>
                  <a:lnTo>
                    <a:pt x="4999" y="845"/>
                  </a:lnTo>
                  <a:lnTo>
                    <a:pt x="4984" y="845"/>
                  </a:lnTo>
                  <a:lnTo>
                    <a:pt x="4968" y="845"/>
                  </a:lnTo>
                  <a:lnTo>
                    <a:pt x="4952" y="845"/>
                  </a:lnTo>
                  <a:lnTo>
                    <a:pt x="4936" y="845"/>
                  </a:lnTo>
                  <a:lnTo>
                    <a:pt x="4920" y="845"/>
                  </a:lnTo>
                  <a:lnTo>
                    <a:pt x="4905" y="845"/>
                  </a:lnTo>
                  <a:lnTo>
                    <a:pt x="4889" y="845"/>
                  </a:lnTo>
                  <a:lnTo>
                    <a:pt x="4873" y="845"/>
                  </a:lnTo>
                  <a:lnTo>
                    <a:pt x="4857" y="845"/>
                  </a:lnTo>
                  <a:lnTo>
                    <a:pt x="4841" y="845"/>
                  </a:lnTo>
                  <a:lnTo>
                    <a:pt x="4826" y="845"/>
                  </a:lnTo>
                  <a:lnTo>
                    <a:pt x="4810" y="845"/>
                  </a:lnTo>
                  <a:lnTo>
                    <a:pt x="4793" y="845"/>
                  </a:lnTo>
                  <a:lnTo>
                    <a:pt x="4778" y="845"/>
                  </a:lnTo>
                  <a:lnTo>
                    <a:pt x="4762" y="845"/>
                  </a:lnTo>
                  <a:lnTo>
                    <a:pt x="4747" y="845"/>
                  </a:lnTo>
                  <a:lnTo>
                    <a:pt x="4731" y="845"/>
                  </a:lnTo>
                  <a:lnTo>
                    <a:pt x="4715" y="845"/>
                  </a:lnTo>
                  <a:lnTo>
                    <a:pt x="4699" y="845"/>
                  </a:lnTo>
                  <a:lnTo>
                    <a:pt x="4683" y="845"/>
                  </a:lnTo>
                  <a:lnTo>
                    <a:pt x="4668" y="845"/>
                  </a:lnTo>
                  <a:lnTo>
                    <a:pt x="4652" y="845"/>
                  </a:lnTo>
                  <a:lnTo>
                    <a:pt x="4636" y="845"/>
                  </a:lnTo>
                  <a:lnTo>
                    <a:pt x="4619" y="845"/>
                  </a:lnTo>
                  <a:lnTo>
                    <a:pt x="4605" y="844"/>
                  </a:lnTo>
                  <a:lnTo>
                    <a:pt x="4589" y="844"/>
                  </a:lnTo>
                  <a:lnTo>
                    <a:pt x="4573" y="844"/>
                  </a:lnTo>
                  <a:lnTo>
                    <a:pt x="4557" y="844"/>
                  </a:lnTo>
                  <a:lnTo>
                    <a:pt x="4541" y="844"/>
                  </a:lnTo>
                  <a:lnTo>
                    <a:pt x="4526" y="844"/>
                  </a:lnTo>
                  <a:lnTo>
                    <a:pt x="4510" y="844"/>
                  </a:lnTo>
                  <a:lnTo>
                    <a:pt x="4494" y="844"/>
                  </a:lnTo>
                  <a:lnTo>
                    <a:pt x="4478" y="844"/>
                  </a:lnTo>
                  <a:lnTo>
                    <a:pt x="4461" y="844"/>
                  </a:lnTo>
                  <a:lnTo>
                    <a:pt x="4447" y="844"/>
                  </a:lnTo>
                  <a:lnTo>
                    <a:pt x="4431" y="844"/>
                  </a:lnTo>
                  <a:lnTo>
                    <a:pt x="4415" y="844"/>
                  </a:lnTo>
                  <a:lnTo>
                    <a:pt x="4399" y="844"/>
                  </a:lnTo>
                  <a:lnTo>
                    <a:pt x="4383" y="844"/>
                  </a:lnTo>
                  <a:lnTo>
                    <a:pt x="4368" y="844"/>
                  </a:lnTo>
                  <a:lnTo>
                    <a:pt x="4350" y="844"/>
                  </a:lnTo>
                  <a:lnTo>
                    <a:pt x="4336" y="843"/>
                  </a:lnTo>
                  <a:lnTo>
                    <a:pt x="4320" y="843"/>
                  </a:lnTo>
                  <a:lnTo>
                    <a:pt x="4304" y="843"/>
                  </a:lnTo>
                  <a:lnTo>
                    <a:pt x="4289" y="843"/>
                  </a:lnTo>
                  <a:lnTo>
                    <a:pt x="4273" y="843"/>
                  </a:lnTo>
                  <a:lnTo>
                    <a:pt x="4257" y="843"/>
                  </a:lnTo>
                  <a:lnTo>
                    <a:pt x="4240" y="843"/>
                  </a:lnTo>
                  <a:lnTo>
                    <a:pt x="4225" y="843"/>
                  </a:lnTo>
                  <a:lnTo>
                    <a:pt x="4210" y="843"/>
                  </a:lnTo>
                  <a:lnTo>
                    <a:pt x="4194" y="843"/>
                  </a:lnTo>
                  <a:lnTo>
                    <a:pt x="4178" y="843"/>
                  </a:lnTo>
                  <a:lnTo>
                    <a:pt x="4162" y="843"/>
                  </a:lnTo>
                  <a:lnTo>
                    <a:pt x="4145" y="843"/>
                  </a:lnTo>
                  <a:lnTo>
                    <a:pt x="4131" y="842"/>
                  </a:lnTo>
                  <a:lnTo>
                    <a:pt x="4115" y="842"/>
                  </a:lnTo>
                  <a:lnTo>
                    <a:pt x="4099" y="842"/>
                  </a:lnTo>
                  <a:lnTo>
                    <a:pt x="4083" y="842"/>
                  </a:lnTo>
                  <a:lnTo>
                    <a:pt x="4066" y="842"/>
                  </a:lnTo>
                  <a:lnTo>
                    <a:pt x="4052" y="842"/>
                  </a:lnTo>
                  <a:lnTo>
                    <a:pt x="4036" y="842"/>
                  </a:lnTo>
                  <a:lnTo>
                    <a:pt x="4020" y="842"/>
                  </a:lnTo>
                  <a:lnTo>
                    <a:pt x="4004" y="842"/>
                  </a:lnTo>
                  <a:lnTo>
                    <a:pt x="3987" y="842"/>
                  </a:lnTo>
                  <a:lnTo>
                    <a:pt x="3973" y="841"/>
                  </a:lnTo>
                  <a:lnTo>
                    <a:pt x="3957" y="841"/>
                  </a:lnTo>
                  <a:lnTo>
                    <a:pt x="3941" y="841"/>
                  </a:lnTo>
                  <a:lnTo>
                    <a:pt x="3924" y="841"/>
                  </a:lnTo>
                  <a:lnTo>
                    <a:pt x="3909" y="841"/>
                  </a:lnTo>
                  <a:lnTo>
                    <a:pt x="3894" y="841"/>
                  </a:lnTo>
                  <a:lnTo>
                    <a:pt x="3878" y="841"/>
                  </a:lnTo>
                  <a:lnTo>
                    <a:pt x="3861" y="841"/>
                  </a:lnTo>
                  <a:lnTo>
                    <a:pt x="3846" y="840"/>
                  </a:lnTo>
                  <a:lnTo>
                    <a:pt x="3830" y="840"/>
                  </a:lnTo>
                  <a:lnTo>
                    <a:pt x="3815" y="840"/>
                  </a:lnTo>
                  <a:lnTo>
                    <a:pt x="3797" y="840"/>
                  </a:lnTo>
                  <a:lnTo>
                    <a:pt x="3783" y="840"/>
                  </a:lnTo>
                  <a:lnTo>
                    <a:pt x="3767" y="840"/>
                  </a:lnTo>
                  <a:lnTo>
                    <a:pt x="3750" y="840"/>
                  </a:lnTo>
                  <a:lnTo>
                    <a:pt x="3736" y="839"/>
                  </a:lnTo>
                  <a:lnTo>
                    <a:pt x="3720" y="839"/>
                  </a:lnTo>
                  <a:lnTo>
                    <a:pt x="3703" y="839"/>
                  </a:lnTo>
                  <a:lnTo>
                    <a:pt x="3688" y="839"/>
                  </a:lnTo>
                  <a:lnTo>
                    <a:pt x="3672" y="839"/>
                  </a:lnTo>
                  <a:lnTo>
                    <a:pt x="3655" y="839"/>
                  </a:lnTo>
                  <a:lnTo>
                    <a:pt x="3641" y="838"/>
                  </a:lnTo>
                  <a:lnTo>
                    <a:pt x="3624" y="838"/>
                  </a:lnTo>
                  <a:lnTo>
                    <a:pt x="3609" y="838"/>
                  </a:lnTo>
                  <a:lnTo>
                    <a:pt x="3593" y="838"/>
                  </a:lnTo>
                  <a:lnTo>
                    <a:pt x="3576" y="838"/>
                  </a:lnTo>
                  <a:lnTo>
                    <a:pt x="3562" y="837"/>
                  </a:lnTo>
                  <a:lnTo>
                    <a:pt x="3545" y="837"/>
                  </a:lnTo>
                  <a:lnTo>
                    <a:pt x="3530" y="837"/>
                  </a:lnTo>
                  <a:lnTo>
                    <a:pt x="3515" y="837"/>
                  </a:lnTo>
                  <a:lnTo>
                    <a:pt x="3497" y="837"/>
                  </a:lnTo>
                  <a:lnTo>
                    <a:pt x="3483" y="836"/>
                  </a:lnTo>
                  <a:lnTo>
                    <a:pt x="3466" y="836"/>
                  </a:lnTo>
                  <a:lnTo>
                    <a:pt x="3451" y="836"/>
                  </a:lnTo>
                  <a:lnTo>
                    <a:pt x="3434" y="836"/>
                  </a:lnTo>
                  <a:lnTo>
                    <a:pt x="3420" y="835"/>
                  </a:lnTo>
                  <a:lnTo>
                    <a:pt x="3402" y="835"/>
                  </a:lnTo>
                  <a:lnTo>
                    <a:pt x="3388" y="835"/>
                  </a:lnTo>
                  <a:lnTo>
                    <a:pt x="3371" y="835"/>
                  </a:lnTo>
                  <a:lnTo>
                    <a:pt x="3355" y="834"/>
                  </a:lnTo>
                  <a:lnTo>
                    <a:pt x="3341" y="834"/>
                  </a:lnTo>
                  <a:lnTo>
                    <a:pt x="3323" y="834"/>
                  </a:lnTo>
                  <a:lnTo>
                    <a:pt x="3309" y="833"/>
                  </a:lnTo>
                  <a:lnTo>
                    <a:pt x="3292" y="833"/>
                  </a:lnTo>
                  <a:lnTo>
                    <a:pt x="3276" y="833"/>
                  </a:lnTo>
                  <a:lnTo>
                    <a:pt x="3262" y="832"/>
                  </a:lnTo>
                  <a:lnTo>
                    <a:pt x="3244" y="832"/>
                  </a:lnTo>
                  <a:lnTo>
                    <a:pt x="3229" y="832"/>
                  </a:lnTo>
                  <a:lnTo>
                    <a:pt x="3214" y="831"/>
                  </a:lnTo>
                  <a:lnTo>
                    <a:pt x="3197" y="831"/>
                  </a:lnTo>
                  <a:lnTo>
                    <a:pt x="3181" y="831"/>
                  </a:lnTo>
                  <a:lnTo>
                    <a:pt x="3165" y="830"/>
                  </a:lnTo>
                  <a:lnTo>
                    <a:pt x="3151" y="830"/>
                  </a:lnTo>
                  <a:lnTo>
                    <a:pt x="3134" y="830"/>
                  </a:lnTo>
                  <a:lnTo>
                    <a:pt x="3118" y="829"/>
                  </a:lnTo>
                  <a:lnTo>
                    <a:pt x="3102" y="829"/>
                  </a:lnTo>
                  <a:lnTo>
                    <a:pt x="3086" y="828"/>
                  </a:lnTo>
                  <a:lnTo>
                    <a:pt x="3071" y="828"/>
                  </a:lnTo>
                  <a:lnTo>
                    <a:pt x="3056" y="827"/>
                  </a:lnTo>
                  <a:lnTo>
                    <a:pt x="3039" y="827"/>
                  </a:lnTo>
                  <a:lnTo>
                    <a:pt x="3023" y="827"/>
                  </a:lnTo>
                  <a:lnTo>
                    <a:pt x="3008" y="826"/>
                  </a:lnTo>
                  <a:lnTo>
                    <a:pt x="2992" y="826"/>
                  </a:lnTo>
                  <a:lnTo>
                    <a:pt x="2976" y="825"/>
                  </a:lnTo>
                  <a:lnTo>
                    <a:pt x="2960" y="825"/>
                  </a:lnTo>
                  <a:lnTo>
                    <a:pt x="2944" y="824"/>
                  </a:lnTo>
                  <a:lnTo>
                    <a:pt x="2929" y="824"/>
                  </a:lnTo>
                  <a:lnTo>
                    <a:pt x="2913" y="823"/>
                  </a:lnTo>
                  <a:lnTo>
                    <a:pt x="2895" y="823"/>
                  </a:lnTo>
                  <a:lnTo>
                    <a:pt x="2881" y="822"/>
                  </a:lnTo>
                  <a:lnTo>
                    <a:pt x="2865" y="821"/>
                  </a:lnTo>
                  <a:lnTo>
                    <a:pt x="2850" y="821"/>
                  </a:lnTo>
                  <a:lnTo>
                    <a:pt x="2834" y="820"/>
                  </a:lnTo>
                  <a:lnTo>
                    <a:pt x="2816" y="820"/>
                  </a:lnTo>
                  <a:lnTo>
                    <a:pt x="2802" y="819"/>
                  </a:lnTo>
                  <a:lnTo>
                    <a:pt x="2786" y="818"/>
                  </a:lnTo>
                  <a:lnTo>
                    <a:pt x="2769" y="818"/>
                  </a:lnTo>
                  <a:lnTo>
                    <a:pt x="2755" y="817"/>
                  </a:lnTo>
                  <a:lnTo>
                    <a:pt x="2739" y="816"/>
                  </a:lnTo>
                  <a:lnTo>
                    <a:pt x="2722" y="816"/>
                  </a:lnTo>
                  <a:lnTo>
                    <a:pt x="2707" y="815"/>
                  </a:lnTo>
                  <a:lnTo>
                    <a:pt x="2690" y="814"/>
                  </a:lnTo>
                  <a:lnTo>
                    <a:pt x="2676" y="813"/>
                  </a:lnTo>
                  <a:lnTo>
                    <a:pt x="2658" y="813"/>
                  </a:lnTo>
                  <a:lnTo>
                    <a:pt x="2643" y="812"/>
                  </a:lnTo>
                  <a:lnTo>
                    <a:pt x="2628" y="811"/>
                  </a:lnTo>
                  <a:lnTo>
                    <a:pt x="2611" y="810"/>
                  </a:lnTo>
                  <a:lnTo>
                    <a:pt x="2595" y="809"/>
                  </a:lnTo>
                  <a:lnTo>
                    <a:pt x="2579" y="808"/>
                  </a:lnTo>
                  <a:lnTo>
                    <a:pt x="2565" y="807"/>
                  </a:lnTo>
                  <a:lnTo>
                    <a:pt x="2548" y="807"/>
                  </a:lnTo>
                  <a:lnTo>
                    <a:pt x="2532" y="806"/>
                  </a:lnTo>
                  <a:lnTo>
                    <a:pt x="2516" y="805"/>
                  </a:lnTo>
                  <a:lnTo>
                    <a:pt x="2500" y="804"/>
                  </a:lnTo>
                  <a:lnTo>
                    <a:pt x="2485" y="803"/>
                  </a:lnTo>
                  <a:lnTo>
                    <a:pt x="2469" y="802"/>
                  </a:lnTo>
                  <a:lnTo>
                    <a:pt x="2453" y="801"/>
                  </a:lnTo>
                  <a:lnTo>
                    <a:pt x="2436" y="800"/>
                  </a:lnTo>
                  <a:lnTo>
                    <a:pt x="2422" y="798"/>
                  </a:lnTo>
                  <a:lnTo>
                    <a:pt x="2406" y="797"/>
                  </a:lnTo>
                  <a:lnTo>
                    <a:pt x="2388" y="796"/>
                  </a:lnTo>
                  <a:lnTo>
                    <a:pt x="2374" y="795"/>
                  </a:lnTo>
                  <a:lnTo>
                    <a:pt x="2358" y="794"/>
                  </a:lnTo>
                  <a:lnTo>
                    <a:pt x="2341" y="793"/>
                  </a:lnTo>
                  <a:lnTo>
                    <a:pt x="2327" y="791"/>
                  </a:lnTo>
                  <a:lnTo>
                    <a:pt x="2309" y="790"/>
                  </a:lnTo>
                  <a:lnTo>
                    <a:pt x="2294" y="789"/>
                  </a:lnTo>
                  <a:lnTo>
                    <a:pt x="2279" y="787"/>
                  </a:lnTo>
                  <a:lnTo>
                    <a:pt x="2262" y="786"/>
                  </a:lnTo>
                  <a:lnTo>
                    <a:pt x="2246" y="785"/>
                  </a:lnTo>
                  <a:lnTo>
                    <a:pt x="2230" y="783"/>
                  </a:lnTo>
                  <a:lnTo>
                    <a:pt x="2215" y="782"/>
                  </a:lnTo>
                  <a:lnTo>
                    <a:pt x="2199" y="780"/>
                  </a:lnTo>
                  <a:lnTo>
                    <a:pt x="2183" y="779"/>
                  </a:lnTo>
                  <a:lnTo>
                    <a:pt x="2167" y="777"/>
                  </a:lnTo>
                  <a:lnTo>
                    <a:pt x="2151" y="776"/>
                  </a:lnTo>
                  <a:lnTo>
                    <a:pt x="2135" y="774"/>
                  </a:lnTo>
                  <a:lnTo>
                    <a:pt x="2120" y="772"/>
                  </a:lnTo>
                  <a:lnTo>
                    <a:pt x="2103" y="771"/>
                  </a:lnTo>
                  <a:lnTo>
                    <a:pt x="2088" y="769"/>
                  </a:lnTo>
                  <a:lnTo>
                    <a:pt x="2071" y="767"/>
                  </a:lnTo>
                  <a:lnTo>
                    <a:pt x="2057" y="765"/>
                  </a:lnTo>
                  <a:lnTo>
                    <a:pt x="2039" y="764"/>
                  </a:lnTo>
                  <a:lnTo>
                    <a:pt x="2024" y="762"/>
                  </a:lnTo>
                  <a:lnTo>
                    <a:pt x="2008" y="760"/>
                  </a:lnTo>
                  <a:lnTo>
                    <a:pt x="1992" y="758"/>
                  </a:lnTo>
                  <a:lnTo>
                    <a:pt x="1977" y="756"/>
                  </a:lnTo>
                  <a:lnTo>
                    <a:pt x="1960" y="754"/>
                  </a:lnTo>
                  <a:lnTo>
                    <a:pt x="1945" y="752"/>
                  </a:lnTo>
                  <a:lnTo>
                    <a:pt x="1928" y="749"/>
                  </a:lnTo>
                  <a:lnTo>
                    <a:pt x="1913" y="747"/>
                  </a:lnTo>
                  <a:lnTo>
                    <a:pt x="1898" y="745"/>
                  </a:lnTo>
                  <a:lnTo>
                    <a:pt x="1880" y="743"/>
                  </a:lnTo>
                  <a:lnTo>
                    <a:pt x="1865" y="740"/>
                  </a:lnTo>
                  <a:lnTo>
                    <a:pt x="1850" y="738"/>
                  </a:lnTo>
                  <a:lnTo>
                    <a:pt x="1833" y="736"/>
                  </a:lnTo>
                  <a:lnTo>
                    <a:pt x="1817" y="733"/>
                  </a:lnTo>
                  <a:lnTo>
                    <a:pt x="1801" y="731"/>
                  </a:lnTo>
                  <a:lnTo>
                    <a:pt x="1786" y="728"/>
                  </a:lnTo>
                  <a:lnTo>
                    <a:pt x="1769" y="726"/>
                  </a:lnTo>
                  <a:lnTo>
                    <a:pt x="1753" y="723"/>
                  </a:lnTo>
                  <a:lnTo>
                    <a:pt x="1738" y="720"/>
                  </a:lnTo>
                  <a:lnTo>
                    <a:pt x="1720" y="718"/>
                  </a:lnTo>
                  <a:lnTo>
                    <a:pt x="1707" y="715"/>
                  </a:lnTo>
                  <a:lnTo>
                    <a:pt x="1689" y="712"/>
                  </a:lnTo>
                  <a:lnTo>
                    <a:pt x="1674" y="709"/>
                  </a:lnTo>
                  <a:lnTo>
                    <a:pt x="1658" y="706"/>
                  </a:lnTo>
                  <a:lnTo>
                    <a:pt x="1641" y="703"/>
                  </a:lnTo>
                  <a:lnTo>
                    <a:pt x="1626" y="700"/>
                  </a:lnTo>
                  <a:lnTo>
                    <a:pt x="1610" y="697"/>
                  </a:lnTo>
                  <a:lnTo>
                    <a:pt x="1595" y="694"/>
                  </a:lnTo>
                  <a:lnTo>
                    <a:pt x="1577" y="691"/>
                  </a:lnTo>
                  <a:lnTo>
                    <a:pt x="1562" y="688"/>
                  </a:lnTo>
                  <a:lnTo>
                    <a:pt x="1546" y="684"/>
                  </a:lnTo>
                  <a:lnTo>
                    <a:pt x="1529" y="681"/>
                  </a:lnTo>
                  <a:lnTo>
                    <a:pt x="1514" y="677"/>
                  </a:lnTo>
                  <a:lnTo>
                    <a:pt x="1498" y="674"/>
                  </a:lnTo>
                  <a:lnTo>
                    <a:pt x="1482" y="670"/>
                  </a:lnTo>
                  <a:lnTo>
                    <a:pt x="1467" y="667"/>
                  </a:lnTo>
                  <a:lnTo>
                    <a:pt x="1450" y="663"/>
                  </a:lnTo>
                  <a:lnTo>
                    <a:pt x="1434" y="660"/>
                  </a:lnTo>
                  <a:lnTo>
                    <a:pt x="1418" y="656"/>
                  </a:lnTo>
                  <a:lnTo>
                    <a:pt x="1403" y="652"/>
                  </a:lnTo>
                  <a:lnTo>
                    <a:pt x="1386" y="648"/>
                  </a:lnTo>
                  <a:lnTo>
                    <a:pt x="1370" y="644"/>
                  </a:lnTo>
                  <a:lnTo>
                    <a:pt x="1355" y="640"/>
                  </a:lnTo>
                  <a:lnTo>
                    <a:pt x="1338" y="636"/>
                  </a:lnTo>
                  <a:lnTo>
                    <a:pt x="1322" y="632"/>
                  </a:lnTo>
                  <a:lnTo>
                    <a:pt x="1307" y="628"/>
                  </a:lnTo>
                  <a:lnTo>
                    <a:pt x="1290" y="623"/>
                  </a:lnTo>
                  <a:lnTo>
                    <a:pt x="1276" y="619"/>
                  </a:lnTo>
                  <a:lnTo>
                    <a:pt x="1258" y="615"/>
                  </a:lnTo>
                  <a:lnTo>
                    <a:pt x="1243" y="610"/>
                  </a:lnTo>
                  <a:lnTo>
                    <a:pt x="1227" y="606"/>
                  </a:lnTo>
                  <a:lnTo>
                    <a:pt x="1211" y="601"/>
                  </a:lnTo>
                  <a:lnTo>
                    <a:pt x="1195" y="597"/>
                  </a:lnTo>
                  <a:lnTo>
                    <a:pt x="1178" y="592"/>
                  </a:lnTo>
                  <a:lnTo>
                    <a:pt x="1164" y="587"/>
                  </a:lnTo>
                  <a:lnTo>
                    <a:pt x="1147" y="582"/>
                  </a:lnTo>
                  <a:lnTo>
                    <a:pt x="1132" y="578"/>
                  </a:lnTo>
                  <a:lnTo>
                    <a:pt x="1115" y="573"/>
                  </a:lnTo>
                  <a:lnTo>
                    <a:pt x="1099" y="568"/>
                  </a:lnTo>
                  <a:lnTo>
                    <a:pt x="1082" y="562"/>
                  </a:lnTo>
                  <a:lnTo>
                    <a:pt x="1068" y="557"/>
                  </a:lnTo>
                  <a:lnTo>
                    <a:pt x="1051" y="552"/>
                  </a:lnTo>
                  <a:lnTo>
                    <a:pt x="1035" y="547"/>
                  </a:lnTo>
                  <a:lnTo>
                    <a:pt x="1018" y="541"/>
                  </a:lnTo>
                  <a:lnTo>
                    <a:pt x="1003" y="536"/>
                  </a:lnTo>
                  <a:lnTo>
                    <a:pt x="989" y="531"/>
                  </a:lnTo>
                  <a:lnTo>
                    <a:pt x="970" y="525"/>
                  </a:lnTo>
                  <a:lnTo>
                    <a:pt x="956" y="519"/>
                  </a:lnTo>
                  <a:lnTo>
                    <a:pt x="939" y="514"/>
                  </a:lnTo>
                  <a:lnTo>
                    <a:pt x="924" y="508"/>
                  </a:lnTo>
                  <a:lnTo>
                    <a:pt x="907" y="502"/>
                  </a:lnTo>
                  <a:lnTo>
                    <a:pt x="892" y="497"/>
                  </a:lnTo>
                  <a:lnTo>
                    <a:pt x="876" y="491"/>
                  </a:lnTo>
                  <a:lnTo>
                    <a:pt x="859" y="485"/>
                  </a:lnTo>
                  <a:lnTo>
                    <a:pt x="844" y="479"/>
                  </a:lnTo>
                  <a:lnTo>
                    <a:pt x="828" y="473"/>
                  </a:lnTo>
                  <a:lnTo>
                    <a:pt x="812" y="467"/>
                  </a:lnTo>
                  <a:lnTo>
                    <a:pt x="795" y="460"/>
                  </a:lnTo>
                  <a:lnTo>
                    <a:pt x="780" y="454"/>
                  </a:lnTo>
                  <a:lnTo>
                    <a:pt x="764" y="448"/>
                  </a:lnTo>
                  <a:lnTo>
                    <a:pt x="749" y="442"/>
                  </a:lnTo>
                  <a:lnTo>
                    <a:pt x="732" y="435"/>
                  </a:lnTo>
                  <a:lnTo>
                    <a:pt x="716" y="429"/>
                  </a:lnTo>
                  <a:lnTo>
                    <a:pt x="700" y="422"/>
                  </a:lnTo>
                  <a:lnTo>
                    <a:pt x="684" y="415"/>
                  </a:lnTo>
                  <a:lnTo>
                    <a:pt x="668" y="409"/>
                  </a:lnTo>
                  <a:lnTo>
                    <a:pt x="653" y="402"/>
                  </a:lnTo>
                  <a:lnTo>
                    <a:pt x="636" y="395"/>
                  </a:lnTo>
                  <a:lnTo>
                    <a:pt x="620" y="388"/>
                  </a:lnTo>
                  <a:lnTo>
                    <a:pt x="606" y="382"/>
                  </a:lnTo>
                  <a:lnTo>
                    <a:pt x="588" y="375"/>
                  </a:lnTo>
                  <a:lnTo>
                    <a:pt x="573" y="368"/>
                  </a:lnTo>
                  <a:lnTo>
                    <a:pt x="556" y="360"/>
                  </a:lnTo>
                  <a:lnTo>
                    <a:pt x="541" y="353"/>
                  </a:lnTo>
                  <a:lnTo>
                    <a:pt x="526" y="346"/>
                  </a:lnTo>
                  <a:lnTo>
                    <a:pt x="508" y="339"/>
                  </a:lnTo>
                  <a:lnTo>
                    <a:pt x="494" y="332"/>
                  </a:lnTo>
                  <a:lnTo>
                    <a:pt x="477" y="324"/>
                  </a:lnTo>
                  <a:lnTo>
                    <a:pt x="461" y="317"/>
                  </a:lnTo>
                  <a:lnTo>
                    <a:pt x="446" y="309"/>
                  </a:lnTo>
                  <a:lnTo>
                    <a:pt x="429" y="302"/>
                  </a:lnTo>
                  <a:lnTo>
                    <a:pt x="414" y="294"/>
                  </a:lnTo>
                  <a:lnTo>
                    <a:pt x="398" y="287"/>
                  </a:lnTo>
                  <a:lnTo>
                    <a:pt x="382" y="279"/>
                  </a:lnTo>
                  <a:lnTo>
                    <a:pt x="366" y="271"/>
                  </a:lnTo>
                  <a:lnTo>
                    <a:pt x="350" y="264"/>
                  </a:lnTo>
                  <a:lnTo>
                    <a:pt x="334" y="256"/>
                  </a:lnTo>
                  <a:lnTo>
                    <a:pt x="318" y="248"/>
                  </a:lnTo>
                  <a:lnTo>
                    <a:pt x="301" y="240"/>
                  </a:lnTo>
                  <a:lnTo>
                    <a:pt x="287" y="232"/>
                  </a:lnTo>
                  <a:lnTo>
                    <a:pt x="270" y="224"/>
                  </a:lnTo>
                  <a:lnTo>
                    <a:pt x="255" y="216"/>
                  </a:lnTo>
                  <a:lnTo>
                    <a:pt x="238" y="208"/>
                  </a:lnTo>
                  <a:lnTo>
                    <a:pt x="222" y="199"/>
                  </a:lnTo>
                  <a:lnTo>
                    <a:pt x="208" y="191"/>
                  </a:lnTo>
                  <a:lnTo>
                    <a:pt x="190" y="183"/>
                  </a:lnTo>
                  <a:lnTo>
                    <a:pt x="175" y="174"/>
                  </a:lnTo>
                  <a:lnTo>
                    <a:pt x="159" y="166"/>
                  </a:lnTo>
                  <a:lnTo>
                    <a:pt x="143" y="158"/>
                  </a:lnTo>
                  <a:lnTo>
                    <a:pt x="127" y="149"/>
                  </a:lnTo>
                  <a:lnTo>
                    <a:pt x="111" y="141"/>
                  </a:lnTo>
                  <a:lnTo>
                    <a:pt x="95" y="132"/>
                  </a:lnTo>
                  <a:lnTo>
                    <a:pt x="79" y="123"/>
                  </a:lnTo>
                  <a:lnTo>
                    <a:pt x="64" y="115"/>
                  </a:lnTo>
                  <a:lnTo>
                    <a:pt x="47" y="106"/>
                  </a:lnTo>
                  <a:lnTo>
                    <a:pt x="31" y="97"/>
                  </a:lnTo>
                  <a:cubicBezTo>
                    <a:pt x="8" y="84"/>
                    <a:pt x="0" y="55"/>
                    <a:pt x="13" y="31"/>
                  </a:cubicBezTo>
                  <a:cubicBezTo>
                    <a:pt x="26" y="8"/>
                    <a:pt x="55" y="0"/>
                    <a:pt x="79" y="13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1" name="Freeform 1225"/>
            <p:cNvSpPr>
              <a:spLocks noEditPoints="1"/>
            </p:cNvSpPr>
            <p:nvPr/>
          </p:nvSpPr>
          <p:spPr bwMode="auto">
            <a:xfrm>
              <a:off x="18568" y="17860"/>
              <a:ext cx="1773" cy="299"/>
            </a:xfrm>
            <a:custGeom>
              <a:avLst/>
              <a:gdLst>
                <a:gd name="T0" fmla="*/ 443 w 21212"/>
                <a:gd name="T1" fmla="*/ 3578 h 3770"/>
                <a:gd name="T2" fmla="*/ 633 w 21212"/>
                <a:gd name="T3" fmla="*/ 3770 h 3770"/>
                <a:gd name="T4" fmla="*/ 254 w 21212"/>
                <a:gd name="T5" fmla="*/ 3770 h 3770"/>
                <a:gd name="T6" fmla="*/ 1543 w 21212"/>
                <a:gd name="T7" fmla="*/ 3568 h 3770"/>
                <a:gd name="T8" fmla="*/ 1916 w 21212"/>
                <a:gd name="T9" fmla="*/ 3541 h 3770"/>
                <a:gd name="T10" fmla="*/ 1811 w 21212"/>
                <a:gd name="T11" fmla="*/ 3744 h 3770"/>
                <a:gd name="T12" fmla="*/ 1443 w 21212"/>
                <a:gd name="T13" fmla="*/ 3764 h 3770"/>
                <a:gd name="T14" fmla="*/ 3002 w 21212"/>
                <a:gd name="T15" fmla="*/ 3295 h 3770"/>
                <a:gd name="T16" fmla="*/ 3321 w 21212"/>
                <a:gd name="T17" fmla="*/ 3380 h 3770"/>
                <a:gd name="T18" fmla="*/ 2937 w 21212"/>
                <a:gd name="T19" fmla="*/ 3520 h 3770"/>
                <a:gd name="T20" fmla="*/ 4062 w 21212"/>
                <a:gd name="T21" fmla="*/ 2817 h 3770"/>
                <a:gd name="T22" fmla="*/ 4439 w 21212"/>
                <a:gd name="T23" fmla="*/ 2608 h 3770"/>
                <a:gd name="T24" fmla="*/ 4281 w 21212"/>
                <a:gd name="T25" fmla="*/ 2918 h 3770"/>
                <a:gd name="T26" fmla="*/ 5133 w 21212"/>
                <a:gd name="T27" fmla="*/ 2190 h 3770"/>
                <a:gd name="T28" fmla="*/ 5512 w 21212"/>
                <a:gd name="T29" fmla="*/ 1950 h 3770"/>
                <a:gd name="T30" fmla="*/ 5488 w 21212"/>
                <a:gd name="T31" fmla="*/ 2193 h 3770"/>
                <a:gd name="T32" fmla="*/ 6250 w 21212"/>
                <a:gd name="T33" fmla="*/ 1480 h 3770"/>
                <a:gd name="T34" fmla="*/ 6617 w 21212"/>
                <a:gd name="T35" fmla="*/ 1254 h 3770"/>
                <a:gd name="T36" fmla="*/ 6657 w 21212"/>
                <a:gd name="T37" fmla="*/ 1454 h 3770"/>
                <a:gd name="T38" fmla="*/ 6250 w 21212"/>
                <a:gd name="T39" fmla="*/ 1480 h 3770"/>
                <a:gd name="T40" fmla="*/ 7763 w 21212"/>
                <a:gd name="T41" fmla="*/ 614 h 3770"/>
                <a:gd name="T42" fmla="*/ 7909 w 21212"/>
                <a:gd name="T43" fmla="*/ 755 h 3770"/>
                <a:gd name="T44" fmla="*/ 7535 w 21212"/>
                <a:gd name="T45" fmla="*/ 948 h 3770"/>
                <a:gd name="T46" fmla="*/ 8885 w 21212"/>
                <a:gd name="T47" fmla="*/ 161 h 3770"/>
                <a:gd name="T48" fmla="*/ 9331 w 21212"/>
                <a:gd name="T49" fmla="*/ 156 h 3770"/>
                <a:gd name="T50" fmla="*/ 8937 w 21212"/>
                <a:gd name="T51" fmla="*/ 346 h 3770"/>
                <a:gd name="T52" fmla="*/ 10016 w 21212"/>
                <a:gd name="T53" fmla="*/ 1 h 3770"/>
                <a:gd name="T54" fmla="*/ 10399 w 21212"/>
                <a:gd name="T55" fmla="*/ 8 h 3770"/>
                <a:gd name="T56" fmla="*/ 10456 w 21212"/>
                <a:gd name="T57" fmla="*/ 202 h 3770"/>
                <a:gd name="T58" fmla="*/ 10080 w 21212"/>
                <a:gd name="T59" fmla="*/ 192 h 3770"/>
                <a:gd name="T60" fmla="*/ 11514 w 21212"/>
                <a:gd name="T61" fmla="*/ 104 h 3770"/>
                <a:gd name="T62" fmla="*/ 11893 w 21212"/>
                <a:gd name="T63" fmla="*/ 149 h 3770"/>
                <a:gd name="T64" fmla="*/ 11617 w 21212"/>
                <a:gd name="T65" fmla="*/ 310 h 3770"/>
                <a:gd name="T66" fmla="*/ 11350 w 21212"/>
                <a:gd name="T67" fmla="*/ 86 h 3770"/>
                <a:gd name="T68" fmla="*/ 13033 w 21212"/>
                <a:gd name="T69" fmla="*/ 301 h 3770"/>
                <a:gd name="T70" fmla="*/ 13192 w 21212"/>
                <a:gd name="T71" fmla="*/ 517 h 3770"/>
                <a:gd name="T72" fmla="*/ 12816 w 21212"/>
                <a:gd name="T73" fmla="*/ 464 h 3770"/>
                <a:gd name="T74" fmla="*/ 14139 w 21212"/>
                <a:gd name="T75" fmla="*/ 466 h 3770"/>
                <a:gd name="T76" fmla="*/ 14518 w 21212"/>
                <a:gd name="T77" fmla="*/ 527 h 3770"/>
                <a:gd name="T78" fmla="*/ 14361 w 21212"/>
                <a:gd name="T79" fmla="*/ 695 h 3770"/>
                <a:gd name="T80" fmla="*/ 13989 w 21212"/>
                <a:gd name="T81" fmla="*/ 636 h 3770"/>
                <a:gd name="T82" fmla="*/ 15627 w 21212"/>
                <a:gd name="T83" fmla="*/ 716 h 3770"/>
                <a:gd name="T84" fmla="*/ 15879 w 21212"/>
                <a:gd name="T85" fmla="*/ 956 h 3770"/>
                <a:gd name="T86" fmla="*/ 15530 w 21212"/>
                <a:gd name="T87" fmla="*/ 893 h 3770"/>
                <a:gd name="T88" fmla="*/ 16701 w 21212"/>
                <a:gd name="T89" fmla="*/ 915 h 3770"/>
                <a:gd name="T90" fmla="*/ 17080 w 21212"/>
                <a:gd name="T91" fmla="*/ 988 h 3770"/>
                <a:gd name="T92" fmla="*/ 17045 w 21212"/>
                <a:gd name="T93" fmla="*/ 1177 h 3770"/>
                <a:gd name="T94" fmla="*/ 16666 w 21212"/>
                <a:gd name="T95" fmla="*/ 1104 h 3770"/>
                <a:gd name="T96" fmla="*/ 18189 w 21212"/>
                <a:gd name="T97" fmla="*/ 1213 h 3770"/>
                <a:gd name="T98" fmla="*/ 18554 w 21212"/>
                <a:gd name="T99" fmla="*/ 1290 h 3770"/>
                <a:gd name="T100" fmla="*/ 18214 w 21212"/>
                <a:gd name="T101" fmla="*/ 1414 h 3770"/>
                <a:gd name="T102" fmla="*/ 19302 w 21212"/>
                <a:gd name="T103" fmla="*/ 1450 h 3770"/>
                <a:gd name="T104" fmla="*/ 19674 w 21212"/>
                <a:gd name="T105" fmla="*/ 1533 h 3770"/>
                <a:gd name="T106" fmla="*/ 19759 w 21212"/>
                <a:gd name="T107" fmla="*/ 1748 h 3770"/>
                <a:gd name="T108" fmla="*/ 19380 w 21212"/>
                <a:gd name="T109" fmla="*/ 1663 h 3770"/>
                <a:gd name="T110" fmla="*/ 20748 w 21212"/>
                <a:gd name="T111" fmla="*/ 1777 h 3770"/>
                <a:gd name="T112" fmla="*/ 21130 w 21212"/>
                <a:gd name="T113" fmla="*/ 1865 h 3770"/>
                <a:gd name="T114" fmla="*/ 20770 w 21212"/>
                <a:gd name="T115" fmla="*/ 1978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212" h="3770">
                  <a:moveTo>
                    <a:pt x="96" y="3578"/>
                  </a:moveTo>
                  <a:lnTo>
                    <a:pt x="127" y="3578"/>
                  </a:lnTo>
                  <a:lnTo>
                    <a:pt x="159" y="3578"/>
                  </a:lnTo>
                  <a:lnTo>
                    <a:pt x="191" y="3578"/>
                  </a:lnTo>
                  <a:lnTo>
                    <a:pt x="222" y="3578"/>
                  </a:lnTo>
                  <a:lnTo>
                    <a:pt x="254" y="3578"/>
                  </a:lnTo>
                  <a:lnTo>
                    <a:pt x="285" y="3578"/>
                  </a:lnTo>
                  <a:lnTo>
                    <a:pt x="317" y="3578"/>
                  </a:lnTo>
                  <a:lnTo>
                    <a:pt x="349" y="3578"/>
                  </a:lnTo>
                  <a:lnTo>
                    <a:pt x="380" y="3578"/>
                  </a:lnTo>
                  <a:lnTo>
                    <a:pt x="412" y="3578"/>
                  </a:lnTo>
                  <a:lnTo>
                    <a:pt x="443" y="3578"/>
                  </a:lnTo>
                  <a:lnTo>
                    <a:pt x="475" y="3578"/>
                  </a:lnTo>
                  <a:lnTo>
                    <a:pt x="507" y="3578"/>
                  </a:lnTo>
                  <a:lnTo>
                    <a:pt x="538" y="3578"/>
                  </a:lnTo>
                  <a:lnTo>
                    <a:pt x="570" y="3578"/>
                  </a:lnTo>
                  <a:lnTo>
                    <a:pt x="601" y="3578"/>
                  </a:lnTo>
                  <a:lnTo>
                    <a:pt x="633" y="3578"/>
                  </a:lnTo>
                  <a:lnTo>
                    <a:pt x="665" y="3578"/>
                  </a:lnTo>
                  <a:lnTo>
                    <a:pt x="672" y="3578"/>
                  </a:lnTo>
                  <a:cubicBezTo>
                    <a:pt x="725" y="3578"/>
                    <a:pt x="768" y="3621"/>
                    <a:pt x="768" y="3674"/>
                  </a:cubicBezTo>
                  <a:cubicBezTo>
                    <a:pt x="768" y="3727"/>
                    <a:pt x="725" y="3770"/>
                    <a:pt x="672" y="3770"/>
                  </a:cubicBezTo>
                  <a:lnTo>
                    <a:pt x="665" y="3770"/>
                  </a:lnTo>
                  <a:lnTo>
                    <a:pt x="633" y="3770"/>
                  </a:lnTo>
                  <a:lnTo>
                    <a:pt x="601" y="3770"/>
                  </a:lnTo>
                  <a:lnTo>
                    <a:pt x="570" y="3770"/>
                  </a:lnTo>
                  <a:lnTo>
                    <a:pt x="538" y="3770"/>
                  </a:lnTo>
                  <a:lnTo>
                    <a:pt x="507" y="3770"/>
                  </a:lnTo>
                  <a:lnTo>
                    <a:pt x="475" y="3770"/>
                  </a:lnTo>
                  <a:lnTo>
                    <a:pt x="443" y="3770"/>
                  </a:lnTo>
                  <a:lnTo>
                    <a:pt x="412" y="3770"/>
                  </a:lnTo>
                  <a:lnTo>
                    <a:pt x="380" y="3770"/>
                  </a:lnTo>
                  <a:lnTo>
                    <a:pt x="349" y="3770"/>
                  </a:lnTo>
                  <a:lnTo>
                    <a:pt x="317" y="3770"/>
                  </a:lnTo>
                  <a:lnTo>
                    <a:pt x="285" y="3770"/>
                  </a:lnTo>
                  <a:lnTo>
                    <a:pt x="254" y="3770"/>
                  </a:lnTo>
                  <a:lnTo>
                    <a:pt x="222" y="3770"/>
                  </a:lnTo>
                  <a:lnTo>
                    <a:pt x="191" y="3770"/>
                  </a:lnTo>
                  <a:lnTo>
                    <a:pt x="159" y="3770"/>
                  </a:lnTo>
                  <a:lnTo>
                    <a:pt x="127" y="3770"/>
                  </a:lnTo>
                  <a:lnTo>
                    <a:pt x="96" y="3770"/>
                  </a:lnTo>
                  <a:cubicBezTo>
                    <a:pt x="43" y="3770"/>
                    <a:pt x="0" y="3727"/>
                    <a:pt x="0" y="3674"/>
                  </a:cubicBezTo>
                  <a:cubicBezTo>
                    <a:pt x="0" y="3621"/>
                    <a:pt x="43" y="3578"/>
                    <a:pt x="96" y="3578"/>
                  </a:cubicBezTo>
                  <a:close/>
                  <a:moveTo>
                    <a:pt x="1437" y="3572"/>
                  </a:moveTo>
                  <a:lnTo>
                    <a:pt x="1451" y="3572"/>
                  </a:lnTo>
                  <a:lnTo>
                    <a:pt x="1483" y="3571"/>
                  </a:lnTo>
                  <a:lnTo>
                    <a:pt x="1515" y="3570"/>
                  </a:lnTo>
                  <a:lnTo>
                    <a:pt x="1543" y="3568"/>
                  </a:lnTo>
                  <a:lnTo>
                    <a:pt x="1578" y="3567"/>
                  </a:lnTo>
                  <a:lnTo>
                    <a:pt x="1606" y="3565"/>
                  </a:lnTo>
                  <a:lnTo>
                    <a:pt x="1641" y="3564"/>
                  </a:lnTo>
                  <a:lnTo>
                    <a:pt x="1670" y="3562"/>
                  </a:lnTo>
                  <a:lnTo>
                    <a:pt x="1701" y="3560"/>
                  </a:lnTo>
                  <a:lnTo>
                    <a:pt x="1733" y="3558"/>
                  </a:lnTo>
                  <a:lnTo>
                    <a:pt x="1764" y="3556"/>
                  </a:lnTo>
                  <a:lnTo>
                    <a:pt x="1794" y="3553"/>
                  </a:lnTo>
                  <a:lnTo>
                    <a:pt x="1826" y="3550"/>
                  </a:lnTo>
                  <a:lnTo>
                    <a:pt x="1859" y="3548"/>
                  </a:lnTo>
                  <a:lnTo>
                    <a:pt x="1889" y="3545"/>
                  </a:lnTo>
                  <a:lnTo>
                    <a:pt x="1916" y="3541"/>
                  </a:lnTo>
                  <a:lnTo>
                    <a:pt x="1952" y="3538"/>
                  </a:lnTo>
                  <a:lnTo>
                    <a:pt x="1981" y="3534"/>
                  </a:lnTo>
                  <a:lnTo>
                    <a:pt x="2002" y="3531"/>
                  </a:lnTo>
                  <a:cubicBezTo>
                    <a:pt x="2055" y="3525"/>
                    <a:pt x="2103" y="3562"/>
                    <a:pt x="2110" y="3614"/>
                  </a:cubicBezTo>
                  <a:cubicBezTo>
                    <a:pt x="2117" y="3667"/>
                    <a:pt x="2079" y="3715"/>
                    <a:pt x="2027" y="3722"/>
                  </a:cubicBezTo>
                  <a:lnTo>
                    <a:pt x="2004" y="3725"/>
                  </a:lnTo>
                  <a:lnTo>
                    <a:pt x="1969" y="3729"/>
                  </a:lnTo>
                  <a:lnTo>
                    <a:pt x="1941" y="3732"/>
                  </a:lnTo>
                  <a:lnTo>
                    <a:pt x="1906" y="3736"/>
                  </a:lnTo>
                  <a:lnTo>
                    <a:pt x="1872" y="3739"/>
                  </a:lnTo>
                  <a:lnTo>
                    <a:pt x="1843" y="3741"/>
                  </a:lnTo>
                  <a:lnTo>
                    <a:pt x="1811" y="3744"/>
                  </a:lnTo>
                  <a:lnTo>
                    <a:pt x="1777" y="3747"/>
                  </a:lnTo>
                  <a:lnTo>
                    <a:pt x="1745" y="3749"/>
                  </a:lnTo>
                  <a:lnTo>
                    <a:pt x="1714" y="3751"/>
                  </a:lnTo>
                  <a:lnTo>
                    <a:pt x="1682" y="3753"/>
                  </a:lnTo>
                  <a:lnTo>
                    <a:pt x="1647" y="3755"/>
                  </a:lnTo>
                  <a:lnTo>
                    <a:pt x="1619" y="3756"/>
                  </a:lnTo>
                  <a:lnTo>
                    <a:pt x="1584" y="3758"/>
                  </a:lnTo>
                  <a:lnTo>
                    <a:pt x="1556" y="3759"/>
                  </a:lnTo>
                  <a:lnTo>
                    <a:pt x="1521" y="3761"/>
                  </a:lnTo>
                  <a:lnTo>
                    <a:pt x="1489" y="3762"/>
                  </a:lnTo>
                  <a:lnTo>
                    <a:pt x="1458" y="3763"/>
                  </a:lnTo>
                  <a:lnTo>
                    <a:pt x="1443" y="3764"/>
                  </a:lnTo>
                  <a:cubicBezTo>
                    <a:pt x="1390" y="3766"/>
                    <a:pt x="1346" y="3724"/>
                    <a:pt x="1344" y="3671"/>
                  </a:cubicBezTo>
                  <a:cubicBezTo>
                    <a:pt x="1343" y="3618"/>
                    <a:pt x="1384" y="3574"/>
                    <a:pt x="1437" y="3572"/>
                  </a:cubicBezTo>
                  <a:close/>
                  <a:moveTo>
                    <a:pt x="2737" y="3381"/>
                  </a:moveTo>
                  <a:lnTo>
                    <a:pt x="2752" y="3376"/>
                  </a:lnTo>
                  <a:lnTo>
                    <a:pt x="2787" y="3366"/>
                  </a:lnTo>
                  <a:lnTo>
                    <a:pt x="2817" y="3357"/>
                  </a:lnTo>
                  <a:lnTo>
                    <a:pt x="2847" y="3347"/>
                  </a:lnTo>
                  <a:lnTo>
                    <a:pt x="2880" y="3337"/>
                  </a:lnTo>
                  <a:lnTo>
                    <a:pt x="2910" y="3327"/>
                  </a:lnTo>
                  <a:lnTo>
                    <a:pt x="2940" y="3317"/>
                  </a:lnTo>
                  <a:lnTo>
                    <a:pt x="2972" y="3306"/>
                  </a:lnTo>
                  <a:lnTo>
                    <a:pt x="3002" y="3295"/>
                  </a:lnTo>
                  <a:lnTo>
                    <a:pt x="3035" y="3284"/>
                  </a:lnTo>
                  <a:lnTo>
                    <a:pt x="3063" y="3273"/>
                  </a:lnTo>
                  <a:lnTo>
                    <a:pt x="3098" y="3261"/>
                  </a:lnTo>
                  <a:lnTo>
                    <a:pt x="3126" y="3250"/>
                  </a:lnTo>
                  <a:lnTo>
                    <a:pt x="3159" y="3238"/>
                  </a:lnTo>
                  <a:lnTo>
                    <a:pt x="3191" y="3226"/>
                  </a:lnTo>
                  <a:lnTo>
                    <a:pt x="3218" y="3214"/>
                  </a:lnTo>
                  <a:lnTo>
                    <a:pt x="3254" y="3201"/>
                  </a:lnTo>
                  <a:lnTo>
                    <a:pt x="3272" y="3193"/>
                  </a:lnTo>
                  <a:cubicBezTo>
                    <a:pt x="3321" y="3172"/>
                    <a:pt x="3377" y="3195"/>
                    <a:pt x="3398" y="3244"/>
                  </a:cubicBezTo>
                  <a:cubicBezTo>
                    <a:pt x="3418" y="3293"/>
                    <a:pt x="3395" y="3349"/>
                    <a:pt x="3346" y="3370"/>
                  </a:cubicBezTo>
                  <a:lnTo>
                    <a:pt x="3321" y="3380"/>
                  </a:lnTo>
                  <a:lnTo>
                    <a:pt x="3293" y="3391"/>
                  </a:lnTo>
                  <a:lnTo>
                    <a:pt x="3258" y="3405"/>
                  </a:lnTo>
                  <a:lnTo>
                    <a:pt x="3226" y="3417"/>
                  </a:lnTo>
                  <a:lnTo>
                    <a:pt x="3195" y="3429"/>
                  </a:lnTo>
                  <a:lnTo>
                    <a:pt x="3161" y="3442"/>
                  </a:lnTo>
                  <a:lnTo>
                    <a:pt x="3132" y="3452"/>
                  </a:lnTo>
                  <a:lnTo>
                    <a:pt x="3098" y="3465"/>
                  </a:lnTo>
                  <a:lnTo>
                    <a:pt x="3067" y="3476"/>
                  </a:lnTo>
                  <a:lnTo>
                    <a:pt x="3035" y="3487"/>
                  </a:lnTo>
                  <a:lnTo>
                    <a:pt x="3003" y="3498"/>
                  </a:lnTo>
                  <a:lnTo>
                    <a:pt x="2969" y="3510"/>
                  </a:lnTo>
                  <a:lnTo>
                    <a:pt x="2937" y="3520"/>
                  </a:lnTo>
                  <a:lnTo>
                    <a:pt x="2906" y="3530"/>
                  </a:lnTo>
                  <a:lnTo>
                    <a:pt x="2874" y="3540"/>
                  </a:lnTo>
                  <a:lnTo>
                    <a:pt x="2839" y="3551"/>
                  </a:lnTo>
                  <a:lnTo>
                    <a:pt x="2811" y="3559"/>
                  </a:lnTo>
                  <a:lnTo>
                    <a:pt x="2795" y="3564"/>
                  </a:lnTo>
                  <a:cubicBezTo>
                    <a:pt x="2745" y="3580"/>
                    <a:pt x="2691" y="3552"/>
                    <a:pt x="2675" y="3502"/>
                  </a:cubicBezTo>
                  <a:cubicBezTo>
                    <a:pt x="2658" y="3451"/>
                    <a:pt x="2686" y="3397"/>
                    <a:pt x="2737" y="3381"/>
                  </a:cubicBezTo>
                  <a:close/>
                  <a:moveTo>
                    <a:pt x="3960" y="2872"/>
                  </a:moveTo>
                  <a:lnTo>
                    <a:pt x="3969" y="2867"/>
                  </a:lnTo>
                  <a:lnTo>
                    <a:pt x="4001" y="2850"/>
                  </a:lnTo>
                  <a:lnTo>
                    <a:pt x="4032" y="2834"/>
                  </a:lnTo>
                  <a:lnTo>
                    <a:pt x="4062" y="2817"/>
                  </a:lnTo>
                  <a:lnTo>
                    <a:pt x="4095" y="2800"/>
                  </a:lnTo>
                  <a:lnTo>
                    <a:pt x="4127" y="2783"/>
                  </a:lnTo>
                  <a:lnTo>
                    <a:pt x="4157" y="2766"/>
                  </a:lnTo>
                  <a:lnTo>
                    <a:pt x="4190" y="2749"/>
                  </a:lnTo>
                  <a:lnTo>
                    <a:pt x="4220" y="2732"/>
                  </a:lnTo>
                  <a:lnTo>
                    <a:pt x="4251" y="2715"/>
                  </a:lnTo>
                  <a:lnTo>
                    <a:pt x="4283" y="2697"/>
                  </a:lnTo>
                  <a:lnTo>
                    <a:pt x="4314" y="2680"/>
                  </a:lnTo>
                  <a:lnTo>
                    <a:pt x="4346" y="2662"/>
                  </a:lnTo>
                  <a:lnTo>
                    <a:pt x="4376" y="2644"/>
                  </a:lnTo>
                  <a:lnTo>
                    <a:pt x="4409" y="2626"/>
                  </a:lnTo>
                  <a:lnTo>
                    <a:pt x="4439" y="2608"/>
                  </a:lnTo>
                  <a:lnTo>
                    <a:pt x="4462" y="2596"/>
                  </a:lnTo>
                  <a:cubicBezTo>
                    <a:pt x="4508" y="2570"/>
                    <a:pt x="4567" y="2586"/>
                    <a:pt x="4593" y="2632"/>
                  </a:cubicBezTo>
                  <a:cubicBezTo>
                    <a:pt x="4619" y="2678"/>
                    <a:pt x="4603" y="2737"/>
                    <a:pt x="4556" y="2763"/>
                  </a:cubicBezTo>
                  <a:lnTo>
                    <a:pt x="4536" y="2774"/>
                  </a:lnTo>
                  <a:lnTo>
                    <a:pt x="4504" y="2793"/>
                  </a:lnTo>
                  <a:lnTo>
                    <a:pt x="4473" y="2810"/>
                  </a:lnTo>
                  <a:lnTo>
                    <a:pt x="4441" y="2829"/>
                  </a:lnTo>
                  <a:lnTo>
                    <a:pt x="4409" y="2847"/>
                  </a:lnTo>
                  <a:lnTo>
                    <a:pt x="4376" y="2866"/>
                  </a:lnTo>
                  <a:lnTo>
                    <a:pt x="4346" y="2882"/>
                  </a:lnTo>
                  <a:lnTo>
                    <a:pt x="4313" y="2901"/>
                  </a:lnTo>
                  <a:lnTo>
                    <a:pt x="4281" y="2918"/>
                  </a:lnTo>
                  <a:lnTo>
                    <a:pt x="4250" y="2935"/>
                  </a:lnTo>
                  <a:lnTo>
                    <a:pt x="4218" y="2952"/>
                  </a:lnTo>
                  <a:lnTo>
                    <a:pt x="4186" y="2969"/>
                  </a:lnTo>
                  <a:lnTo>
                    <a:pt x="4155" y="2986"/>
                  </a:lnTo>
                  <a:lnTo>
                    <a:pt x="4123" y="3003"/>
                  </a:lnTo>
                  <a:lnTo>
                    <a:pt x="4089" y="3021"/>
                  </a:lnTo>
                  <a:lnTo>
                    <a:pt x="4059" y="3036"/>
                  </a:lnTo>
                  <a:lnTo>
                    <a:pt x="4050" y="3041"/>
                  </a:lnTo>
                  <a:cubicBezTo>
                    <a:pt x="4003" y="3066"/>
                    <a:pt x="3945" y="3049"/>
                    <a:pt x="3920" y="3002"/>
                  </a:cubicBezTo>
                  <a:cubicBezTo>
                    <a:pt x="3895" y="2955"/>
                    <a:pt x="3913" y="2897"/>
                    <a:pt x="3960" y="2872"/>
                  </a:cubicBezTo>
                  <a:close/>
                  <a:moveTo>
                    <a:pt x="5116" y="2201"/>
                  </a:moveTo>
                  <a:lnTo>
                    <a:pt x="5133" y="2190"/>
                  </a:lnTo>
                  <a:lnTo>
                    <a:pt x="5162" y="2171"/>
                  </a:lnTo>
                  <a:lnTo>
                    <a:pt x="5196" y="2150"/>
                  </a:lnTo>
                  <a:lnTo>
                    <a:pt x="5227" y="2131"/>
                  </a:lnTo>
                  <a:lnTo>
                    <a:pt x="5259" y="2111"/>
                  </a:lnTo>
                  <a:lnTo>
                    <a:pt x="5288" y="2092"/>
                  </a:lnTo>
                  <a:lnTo>
                    <a:pt x="5322" y="2071"/>
                  </a:lnTo>
                  <a:lnTo>
                    <a:pt x="5354" y="2051"/>
                  </a:lnTo>
                  <a:lnTo>
                    <a:pt x="5383" y="2032"/>
                  </a:lnTo>
                  <a:lnTo>
                    <a:pt x="5417" y="2011"/>
                  </a:lnTo>
                  <a:lnTo>
                    <a:pt x="5446" y="1992"/>
                  </a:lnTo>
                  <a:lnTo>
                    <a:pt x="5478" y="1971"/>
                  </a:lnTo>
                  <a:lnTo>
                    <a:pt x="5512" y="1950"/>
                  </a:lnTo>
                  <a:lnTo>
                    <a:pt x="5541" y="1931"/>
                  </a:lnTo>
                  <a:lnTo>
                    <a:pt x="5575" y="1910"/>
                  </a:lnTo>
                  <a:lnTo>
                    <a:pt x="5601" y="1893"/>
                  </a:lnTo>
                  <a:cubicBezTo>
                    <a:pt x="5646" y="1864"/>
                    <a:pt x="5705" y="1877"/>
                    <a:pt x="5734" y="1922"/>
                  </a:cubicBezTo>
                  <a:cubicBezTo>
                    <a:pt x="5762" y="1966"/>
                    <a:pt x="5750" y="2026"/>
                    <a:pt x="5705" y="2054"/>
                  </a:cubicBezTo>
                  <a:lnTo>
                    <a:pt x="5676" y="2073"/>
                  </a:lnTo>
                  <a:lnTo>
                    <a:pt x="5646" y="2092"/>
                  </a:lnTo>
                  <a:lnTo>
                    <a:pt x="5613" y="2113"/>
                  </a:lnTo>
                  <a:lnTo>
                    <a:pt x="5583" y="2132"/>
                  </a:lnTo>
                  <a:lnTo>
                    <a:pt x="5551" y="2153"/>
                  </a:lnTo>
                  <a:lnTo>
                    <a:pt x="5518" y="2174"/>
                  </a:lnTo>
                  <a:lnTo>
                    <a:pt x="5488" y="2193"/>
                  </a:lnTo>
                  <a:lnTo>
                    <a:pt x="5455" y="2214"/>
                  </a:lnTo>
                  <a:lnTo>
                    <a:pt x="5423" y="2234"/>
                  </a:lnTo>
                  <a:lnTo>
                    <a:pt x="5393" y="2253"/>
                  </a:lnTo>
                  <a:lnTo>
                    <a:pt x="5360" y="2274"/>
                  </a:lnTo>
                  <a:lnTo>
                    <a:pt x="5328" y="2294"/>
                  </a:lnTo>
                  <a:lnTo>
                    <a:pt x="5297" y="2313"/>
                  </a:lnTo>
                  <a:lnTo>
                    <a:pt x="5267" y="2332"/>
                  </a:lnTo>
                  <a:lnTo>
                    <a:pt x="5234" y="2353"/>
                  </a:lnTo>
                  <a:lnTo>
                    <a:pt x="5217" y="2363"/>
                  </a:lnTo>
                  <a:cubicBezTo>
                    <a:pt x="5172" y="2392"/>
                    <a:pt x="5113" y="2378"/>
                    <a:pt x="5085" y="2333"/>
                  </a:cubicBezTo>
                  <a:cubicBezTo>
                    <a:pt x="5057" y="2288"/>
                    <a:pt x="5071" y="2229"/>
                    <a:pt x="5116" y="2201"/>
                  </a:cubicBezTo>
                  <a:close/>
                  <a:moveTo>
                    <a:pt x="6250" y="1480"/>
                  </a:moveTo>
                  <a:lnTo>
                    <a:pt x="6270" y="1468"/>
                  </a:lnTo>
                  <a:lnTo>
                    <a:pt x="6303" y="1448"/>
                  </a:lnTo>
                  <a:lnTo>
                    <a:pt x="6331" y="1430"/>
                  </a:lnTo>
                  <a:lnTo>
                    <a:pt x="6365" y="1409"/>
                  </a:lnTo>
                  <a:lnTo>
                    <a:pt x="6396" y="1390"/>
                  </a:lnTo>
                  <a:lnTo>
                    <a:pt x="6428" y="1370"/>
                  </a:lnTo>
                  <a:lnTo>
                    <a:pt x="6457" y="1351"/>
                  </a:lnTo>
                  <a:lnTo>
                    <a:pt x="6492" y="1330"/>
                  </a:lnTo>
                  <a:lnTo>
                    <a:pt x="6524" y="1311"/>
                  </a:lnTo>
                  <a:lnTo>
                    <a:pt x="6552" y="1293"/>
                  </a:lnTo>
                  <a:lnTo>
                    <a:pt x="6587" y="1272"/>
                  </a:lnTo>
                  <a:lnTo>
                    <a:pt x="6617" y="1254"/>
                  </a:lnTo>
                  <a:lnTo>
                    <a:pt x="6649" y="1234"/>
                  </a:lnTo>
                  <a:lnTo>
                    <a:pt x="6682" y="1214"/>
                  </a:lnTo>
                  <a:lnTo>
                    <a:pt x="6712" y="1196"/>
                  </a:lnTo>
                  <a:lnTo>
                    <a:pt x="6743" y="1178"/>
                  </a:lnTo>
                  <a:cubicBezTo>
                    <a:pt x="6788" y="1150"/>
                    <a:pt x="6847" y="1165"/>
                    <a:pt x="6874" y="1211"/>
                  </a:cubicBezTo>
                  <a:cubicBezTo>
                    <a:pt x="6901" y="1257"/>
                    <a:pt x="6886" y="1316"/>
                    <a:pt x="6841" y="1343"/>
                  </a:cubicBezTo>
                  <a:lnTo>
                    <a:pt x="6813" y="1359"/>
                  </a:lnTo>
                  <a:lnTo>
                    <a:pt x="6780" y="1379"/>
                  </a:lnTo>
                  <a:lnTo>
                    <a:pt x="6750" y="1397"/>
                  </a:lnTo>
                  <a:lnTo>
                    <a:pt x="6718" y="1417"/>
                  </a:lnTo>
                  <a:lnTo>
                    <a:pt x="6685" y="1437"/>
                  </a:lnTo>
                  <a:lnTo>
                    <a:pt x="6657" y="1454"/>
                  </a:lnTo>
                  <a:lnTo>
                    <a:pt x="6622" y="1476"/>
                  </a:lnTo>
                  <a:lnTo>
                    <a:pt x="6590" y="1495"/>
                  </a:lnTo>
                  <a:lnTo>
                    <a:pt x="6562" y="1512"/>
                  </a:lnTo>
                  <a:lnTo>
                    <a:pt x="6529" y="1533"/>
                  </a:lnTo>
                  <a:lnTo>
                    <a:pt x="6497" y="1553"/>
                  </a:lnTo>
                  <a:lnTo>
                    <a:pt x="6466" y="1572"/>
                  </a:lnTo>
                  <a:lnTo>
                    <a:pt x="6436" y="1591"/>
                  </a:lnTo>
                  <a:lnTo>
                    <a:pt x="6401" y="1613"/>
                  </a:lnTo>
                  <a:lnTo>
                    <a:pt x="6371" y="1631"/>
                  </a:lnTo>
                  <a:lnTo>
                    <a:pt x="6352" y="1643"/>
                  </a:lnTo>
                  <a:cubicBezTo>
                    <a:pt x="6307" y="1671"/>
                    <a:pt x="6248" y="1657"/>
                    <a:pt x="6220" y="1612"/>
                  </a:cubicBezTo>
                  <a:cubicBezTo>
                    <a:pt x="6192" y="1567"/>
                    <a:pt x="6205" y="1508"/>
                    <a:pt x="6250" y="1480"/>
                  </a:cubicBezTo>
                  <a:close/>
                  <a:moveTo>
                    <a:pt x="7414" y="795"/>
                  </a:moveTo>
                  <a:lnTo>
                    <a:pt x="7444" y="779"/>
                  </a:lnTo>
                  <a:lnTo>
                    <a:pt x="7474" y="762"/>
                  </a:lnTo>
                  <a:lnTo>
                    <a:pt x="7507" y="745"/>
                  </a:lnTo>
                  <a:lnTo>
                    <a:pt x="7539" y="728"/>
                  </a:lnTo>
                  <a:lnTo>
                    <a:pt x="7571" y="711"/>
                  </a:lnTo>
                  <a:lnTo>
                    <a:pt x="7602" y="695"/>
                  </a:lnTo>
                  <a:lnTo>
                    <a:pt x="7634" y="678"/>
                  </a:lnTo>
                  <a:lnTo>
                    <a:pt x="7668" y="662"/>
                  </a:lnTo>
                  <a:lnTo>
                    <a:pt x="7700" y="646"/>
                  </a:lnTo>
                  <a:lnTo>
                    <a:pt x="7729" y="630"/>
                  </a:lnTo>
                  <a:lnTo>
                    <a:pt x="7763" y="614"/>
                  </a:lnTo>
                  <a:lnTo>
                    <a:pt x="7792" y="598"/>
                  </a:lnTo>
                  <a:lnTo>
                    <a:pt x="7828" y="582"/>
                  </a:lnTo>
                  <a:lnTo>
                    <a:pt x="7860" y="567"/>
                  </a:lnTo>
                  <a:lnTo>
                    <a:pt x="7887" y="552"/>
                  </a:lnTo>
                  <a:lnTo>
                    <a:pt x="7923" y="536"/>
                  </a:lnTo>
                  <a:lnTo>
                    <a:pt x="7930" y="532"/>
                  </a:lnTo>
                  <a:cubicBezTo>
                    <a:pt x="7978" y="509"/>
                    <a:pt x="8035" y="529"/>
                    <a:pt x="8058" y="576"/>
                  </a:cubicBezTo>
                  <a:cubicBezTo>
                    <a:pt x="8082" y="624"/>
                    <a:pt x="8062" y="682"/>
                    <a:pt x="8014" y="705"/>
                  </a:cubicBezTo>
                  <a:lnTo>
                    <a:pt x="8004" y="709"/>
                  </a:lnTo>
                  <a:lnTo>
                    <a:pt x="7975" y="723"/>
                  </a:lnTo>
                  <a:lnTo>
                    <a:pt x="7941" y="740"/>
                  </a:lnTo>
                  <a:lnTo>
                    <a:pt x="7909" y="755"/>
                  </a:lnTo>
                  <a:lnTo>
                    <a:pt x="7880" y="769"/>
                  </a:lnTo>
                  <a:lnTo>
                    <a:pt x="7848" y="785"/>
                  </a:lnTo>
                  <a:lnTo>
                    <a:pt x="7817" y="801"/>
                  </a:lnTo>
                  <a:lnTo>
                    <a:pt x="7785" y="817"/>
                  </a:lnTo>
                  <a:lnTo>
                    <a:pt x="7753" y="833"/>
                  </a:lnTo>
                  <a:lnTo>
                    <a:pt x="7722" y="849"/>
                  </a:lnTo>
                  <a:lnTo>
                    <a:pt x="7693" y="864"/>
                  </a:lnTo>
                  <a:lnTo>
                    <a:pt x="7659" y="882"/>
                  </a:lnTo>
                  <a:lnTo>
                    <a:pt x="7630" y="897"/>
                  </a:lnTo>
                  <a:lnTo>
                    <a:pt x="7598" y="914"/>
                  </a:lnTo>
                  <a:lnTo>
                    <a:pt x="7567" y="931"/>
                  </a:lnTo>
                  <a:lnTo>
                    <a:pt x="7535" y="948"/>
                  </a:lnTo>
                  <a:lnTo>
                    <a:pt x="7504" y="965"/>
                  </a:lnTo>
                  <a:cubicBezTo>
                    <a:pt x="7457" y="989"/>
                    <a:pt x="7399" y="972"/>
                    <a:pt x="7374" y="925"/>
                  </a:cubicBezTo>
                  <a:cubicBezTo>
                    <a:pt x="7349" y="878"/>
                    <a:pt x="7367" y="820"/>
                    <a:pt x="7414" y="795"/>
                  </a:cubicBezTo>
                  <a:close/>
                  <a:moveTo>
                    <a:pt x="8652" y="235"/>
                  </a:moveTo>
                  <a:lnTo>
                    <a:pt x="8660" y="232"/>
                  </a:lnTo>
                  <a:lnTo>
                    <a:pt x="8690" y="222"/>
                  </a:lnTo>
                  <a:lnTo>
                    <a:pt x="8722" y="211"/>
                  </a:lnTo>
                  <a:lnTo>
                    <a:pt x="8755" y="200"/>
                  </a:lnTo>
                  <a:lnTo>
                    <a:pt x="8788" y="190"/>
                  </a:lnTo>
                  <a:lnTo>
                    <a:pt x="8821" y="180"/>
                  </a:lnTo>
                  <a:lnTo>
                    <a:pt x="8851" y="171"/>
                  </a:lnTo>
                  <a:lnTo>
                    <a:pt x="8885" y="161"/>
                  </a:lnTo>
                  <a:lnTo>
                    <a:pt x="8916" y="152"/>
                  </a:lnTo>
                  <a:lnTo>
                    <a:pt x="8951" y="143"/>
                  </a:lnTo>
                  <a:lnTo>
                    <a:pt x="8979" y="135"/>
                  </a:lnTo>
                  <a:lnTo>
                    <a:pt x="9014" y="126"/>
                  </a:lnTo>
                  <a:lnTo>
                    <a:pt x="9046" y="118"/>
                  </a:lnTo>
                  <a:lnTo>
                    <a:pt x="9079" y="111"/>
                  </a:lnTo>
                  <a:lnTo>
                    <a:pt x="9109" y="103"/>
                  </a:lnTo>
                  <a:lnTo>
                    <a:pt x="9142" y="96"/>
                  </a:lnTo>
                  <a:lnTo>
                    <a:pt x="9175" y="89"/>
                  </a:lnTo>
                  <a:lnTo>
                    <a:pt x="9210" y="82"/>
                  </a:lnTo>
                  <a:lnTo>
                    <a:pt x="9219" y="80"/>
                  </a:lnTo>
                  <a:cubicBezTo>
                    <a:pt x="9271" y="70"/>
                    <a:pt x="9321" y="104"/>
                    <a:pt x="9331" y="156"/>
                  </a:cubicBezTo>
                  <a:cubicBezTo>
                    <a:pt x="9341" y="208"/>
                    <a:pt x="9307" y="259"/>
                    <a:pt x="9255" y="269"/>
                  </a:cubicBezTo>
                  <a:lnTo>
                    <a:pt x="9245" y="271"/>
                  </a:lnTo>
                  <a:lnTo>
                    <a:pt x="9216" y="276"/>
                  </a:lnTo>
                  <a:lnTo>
                    <a:pt x="9185" y="283"/>
                  </a:lnTo>
                  <a:lnTo>
                    <a:pt x="9156" y="290"/>
                  </a:lnTo>
                  <a:lnTo>
                    <a:pt x="9122" y="298"/>
                  </a:lnTo>
                  <a:lnTo>
                    <a:pt x="9093" y="305"/>
                  </a:lnTo>
                  <a:lnTo>
                    <a:pt x="9061" y="313"/>
                  </a:lnTo>
                  <a:lnTo>
                    <a:pt x="9032" y="320"/>
                  </a:lnTo>
                  <a:lnTo>
                    <a:pt x="8998" y="330"/>
                  </a:lnTo>
                  <a:lnTo>
                    <a:pt x="8969" y="337"/>
                  </a:lnTo>
                  <a:lnTo>
                    <a:pt x="8937" y="346"/>
                  </a:lnTo>
                  <a:lnTo>
                    <a:pt x="8908" y="354"/>
                  </a:lnTo>
                  <a:lnTo>
                    <a:pt x="8874" y="365"/>
                  </a:lnTo>
                  <a:lnTo>
                    <a:pt x="8845" y="373"/>
                  </a:lnTo>
                  <a:lnTo>
                    <a:pt x="8814" y="383"/>
                  </a:lnTo>
                  <a:lnTo>
                    <a:pt x="8785" y="392"/>
                  </a:lnTo>
                  <a:lnTo>
                    <a:pt x="8753" y="403"/>
                  </a:lnTo>
                  <a:lnTo>
                    <a:pt x="8719" y="415"/>
                  </a:lnTo>
                  <a:lnTo>
                    <a:pt x="8711" y="417"/>
                  </a:lnTo>
                  <a:cubicBezTo>
                    <a:pt x="8661" y="434"/>
                    <a:pt x="8607" y="406"/>
                    <a:pt x="8590" y="355"/>
                  </a:cubicBezTo>
                  <a:cubicBezTo>
                    <a:pt x="8574" y="305"/>
                    <a:pt x="8602" y="251"/>
                    <a:pt x="8652" y="235"/>
                  </a:cubicBezTo>
                  <a:close/>
                  <a:moveTo>
                    <a:pt x="10000" y="1"/>
                  </a:moveTo>
                  <a:lnTo>
                    <a:pt x="10016" y="1"/>
                  </a:lnTo>
                  <a:lnTo>
                    <a:pt x="10045" y="1"/>
                  </a:lnTo>
                  <a:lnTo>
                    <a:pt x="10080" y="0"/>
                  </a:lnTo>
                  <a:lnTo>
                    <a:pt x="10111" y="0"/>
                  </a:lnTo>
                  <a:lnTo>
                    <a:pt x="10143" y="0"/>
                  </a:lnTo>
                  <a:lnTo>
                    <a:pt x="10178" y="2"/>
                  </a:lnTo>
                  <a:lnTo>
                    <a:pt x="10206" y="1"/>
                  </a:lnTo>
                  <a:lnTo>
                    <a:pt x="10241" y="3"/>
                  </a:lnTo>
                  <a:lnTo>
                    <a:pt x="10273" y="4"/>
                  </a:lnTo>
                  <a:lnTo>
                    <a:pt x="10304" y="5"/>
                  </a:lnTo>
                  <a:lnTo>
                    <a:pt x="10336" y="6"/>
                  </a:lnTo>
                  <a:lnTo>
                    <a:pt x="10367" y="7"/>
                  </a:lnTo>
                  <a:lnTo>
                    <a:pt x="10399" y="8"/>
                  </a:lnTo>
                  <a:lnTo>
                    <a:pt x="10434" y="10"/>
                  </a:lnTo>
                  <a:lnTo>
                    <a:pt x="10462" y="11"/>
                  </a:lnTo>
                  <a:lnTo>
                    <a:pt x="10497" y="13"/>
                  </a:lnTo>
                  <a:lnTo>
                    <a:pt x="10528" y="15"/>
                  </a:lnTo>
                  <a:lnTo>
                    <a:pt x="10557" y="16"/>
                  </a:lnTo>
                  <a:lnTo>
                    <a:pt x="10585" y="18"/>
                  </a:lnTo>
                  <a:cubicBezTo>
                    <a:pt x="10637" y="23"/>
                    <a:pt x="10676" y="70"/>
                    <a:pt x="10671" y="123"/>
                  </a:cubicBezTo>
                  <a:cubicBezTo>
                    <a:pt x="10666" y="176"/>
                    <a:pt x="10619" y="214"/>
                    <a:pt x="10566" y="209"/>
                  </a:cubicBezTo>
                  <a:lnTo>
                    <a:pt x="10551" y="207"/>
                  </a:lnTo>
                  <a:lnTo>
                    <a:pt x="10516" y="206"/>
                  </a:lnTo>
                  <a:lnTo>
                    <a:pt x="10484" y="204"/>
                  </a:lnTo>
                  <a:lnTo>
                    <a:pt x="10456" y="202"/>
                  </a:lnTo>
                  <a:lnTo>
                    <a:pt x="10421" y="201"/>
                  </a:lnTo>
                  <a:lnTo>
                    <a:pt x="10393" y="199"/>
                  </a:lnTo>
                  <a:lnTo>
                    <a:pt x="10361" y="198"/>
                  </a:lnTo>
                  <a:lnTo>
                    <a:pt x="10329" y="197"/>
                  </a:lnTo>
                  <a:lnTo>
                    <a:pt x="10298" y="196"/>
                  </a:lnTo>
                  <a:lnTo>
                    <a:pt x="10266" y="195"/>
                  </a:lnTo>
                  <a:lnTo>
                    <a:pt x="10235" y="194"/>
                  </a:lnTo>
                  <a:lnTo>
                    <a:pt x="10206" y="193"/>
                  </a:lnTo>
                  <a:lnTo>
                    <a:pt x="10171" y="193"/>
                  </a:lnTo>
                  <a:lnTo>
                    <a:pt x="10143" y="192"/>
                  </a:lnTo>
                  <a:lnTo>
                    <a:pt x="10111" y="192"/>
                  </a:lnTo>
                  <a:lnTo>
                    <a:pt x="10080" y="192"/>
                  </a:lnTo>
                  <a:lnTo>
                    <a:pt x="10051" y="192"/>
                  </a:lnTo>
                  <a:lnTo>
                    <a:pt x="10016" y="193"/>
                  </a:lnTo>
                  <a:lnTo>
                    <a:pt x="10000" y="193"/>
                  </a:lnTo>
                  <a:cubicBezTo>
                    <a:pt x="9947" y="193"/>
                    <a:pt x="9904" y="150"/>
                    <a:pt x="9904" y="97"/>
                  </a:cubicBezTo>
                  <a:cubicBezTo>
                    <a:pt x="9904" y="44"/>
                    <a:pt x="9947" y="1"/>
                    <a:pt x="10000" y="1"/>
                  </a:cubicBezTo>
                  <a:close/>
                  <a:moveTo>
                    <a:pt x="11350" y="86"/>
                  </a:moveTo>
                  <a:lnTo>
                    <a:pt x="11353" y="86"/>
                  </a:lnTo>
                  <a:lnTo>
                    <a:pt x="11387" y="90"/>
                  </a:lnTo>
                  <a:lnTo>
                    <a:pt x="11416" y="93"/>
                  </a:lnTo>
                  <a:lnTo>
                    <a:pt x="11451" y="97"/>
                  </a:lnTo>
                  <a:lnTo>
                    <a:pt x="11479" y="100"/>
                  </a:lnTo>
                  <a:lnTo>
                    <a:pt x="11514" y="104"/>
                  </a:lnTo>
                  <a:lnTo>
                    <a:pt x="11545" y="108"/>
                  </a:lnTo>
                  <a:lnTo>
                    <a:pt x="11574" y="111"/>
                  </a:lnTo>
                  <a:lnTo>
                    <a:pt x="11609" y="115"/>
                  </a:lnTo>
                  <a:lnTo>
                    <a:pt x="11640" y="119"/>
                  </a:lnTo>
                  <a:lnTo>
                    <a:pt x="11669" y="122"/>
                  </a:lnTo>
                  <a:lnTo>
                    <a:pt x="11703" y="126"/>
                  </a:lnTo>
                  <a:lnTo>
                    <a:pt x="11735" y="130"/>
                  </a:lnTo>
                  <a:lnTo>
                    <a:pt x="11767" y="134"/>
                  </a:lnTo>
                  <a:lnTo>
                    <a:pt x="11795" y="137"/>
                  </a:lnTo>
                  <a:lnTo>
                    <a:pt x="11830" y="141"/>
                  </a:lnTo>
                  <a:lnTo>
                    <a:pt x="11861" y="145"/>
                  </a:lnTo>
                  <a:lnTo>
                    <a:pt x="11893" y="149"/>
                  </a:lnTo>
                  <a:lnTo>
                    <a:pt x="11924" y="153"/>
                  </a:lnTo>
                  <a:cubicBezTo>
                    <a:pt x="11977" y="160"/>
                    <a:pt x="12014" y="208"/>
                    <a:pt x="12008" y="260"/>
                  </a:cubicBezTo>
                  <a:cubicBezTo>
                    <a:pt x="12001" y="313"/>
                    <a:pt x="11953" y="350"/>
                    <a:pt x="11900" y="344"/>
                  </a:cubicBezTo>
                  <a:lnTo>
                    <a:pt x="11868" y="340"/>
                  </a:lnTo>
                  <a:lnTo>
                    <a:pt x="11838" y="336"/>
                  </a:lnTo>
                  <a:lnTo>
                    <a:pt x="11805" y="332"/>
                  </a:lnTo>
                  <a:lnTo>
                    <a:pt x="11778" y="328"/>
                  </a:lnTo>
                  <a:lnTo>
                    <a:pt x="11742" y="325"/>
                  </a:lnTo>
                  <a:lnTo>
                    <a:pt x="11712" y="321"/>
                  </a:lnTo>
                  <a:lnTo>
                    <a:pt x="11680" y="317"/>
                  </a:lnTo>
                  <a:lnTo>
                    <a:pt x="11650" y="313"/>
                  </a:lnTo>
                  <a:lnTo>
                    <a:pt x="11617" y="310"/>
                  </a:lnTo>
                  <a:lnTo>
                    <a:pt x="11584" y="306"/>
                  </a:lnTo>
                  <a:lnTo>
                    <a:pt x="11557" y="302"/>
                  </a:lnTo>
                  <a:lnTo>
                    <a:pt x="11522" y="299"/>
                  </a:lnTo>
                  <a:lnTo>
                    <a:pt x="11489" y="295"/>
                  </a:lnTo>
                  <a:lnTo>
                    <a:pt x="11462" y="291"/>
                  </a:lnTo>
                  <a:lnTo>
                    <a:pt x="11426" y="288"/>
                  </a:lnTo>
                  <a:lnTo>
                    <a:pt x="11399" y="284"/>
                  </a:lnTo>
                  <a:lnTo>
                    <a:pt x="11364" y="281"/>
                  </a:lnTo>
                  <a:lnTo>
                    <a:pt x="11334" y="277"/>
                  </a:lnTo>
                  <a:lnTo>
                    <a:pt x="11331" y="277"/>
                  </a:lnTo>
                  <a:cubicBezTo>
                    <a:pt x="11278" y="272"/>
                    <a:pt x="11240" y="225"/>
                    <a:pt x="11245" y="172"/>
                  </a:cubicBezTo>
                  <a:cubicBezTo>
                    <a:pt x="11250" y="119"/>
                    <a:pt x="11297" y="80"/>
                    <a:pt x="11350" y="86"/>
                  </a:cubicBezTo>
                  <a:close/>
                  <a:moveTo>
                    <a:pt x="12686" y="253"/>
                  </a:moveTo>
                  <a:lnTo>
                    <a:pt x="12714" y="256"/>
                  </a:lnTo>
                  <a:lnTo>
                    <a:pt x="12746" y="260"/>
                  </a:lnTo>
                  <a:lnTo>
                    <a:pt x="12781" y="266"/>
                  </a:lnTo>
                  <a:lnTo>
                    <a:pt x="12809" y="269"/>
                  </a:lnTo>
                  <a:lnTo>
                    <a:pt x="12841" y="273"/>
                  </a:lnTo>
                  <a:lnTo>
                    <a:pt x="12875" y="279"/>
                  </a:lnTo>
                  <a:lnTo>
                    <a:pt x="12904" y="282"/>
                  </a:lnTo>
                  <a:lnTo>
                    <a:pt x="12938" y="288"/>
                  </a:lnTo>
                  <a:lnTo>
                    <a:pt x="12967" y="291"/>
                  </a:lnTo>
                  <a:lnTo>
                    <a:pt x="12999" y="295"/>
                  </a:lnTo>
                  <a:lnTo>
                    <a:pt x="13033" y="301"/>
                  </a:lnTo>
                  <a:lnTo>
                    <a:pt x="13062" y="304"/>
                  </a:lnTo>
                  <a:lnTo>
                    <a:pt x="13096" y="310"/>
                  </a:lnTo>
                  <a:lnTo>
                    <a:pt x="13125" y="313"/>
                  </a:lnTo>
                  <a:lnTo>
                    <a:pt x="13160" y="319"/>
                  </a:lnTo>
                  <a:lnTo>
                    <a:pt x="13188" y="322"/>
                  </a:lnTo>
                  <a:lnTo>
                    <a:pt x="13223" y="328"/>
                  </a:lnTo>
                  <a:lnTo>
                    <a:pt x="13254" y="333"/>
                  </a:lnTo>
                  <a:lnTo>
                    <a:pt x="13256" y="333"/>
                  </a:lnTo>
                  <a:cubicBezTo>
                    <a:pt x="13309" y="339"/>
                    <a:pt x="13346" y="387"/>
                    <a:pt x="13339" y="440"/>
                  </a:cubicBezTo>
                  <a:cubicBezTo>
                    <a:pt x="13333" y="493"/>
                    <a:pt x="13285" y="530"/>
                    <a:pt x="13232" y="523"/>
                  </a:cubicBezTo>
                  <a:lnTo>
                    <a:pt x="13225" y="522"/>
                  </a:lnTo>
                  <a:lnTo>
                    <a:pt x="13192" y="517"/>
                  </a:lnTo>
                  <a:lnTo>
                    <a:pt x="13165" y="513"/>
                  </a:lnTo>
                  <a:lnTo>
                    <a:pt x="13129" y="508"/>
                  </a:lnTo>
                  <a:lnTo>
                    <a:pt x="13102" y="504"/>
                  </a:lnTo>
                  <a:lnTo>
                    <a:pt x="13067" y="499"/>
                  </a:lnTo>
                  <a:lnTo>
                    <a:pt x="13037" y="495"/>
                  </a:lnTo>
                  <a:lnTo>
                    <a:pt x="13004" y="490"/>
                  </a:lnTo>
                  <a:lnTo>
                    <a:pt x="12974" y="486"/>
                  </a:lnTo>
                  <a:lnTo>
                    <a:pt x="12944" y="482"/>
                  </a:lnTo>
                  <a:lnTo>
                    <a:pt x="12909" y="477"/>
                  </a:lnTo>
                  <a:lnTo>
                    <a:pt x="12879" y="473"/>
                  </a:lnTo>
                  <a:lnTo>
                    <a:pt x="12846" y="468"/>
                  </a:lnTo>
                  <a:lnTo>
                    <a:pt x="12816" y="464"/>
                  </a:lnTo>
                  <a:lnTo>
                    <a:pt x="12786" y="460"/>
                  </a:lnTo>
                  <a:lnTo>
                    <a:pt x="12750" y="455"/>
                  </a:lnTo>
                  <a:lnTo>
                    <a:pt x="12723" y="451"/>
                  </a:lnTo>
                  <a:lnTo>
                    <a:pt x="12691" y="447"/>
                  </a:lnTo>
                  <a:lnTo>
                    <a:pt x="12662" y="443"/>
                  </a:lnTo>
                  <a:cubicBezTo>
                    <a:pt x="12609" y="437"/>
                    <a:pt x="12572" y="389"/>
                    <a:pt x="12579" y="336"/>
                  </a:cubicBezTo>
                  <a:cubicBezTo>
                    <a:pt x="12585" y="283"/>
                    <a:pt x="12633" y="246"/>
                    <a:pt x="12686" y="253"/>
                  </a:cubicBezTo>
                  <a:close/>
                  <a:moveTo>
                    <a:pt x="14018" y="447"/>
                  </a:moveTo>
                  <a:lnTo>
                    <a:pt x="14044" y="451"/>
                  </a:lnTo>
                  <a:lnTo>
                    <a:pt x="14076" y="456"/>
                  </a:lnTo>
                  <a:lnTo>
                    <a:pt x="14107" y="461"/>
                  </a:lnTo>
                  <a:lnTo>
                    <a:pt x="14139" y="466"/>
                  </a:lnTo>
                  <a:lnTo>
                    <a:pt x="14171" y="471"/>
                  </a:lnTo>
                  <a:lnTo>
                    <a:pt x="14202" y="476"/>
                  </a:lnTo>
                  <a:lnTo>
                    <a:pt x="14234" y="481"/>
                  </a:lnTo>
                  <a:lnTo>
                    <a:pt x="14265" y="486"/>
                  </a:lnTo>
                  <a:lnTo>
                    <a:pt x="14297" y="491"/>
                  </a:lnTo>
                  <a:lnTo>
                    <a:pt x="14329" y="496"/>
                  </a:lnTo>
                  <a:lnTo>
                    <a:pt x="14360" y="501"/>
                  </a:lnTo>
                  <a:lnTo>
                    <a:pt x="14392" y="506"/>
                  </a:lnTo>
                  <a:lnTo>
                    <a:pt x="14423" y="511"/>
                  </a:lnTo>
                  <a:lnTo>
                    <a:pt x="14455" y="516"/>
                  </a:lnTo>
                  <a:lnTo>
                    <a:pt x="14490" y="522"/>
                  </a:lnTo>
                  <a:lnTo>
                    <a:pt x="14518" y="527"/>
                  </a:lnTo>
                  <a:lnTo>
                    <a:pt x="14550" y="532"/>
                  </a:lnTo>
                  <a:lnTo>
                    <a:pt x="14581" y="537"/>
                  </a:lnTo>
                  <a:lnTo>
                    <a:pt x="14587" y="538"/>
                  </a:lnTo>
                  <a:cubicBezTo>
                    <a:pt x="14640" y="546"/>
                    <a:pt x="14675" y="595"/>
                    <a:pt x="14667" y="647"/>
                  </a:cubicBezTo>
                  <a:cubicBezTo>
                    <a:pt x="14659" y="700"/>
                    <a:pt x="14610" y="735"/>
                    <a:pt x="14558" y="727"/>
                  </a:cubicBezTo>
                  <a:lnTo>
                    <a:pt x="14552" y="726"/>
                  </a:lnTo>
                  <a:lnTo>
                    <a:pt x="14519" y="721"/>
                  </a:lnTo>
                  <a:lnTo>
                    <a:pt x="14489" y="716"/>
                  </a:lnTo>
                  <a:lnTo>
                    <a:pt x="14453" y="711"/>
                  </a:lnTo>
                  <a:lnTo>
                    <a:pt x="14426" y="705"/>
                  </a:lnTo>
                  <a:lnTo>
                    <a:pt x="14394" y="700"/>
                  </a:lnTo>
                  <a:lnTo>
                    <a:pt x="14361" y="695"/>
                  </a:lnTo>
                  <a:lnTo>
                    <a:pt x="14331" y="690"/>
                  </a:lnTo>
                  <a:lnTo>
                    <a:pt x="14298" y="685"/>
                  </a:lnTo>
                  <a:lnTo>
                    <a:pt x="14268" y="680"/>
                  </a:lnTo>
                  <a:lnTo>
                    <a:pt x="14236" y="675"/>
                  </a:lnTo>
                  <a:lnTo>
                    <a:pt x="14203" y="670"/>
                  </a:lnTo>
                  <a:lnTo>
                    <a:pt x="14173" y="665"/>
                  </a:lnTo>
                  <a:lnTo>
                    <a:pt x="14140" y="660"/>
                  </a:lnTo>
                  <a:lnTo>
                    <a:pt x="14110" y="655"/>
                  </a:lnTo>
                  <a:lnTo>
                    <a:pt x="14078" y="650"/>
                  </a:lnTo>
                  <a:lnTo>
                    <a:pt x="14045" y="645"/>
                  </a:lnTo>
                  <a:lnTo>
                    <a:pt x="14015" y="640"/>
                  </a:lnTo>
                  <a:lnTo>
                    <a:pt x="13989" y="636"/>
                  </a:lnTo>
                  <a:cubicBezTo>
                    <a:pt x="13936" y="628"/>
                    <a:pt x="13901" y="579"/>
                    <a:pt x="13909" y="527"/>
                  </a:cubicBezTo>
                  <a:cubicBezTo>
                    <a:pt x="13917" y="474"/>
                    <a:pt x="13966" y="438"/>
                    <a:pt x="14018" y="447"/>
                  </a:cubicBezTo>
                  <a:close/>
                  <a:moveTo>
                    <a:pt x="15344" y="666"/>
                  </a:moveTo>
                  <a:lnTo>
                    <a:pt x="15371" y="671"/>
                  </a:lnTo>
                  <a:lnTo>
                    <a:pt x="15406" y="677"/>
                  </a:lnTo>
                  <a:lnTo>
                    <a:pt x="15434" y="682"/>
                  </a:lnTo>
                  <a:lnTo>
                    <a:pt x="15469" y="688"/>
                  </a:lnTo>
                  <a:lnTo>
                    <a:pt x="15498" y="693"/>
                  </a:lnTo>
                  <a:lnTo>
                    <a:pt x="15532" y="699"/>
                  </a:lnTo>
                  <a:lnTo>
                    <a:pt x="15561" y="704"/>
                  </a:lnTo>
                  <a:lnTo>
                    <a:pt x="15595" y="710"/>
                  </a:lnTo>
                  <a:lnTo>
                    <a:pt x="15627" y="716"/>
                  </a:lnTo>
                  <a:lnTo>
                    <a:pt x="15656" y="721"/>
                  </a:lnTo>
                  <a:lnTo>
                    <a:pt x="15690" y="727"/>
                  </a:lnTo>
                  <a:lnTo>
                    <a:pt x="15722" y="733"/>
                  </a:lnTo>
                  <a:lnTo>
                    <a:pt x="15750" y="738"/>
                  </a:lnTo>
                  <a:lnTo>
                    <a:pt x="15785" y="744"/>
                  </a:lnTo>
                  <a:lnTo>
                    <a:pt x="15817" y="750"/>
                  </a:lnTo>
                  <a:lnTo>
                    <a:pt x="15845" y="755"/>
                  </a:lnTo>
                  <a:lnTo>
                    <a:pt x="15880" y="761"/>
                  </a:lnTo>
                  <a:lnTo>
                    <a:pt x="15911" y="767"/>
                  </a:lnTo>
                  <a:lnTo>
                    <a:pt x="15914" y="768"/>
                  </a:lnTo>
                  <a:cubicBezTo>
                    <a:pt x="15966" y="777"/>
                    <a:pt x="16001" y="828"/>
                    <a:pt x="15991" y="880"/>
                  </a:cubicBezTo>
                  <a:cubicBezTo>
                    <a:pt x="15981" y="932"/>
                    <a:pt x="15931" y="966"/>
                    <a:pt x="15879" y="956"/>
                  </a:cubicBezTo>
                  <a:lnTo>
                    <a:pt x="15876" y="956"/>
                  </a:lnTo>
                  <a:lnTo>
                    <a:pt x="15843" y="950"/>
                  </a:lnTo>
                  <a:lnTo>
                    <a:pt x="15816" y="944"/>
                  </a:lnTo>
                  <a:lnTo>
                    <a:pt x="15780" y="939"/>
                  </a:lnTo>
                  <a:lnTo>
                    <a:pt x="15750" y="933"/>
                  </a:lnTo>
                  <a:lnTo>
                    <a:pt x="15721" y="927"/>
                  </a:lnTo>
                  <a:lnTo>
                    <a:pt x="15685" y="922"/>
                  </a:lnTo>
                  <a:lnTo>
                    <a:pt x="15655" y="916"/>
                  </a:lnTo>
                  <a:lnTo>
                    <a:pt x="15625" y="910"/>
                  </a:lnTo>
                  <a:lnTo>
                    <a:pt x="15592" y="905"/>
                  </a:lnTo>
                  <a:lnTo>
                    <a:pt x="15560" y="899"/>
                  </a:lnTo>
                  <a:lnTo>
                    <a:pt x="15530" y="893"/>
                  </a:lnTo>
                  <a:lnTo>
                    <a:pt x="15497" y="888"/>
                  </a:lnTo>
                  <a:lnTo>
                    <a:pt x="15467" y="882"/>
                  </a:lnTo>
                  <a:lnTo>
                    <a:pt x="15434" y="877"/>
                  </a:lnTo>
                  <a:lnTo>
                    <a:pt x="15405" y="871"/>
                  </a:lnTo>
                  <a:lnTo>
                    <a:pt x="15369" y="866"/>
                  </a:lnTo>
                  <a:lnTo>
                    <a:pt x="15342" y="860"/>
                  </a:lnTo>
                  <a:lnTo>
                    <a:pt x="15315" y="856"/>
                  </a:lnTo>
                  <a:cubicBezTo>
                    <a:pt x="15262" y="848"/>
                    <a:pt x="15226" y="799"/>
                    <a:pt x="15235" y="746"/>
                  </a:cubicBezTo>
                  <a:cubicBezTo>
                    <a:pt x="15243" y="694"/>
                    <a:pt x="15292" y="658"/>
                    <a:pt x="15344" y="666"/>
                  </a:cubicBezTo>
                  <a:close/>
                  <a:moveTo>
                    <a:pt x="16673" y="910"/>
                  </a:moveTo>
                  <a:lnTo>
                    <a:pt x="16674" y="910"/>
                  </a:lnTo>
                  <a:lnTo>
                    <a:pt x="16701" y="915"/>
                  </a:lnTo>
                  <a:lnTo>
                    <a:pt x="16733" y="921"/>
                  </a:lnTo>
                  <a:lnTo>
                    <a:pt x="16764" y="927"/>
                  </a:lnTo>
                  <a:lnTo>
                    <a:pt x="16796" y="933"/>
                  </a:lnTo>
                  <a:lnTo>
                    <a:pt x="16828" y="939"/>
                  </a:lnTo>
                  <a:lnTo>
                    <a:pt x="16859" y="945"/>
                  </a:lnTo>
                  <a:lnTo>
                    <a:pt x="16891" y="951"/>
                  </a:lnTo>
                  <a:lnTo>
                    <a:pt x="16922" y="957"/>
                  </a:lnTo>
                  <a:lnTo>
                    <a:pt x="16954" y="963"/>
                  </a:lnTo>
                  <a:lnTo>
                    <a:pt x="16989" y="971"/>
                  </a:lnTo>
                  <a:lnTo>
                    <a:pt x="17017" y="976"/>
                  </a:lnTo>
                  <a:lnTo>
                    <a:pt x="17049" y="982"/>
                  </a:lnTo>
                  <a:lnTo>
                    <a:pt x="17080" y="988"/>
                  </a:lnTo>
                  <a:lnTo>
                    <a:pt x="17112" y="994"/>
                  </a:lnTo>
                  <a:lnTo>
                    <a:pt x="17147" y="1002"/>
                  </a:lnTo>
                  <a:lnTo>
                    <a:pt x="17175" y="1007"/>
                  </a:lnTo>
                  <a:lnTo>
                    <a:pt x="17207" y="1013"/>
                  </a:lnTo>
                  <a:lnTo>
                    <a:pt x="17234" y="1018"/>
                  </a:lnTo>
                  <a:cubicBezTo>
                    <a:pt x="17287" y="1028"/>
                    <a:pt x="17321" y="1078"/>
                    <a:pt x="17311" y="1130"/>
                  </a:cubicBezTo>
                  <a:cubicBezTo>
                    <a:pt x="17301" y="1183"/>
                    <a:pt x="17251" y="1217"/>
                    <a:pt x="17199" y="1207"/>
                  </a:cubicBezTo>
                  <a:lnTo>
                    <a:pt x="17170" y="1202"/>
                  </a:lnTo>
                  <a:lnTo>
                    <a:pt x="17140" y="1196"/>
                  </a:lnTo>
                  <a:lnTo>
                    <a:pt x="17104" y="1189"/>
                  </a:lnTo>
                  <a:lnTo>
                    <a:pt x="17077" y="1183"/>
                  </a:lnTo>
                  <a:lnTo>
                    <a:pt x="17045" y="1177"/>
                  </a:lnTo>
                  <a:lnTo>
                    <a:pt x="17012" y="1171"/>
                  </a:lnTo>
                  <a:lnTo>
                    <a:pt x="16982" y="1165"/>
                  </a:lnTo>
                  <a:lnTo>
                    <a:pt x="16946" y="1158"/>
                  </a:lnTo>
                  <a:lnTo>
                    <a:pt x="16919" y="1152"/>
                  </a:lnTo>
                  <a:lnTo>
                    <a:pt x="16887" y="1146"/>
                  </a:lnTo>
                  <a:lnTo>
                    <a:pt x="16854" y="1140"/>
                  </a:lnTo>
                  <a:lnTo>
                    <a:pt x="16824" y="1134"/>
                  </a:lnTo>
                  <a:lnTo>
                    <a:pt x="16791" y="1128"/>
                  </a:lnTo>
                  <a:lnTo>
                    <a:pt x="16761" y="1122"/>
                  </a:lnTo>
                  <a:lnTo>
                    <a:pt x="16729" y="1116"/>
                  </a:lnTo>
                  <a:lnTo>
                    <a:pt x="16696" y="1110"/>
                  </a:lnTo>
                  <a:lnTo>
                    <a:pt x="16666" y="1104"/>
                  </a:lnTo>
                  <a:lnTo>
                    <a:pt x="16629" y="1097"/>
                  </a:lnTo>
                  <a:lnTo>
                    <a:pt x="16629" y="1097"/>
                  </a:lnTo>
                  <a:cubicBezTo>
                    <a:pt x="16578" y="1085"/>
                    <a:pt x="16546" y="1033"/>
                    <a:pt x="16558" y="981"/>
                  </a:cubicBezTo>
                  <a:cubicBezTo>
                    <a:pt x="16570" y="930"/>
                    <a:pt x="16622" y="898"/>
                    <a:pt x="16673" y="910"/>
                  </a:cubicBezTo>
                  <a:close/>
                  <a:moveTo>
                    <a:pt x="17991" y="1172"/>
                  </a:moveTo>
                  <a:lnTo>
                    <a:pt x="18000" y="1174"/>
                  </a:lnTo>
                  <a:lnTo>
                    <a:pt x="18028" y="1179"/>
                  </a:lnTo>
                  <a:lnTo>
                    <a:pt x="18063" y="1187"/>
                  </a:lnTo>
                  <a:lnTo>
                    <a:pt x="18091" y="1192"/>
                  </a:lnTo>
                  <a:lnTo>
                    <a:pt x="18126" y="1200"/>
                  </a:lnTo>
                  <a:lnTo>
                    <a:pt x="18155" y="1205"/>
                  </a:lnTo>
                  <a:lnTo>
                    <a:pt x="18189" y="1213"/>
                  </a:lnTo>
                  <a:lnTo>
                    <a:pt x="18221" y="1220"/>
                  </a:lnTo>
                  <a:lnTo>
                    <a:pt x="18249" y="1225"/>
                  </a:lnTo>
                  <a:lnTo>
                    <a:pt x="18284" y="1233"/>
                  </a:lnTo>
                  <a:lnTo>
                    <a:pt x="18313" y="1238"/>
                  </a:lnTo>
                  <a:lnTo>
                    <a:pt x="18347" y="1246"/>
                  </a:lnTo>
                  <a:lnTo>
                    <a:pt x="18379" y="1253"/>
                  </a:lnTo>
                  <a:lnTo>
                    <a:pt x="18407" y="1258"/>
                  </a:lnTo>
                  <a:lnTo>
                    <a:pt x="18442" y="1266"/>
                  </a:lnTo>
                  <a:lnTo>
                    <a:pt x="18473" y="1273"/>
                  </a:lnTo>
                  <a:lnTo>
                    <a:pt x="18502" y="1278"/>
                  </a:lnTo>
                  <a:lnTo>
                    <a:pt x="18537" y="1286"/>
                  </a:lnTo>
                  <a:lnTo>
                    <a:pt x="18554" y="1290"/>
                  </a:lnTo>
                  <a:cubicBezTo>
                    <a:pt x="18605" y="1301"/>
                    <a:pt x="18638" y="1352"/>
                    <a:pt x="18627" y="1404"/>
                  </a:cubicBezTo>
                  <a:cubicBezTo>
                    <a:pt x="18616" y="1456"/>
                    <a:pt x="18564" y="1488"/>
                    <a:pt x="18513" y="1477"/>
                  </a:cubicBezTo>
                  <a:lnTo>
                    <a:pt x="18494" y="1473"/>
                  </a:lnTo>
                  <a:lnTo>
                    <a:pt x="18467" y="1467"/>
                  </a:lnTo>
                  <a:lnTo>
                    <a:pt x="18432" y="1460"/>
                  </a:lnTo>
                  <a:lnTo>
                    <a:pt x="18399" y="1453"/>
                  </a:lnTo>
                  <a:lnTo>
                    <a:pt x="18372" y="1447"/>
                  </a:lnTo>
                  <a:lnTo>
                    <a:pt x="18336" y="1440"/>
                  </a:lnTo>
                  <a:lnTo>
                    <a:pt x="18306" y="1433"/>
                  </a:lnTo>
                  <a:lnTo>
                    <a:pt x="18276" y="1427"/>
                  </a:lnTo>
                  <a:lnTo>
                    <a:pt x="18243" y="1420"/>
                  </a:lnTo>
                  <a:lnTo>
                    <a:pt x="18214" y="1414"/>
                  </a:lnTo>
                  <a:lnTo>
                    <a:pt x="18178" y="1407"/>
                  </a:lnTo>
                  <a:lnTo>
                    <a:pt x="18148" y="1400"/>
                  </a:lnTo>
                  <a:lnTo>
                    <a:pt x="18118" y="1394"/>
                  </a:lnTo>
                  <a:lnTo>
                    <a:pt x="18085" y="1387"/>
                  </a:lnTo>
                  <a:lnTo>
                    <a:pt x="18056" y="1381"/>
                  </a:lnTo>
                  <a:lnTo>
                    <a:pt x="18020" y="1374"/>
                  </a:lnTo>
                  <a:lnTo>
                    <a:pt x="17993" y="1368"/>
                  </a:lnTo>
                  <a:lnTo>
                    <a:pt x="17957" y="1361"/>
                  </a:lnTo>
                  <a:lnTo>
                    <a:pt x="17948" y="1359"/>
                  </a:lnTo>
                  <a:cubicBezTo>
                    <a:pt x="17897" y="1347"/>
                    <a:pt x="17864" y="1296"/>
                    <a:pt x="17876" y="1244"/>
                  </a:cubicBezTo>
                  <a:cubicBezTo>
                    <a:pt x="17887" y="1193"/>
                    <a:pt x="17939" y="1160"/>
                    <a:pt x="17991" y="1172"/>
                  </a:cubicBezTo>
                  <a:close/>
                  <a:moveTo>
                    <a:pt x="19302" y="1450"/>
                  </a:moveTo>
                  <a:lnTo>
                    <a:pt x="19324" y="1454"/>
                  </a:lnTo>
                  <a:lnTo>
                    <a:pt x="19358" y="1462"/>
                  </a:lnTo>
                  <a:lnTo>
                    <a:pt x="19390" y="1469"/>
                  </a:lnTo>
                  <a:lnTo>
                    <a:pt x="19421" y="1476"/>
                  </a:lnTo>
                  <a:lnTo>
                    <a:pt x="19453" y="1483"/>
                  </a:lnTo>
                  <a:lnTo>
                    <a:pt x="19484" y="1490"/>
                  </a:lnTo>
                  <a:lnTo>
                    <a:pt x="19519" y="1498"/>
                  </a:lnTo>
                  <a:lnTo>
                    <a:pt x="19548" y="1505"/>
                  </a:lnTo>
                  <a:lnTo>
                    <a:pt x="19579" y="1512"/>
                  </a:lnTo>
                  <a:lnTo>
                    <a:pt x="19611" y="1519"/>
                  </a:lnTo>
                  <a:lnTo>
                    <a:pt x="19642" y="1526"/>
                  </a:lnTo>
                  <a:lnTo>
                    <a:pt x="19674" y="1533"/>
                  </a:lnTo>
                  <a:lnTo>
                    <a:pt x="19706" y="1540"/>
                  </a:lnTo>
                  <a:lnTo>
                    <a:pt x="19737" y="1547"/>
                  </a:lnTo>
                  <a:lnTo>
                    <a:pt x="19769" y="1554"/>
                  </a:lnTo>
                  <a:lnTo>
                    <a:pt x="19800" y="1561"/>
                  </a:lnTo>
                  <a:lnTo>
                    <a:pt x="19832" y="1568"/>
                  </a:lnTo>
                  <a:lnTo>
                    <a:pt x="19864" y="1575"/>
                  </a:lnTo>
                  <a:lnTo>
                    <a:pt x="19867" y="1576"/>
                  </a:lnTo>
                  <a:cubicBezTo>
                    <a:pt x="19919" y="1587"/>
                    <a:pt x="19951" y="1638"/>
                    <a:pt x="19940" y="1690"/>
                  </a:cubicBezTo>
                  <a:cubicBezTo>
                    <a:pt x="19929" y="1742"/>
                    <a:pt x="19878" y="1774"/>
                    <a:pt x="19826" y="1763"/>
                  </a:cubicBezTo>
                  <a:lnTo>
                    <a:pt x="19821" y="1762"/>
                  </a:lnTo>
                  <a:lnTo>
                    <a:pt x="19791" y="1755"/>
                  </a:lnTo>
                  <a:lnTo>
                    <a:pt x="19759" y="1748"/>
                  </a:lnTo>
                  <a:lnTo>
                    <a:pt x="19726" y="1741"/>
                  </a:lnTo>
                  <a:lnTo>
                    <a:pt x="19696" y="1734"/>
                  </a:lnTo>
                  <a:lnTo>
                    <a:pt x="19663" y="1727"/>
                  </a:lnTo>
                  <a:lnTo>
                    <a:pt x="19633" y="1720"/>
                  </a:lnTo>
                  <a:lnTo>
                    <a:pt x="19601" y="1713"/>
                  </a:lnTo>
                  <a:lnTo>
                    <a:pt x="19568" y="1706"/>
                  </a:lnTo>
                  <a:lnTo>
                    <a:pt x="19538" y="1699"/>
                  </a:lnTo>
                  <a:lnTo>
                    <a:pt x="19505" y="1692"/>
                  </a:lnTo>
                  <a:lnTo>
                    <a:pt x="19472" y="1685"/>
                  </a:lnTo>
                  <a:lnTo>
                    <a:pt x="19443" y="1677"/>
                  </a:lnTo>
                  <a:lnTo>
                    <a:pt x="19410" y="1670"/>
                  </a:lnTo>
                  <a:lnTo>
                    <a:pt x="19380" y="1663"/>
                  </a:lnTo>
                  <a:lnTo>
                    <a:pt x="19347" y="1656"/>
                  </a:lnTo>
                  <a:lnTo>
                    <a:pt x="19317" y="1649"/>
                  </a:lnTo>
                  <a:lnTo>
                    <a:pt x="19287" y="1643"/>
                  </a:lnTo>
                  <a:lnTo>
                    <a:pt x="19266" y="1639"/>
                  </a:lnTo>
                  <a:cubicBezTo>
                    <a:pt x="19214" y="1628"/>
                    <a:pt x="19180" y="1578"/>
                    <a:pt x="19190" y="1526"/>
                  </a:cubicBezTo>
                  <a:cubicBezTo>
                    <a:pt x="19200" y="1474"/>
                    <a:pt x="19250" y="1440"/>
                    <a:pt x="19302" y="1450"/>
                  </a:cubicBezTo>
                  <a:close/>
                  <a:moveTo>
                    <a:pt x="20616" y="1747"/>
                  </a:moveTo>
                  <a:lnTo>
                    <a:pt x="20622" y="1748"/>
                  </a:lnTo>
                  <a:lnTo>
                    <a:pt x="20653" y="1755"/>
                  </a:lnTo>
                  <a:lnTo>
                    <a:pt x="20685" y="1762"/>
                  </a:lnTo>
                  <a:lnTo>
                    <a:pt x="20719" y="1771"/>
                  </a:lnTo>
                  <a:lnTo>
                    <a:pt x="20748" y="1777"/>
                  </a:lnTo>
                  <a:lnTo>
                    <a:pt x="20780" y="1784"/>
                  </a:lnTo>
                  <a:lnTo>
                    <a:pt x="20811" y="1791"/>
                  </a:lnTo>
                  <a:lnTo>
                    <a:pt x="20846" y="1799"/>
                  </a:lnTo>
                  <a:lnTo>
                    <a:pt x="20875" y="1806"/>
                  </a:lnTo>
                  <a:lnTo>
                    <a:pt x="20906" y="1813"/>
                  </a:lnTo>
                  <a:lnTo>
                    <a:pt x="20940" y="1822"/>
                  </a:lnTo>
                  <a:lnTo>
                    <a:pt x="20969" y="1828"/>
                  </a:lnTo>
                  <a:lnTo>
                    <a:pt x="21001" y="1835"/>
                  </a:lnTo>
                  <a:lnTo>
                    <a:pt x="21035" y="1844"/>
                  </a:lnTo>
                  <a:lnTo>
                    <a:pt x="21064" y="1850"/>
                  </a:lnTo>
                  <a:lnTo>
                    <a:pt x="21096" y="1857"/>
                  </a:lnTo>
                  <a:lnTo>
                    <a:pt x="21130" y="1865"/>
                  </a:lnTo>
                  <a:cubicBezTo>
                    <a:pt x="21181" y="1878"/>
                    <a:pt x="21212" y="1930"/>
                    <a:pt x="21200" y="1982"/>
                  </a:cubicBezTo>
                  <a:cubicBezTo>
                    <a:pt x="21187" y="2033"/>
                    <a:pt x="21135" y="2064"/>
                    <a:pt x="21083" y="2052"/>
                  </a:cubicBezTo>
                  <a:lnTo>
                    <a:pt x="21053" y="2044"/>
                  </a:lnTo>
                  <a:lnTo>
                    <a:pt x="21023" y="2037"/>
                  </a:lnTo>
                  <a:lnTo>
                    <a:pt x="20987" y="2029"/>
                  </a:lnTo>
                  <a:lnTo>
                    <a:pt x="20960" y="2022"/>
                  </a:lnTo>
                  <a:lnTo>
                    <a:pt x="20928" y="2015"/>
                  </a:lnTo>
                  <a:lnTo>
                    <a:pt x="20892" y="2007"/>
                  </a:lnTo>
                  <a:lnTo>
                    <a:pt x="20865" y="2000"/>
                  </a:lnTo>
                  <a:lnTo>
                    <a:pt x="20832" y="1993"/>
                  </a:lnTo>
                  <a:lnTo>
                    <a:pt x="20799" y="1986"/>
                  </a:lnTo>
                  <a:lnTo>
                    <a:pt x="20770" y="1978"/>
                  </a:lnTo>
                  <a:lnTo>
                    <a:pt x="20737" y="1971"/>
                  </a:lnTo>
                  <a:lnTo>
                    <a:pt x="20707" y="1964"/>
                  </a:lnTo>
                  <a:lnTo>
                    <a:pt x="20671" y="1956"/>
                  </a:lnTo>
                  <a:lnTo>
                    <a:pt x="20644" y="1949"/>
                  </a:lnTo>
                  <a:lnTo>
                    <a:pt x="20612" y="1942"/>
                  </a:lnTo>
                  <a:lnTo>
                    <a:pt x="20579" y="1935"/>
                  </a:lnTo>
                  <a:lnTo>
                    <a:pt x="20574" y="1934"/>
                  </a:lnTo>
                  <a:cubicBezTo>
                    <a:pt x="20522" y="1922"/>
                    <a:pt x="20490" y="1871"/>
                    <a:pt x="20501" y="1819"/>
                  </a:cubicBezTo>
                  <a:cubicBezTo>
                    <a:pt x="20513" y="1767"/>
                    <a:pt x="20564" y="1735"/>
                    <a:pt x="20616" y="1747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2" name="Freeform 1226"/>
            <p:cNvSpPr>
              <a:spLocks noEditPoints="1"/>
            </p:cNvSpPr>
            <p:nvPr/>
          </p:nvSpPr>
          <p:spPr bwMode="auto">
            <a:xfrm>
              <a:off x="20321" y="18006"/>
              <a:ext cx="1739" cy="149"/>
            </a:xfrm>
            <a:custGeom>
              <a:avLst/>
              <a:gdLst>
                <a:gd name="T0" fmla="*/ 223 w 10400"/>
                <a:gd name="T1" fmla="*/ 44 h 938"/>
                <a:gd name="T2" fmla="*/ 309 w 10400"/>
                <a:gd name="T3" fmla="*/ 164 h 938"/>
                <a:gd name="T4" fmla="*/ 136 w 10400"/>
                <a:gd name="T5" fmla="*/ 123 h 938"/>
                <a:gd name="T6" fmla="*/ 743 w 10400"/>
                <a:gd name="T7" fmla="*/ 169 h 938"/>
                <a:gd name="T8" fmla="*/ 917 w 10400"/>
                <a:gd name="T9" fmla="*/ 210 h 938"/>
                <a:gd name="T10" fmla="*/ 959 w 10400"/>
                <a:gd name="T11" fmla="*/ 319 h 938"/>
                <a:gd name="T12" fmla="*/ 785 w 10400"/>
                <a:gd name="T13" fmla="*/ 277 h 938"/>
                <a:gd name="T14" fmla="*/ 1391 w 10400"/>
                <a:gd name="T15" fmla="*/ 320 h 938"/>
                <a:gd name="T16" fmla="*/ 1564 w 10400"/>
                <a:gd name="T17" fmla="*/ 358 h 938"/>
                <a:gd name="T18" fmla="*/ 1591 w 10400"/>
                <a:gd name="T19" fmla="*/ 462 h 938"/>
                <a:gd name="T20" fmla="*/ 1417 w 10400"/>
                <a:gd name="T21" fmla="*/ 424 h 938"/>
                <a:gd name="T22" fmla="*/ 2068 w 10400"/>
                <a:gd name="T23" fmla="*/ 457 h 938"/>
                <a:gd name="T24" fmla="*/ 2242 w 10400"/>
                <a:gd name="T25" fmla="*/ 488 h 938"/>
                <a:gd name="T26" fmla="*/ 2242 w 10400"/>
                <a:gd name="T27" fmla="*/ 585 h 938"/>
                <a:gd name="T28" fmla="*/ 2066 w 10400"/>
                <a:gd name="T29" fmla="*/ 555 h 938"/>
                <a:gd name="T30" fmla="*/ 2745 w 10400"/>
                <a:gd name="T31" fmla="*/ 563 h 938"/>
                <a:gd name="T32" fmla="*/ 2918 w 10400"/>
                <a:gd name="T33" fmla="*/ 585 h 938"/>
                <a:gd name="T34" fmla="*/ 2890 w 10400"/>
                <a:gd name="T35" fmla="*/ 678 h 938"/>
                <a:gd name="T36" fmla="*/ 2716 w 10400"/>
                <a:gd name="T37" fmla="*/ 656 h 938"/>
                <a:gd name="T38" fmla="*/ 3422 w 10400"/>
                <a:gd name="T39" fmla="*/ 640 h 938"/>
                <a:gd name="T40" fmla="*/ 3596 w 10400"/>
                <a:gd name="T41" fmla="*/ 656 h 938"/>
                <a:gd name="T42" fmla="*/ 3540 w 10400"/>
                <a:gd name="T43" fmla="*/ 747 h 938"/>
                <a:gd name="T44" fmla="*/ 3366 w 10400"/>
                <a:gd name="T45" fmla="*/ 731 h 938"/>
                <a:gd name="T46" fmla="*/ 4116 w 10400"/>
                <a:gd name="T47" fmla="*/ 697 h 938"/>
                <a:gd name="T48" fmla="*/ 4290 w 10400"/>
                <a:gd name="T49" fmla="*/ 708 h 938"/>
                <a:gd name="T50" fmla="*/ 4205 w 10400"/>
                <a:gd name="T51" fmla="*/ 799 h 938"/>
                <a:gd name="T52" fmla="*/ 4031 w 10400"/>
                <a:gd name="T53" fmla="*/ 787 h 938"/>
                <a:gd name="T54" fmla="*/ 4794 w 10400"/>
                <a:gd name="T55" fmla="*/ 736 h 938"/>
                <a:gd name="T56" fmla="*/ 4969 w 10400"/>
                <a:gd name="T57" fmla="*/ 745 h 938"/>
                <a:gd name="T58" fmla="*/ 4854 w 10400"/>
                <a:gd name="T59" fmla="*/ 835 h 938"/>
                <a:gd name="T60" fmla="*/ 4687 w 10400"/>
                <a:gd name="T61" fmla="*/ 827 h 938"/>
                <a:gd name="T62" fmla="*/ 5489 w 10400"/>
                <a:gd name="T63" fmla="*/ 765 h 938"/>
                <a:gd name="T64" fmla="*/ 5652 w 10400"/>
                <a:gd name="T65" fmla="*/ 771 h 938"/>
                <a:gd name="T66" fmla="*/ 5516 w 10400"/>
                <a:gd name="T67" fmla="*/ 863 h 938"/>
                <a:gd name="T68" fmla="*/ 5313 w 10400"/>
                <a:gd name="T69" fmla="*/ 807 h 938"/>
                <a:gd name="T70" fmla="*/ 6168 w 10400"/>
                <a:gd name="T71" fmla="*/ 787 h 938"/>
                <a:gd name="T72" fmla="*/ 6369 w 10400"/>
                <a:gd name="T73" fmla="*/ 841 h 938"/>
                <a:gd name="T74" fmla="*/ 6165 w 10400"/>
                <a:gd name="T75" fmla="*/ 883 h 938"/>
                <a:gd name="T76" fmla="*/ 6034 w 10400"/>
                <a:gd name="T77" fmla="*/ 783 h 938"/>
                <a:gd name="T78" fmla="*/ 6863 w 10400"/>
                <a:gd name="T79" fmla="*/ 803 h 938"/>
                <a:gd name="T80" fmla="*/ 6991 w 10400"/>
                <a:gd name="T81" fmla="*/ 902 h 938"/>
                <a:gd name="T82" fmla="*/ 6828 w 10400"/>
                <a:gd name="T83" fmla="*/ 899 h 938"/>
                <a:gd name="T84" fmla="*/ 7376 w 10400"/>
                <a:gd name="T85" fmla="*/ 813 h 938"/>
                <a:gd name="T86" fmla="*/ 7541 w 10400"/>
                <a:gd name="T87" fmla="*/ 815 h 938"/>
                <a:gd name="T88" fmla="*/ 7650 w 10400"/>
                <a:gd name="T89" fmla="*/ 913 h 938"/>
                <a:gd name="T90" fmla="*/ 7478 w 10400"/>
                <a:gd name="T91" fmla="*/ 910 h 938"/>
                <a:gd name="T92" fmla="*/ 8062 w 10400"/>
                <a:gd name="T93" fmla="*/ 823 h 938"/>
                <a:gd name="T94" fmla="*/ 8236 w 10400"/>
                <a:gd name="T95" fmla="*/ 825 h 938"/>
                <a:gd name="T96" fmla="*/ 8315 w 10400"/>
                <a:gd name="T97" fmla="*/ 922 h 938"/>
                <a:gd name="T98" fmla="*/ 8141 w 10400"/>
                <a:gd name="T99" fmla="*/ 920 h 938"/>
                <a:gd name="T100" fmla="*/ 8741 w 10400"/>
                <a:gd name="T101" fmla="*/ 830 h 938"/>
                <a:gd name="T102" fmla="*/ 8915 w 10400"/>
                <a:gd name="T103" fmla="*/ 832 h 938"/>
                <a:gd name="T104" fmla="*/ 8963 w 10400"/>
                <a:gd name="T105" fmla="*/ 928 h 938"/>
                <a:gd name="T106" fmla="*/ 8789 w 10400"/>
                <a:gd name="T107" fmla="*/ 927 h 938"/>
                <a:gd name="T108" fmla="*/ 9436 w 10400"/>
                <a:gd name="T109" fmla="*/ 836 h 938"/>
                <a:gd name="T110" fmla="*/ 9612 w 10400"/>
                <a:gd name="T111" fmla="*/ 838 h 938"/>
                <a:gd name="T112" fmla="*/ 9626 w 10400"/>
                <a:gd name="T113" fmla="*/ 934 h 938"/>
                <a:gd name="T114" fmla="*/ 9452 w 10400"/>
                <a:gd name="T115" fmla="*/ 932 h 938"/>
                <a:gd name="T116" fmla="*/ 10116 w 10400"/>
                <a:gd name="T117" fmla="*/ 841 h 938"/>
                <a:gd name="T118" fmla="*/ 10289 w 10400"/>
                <a:gd name="T119" fmla="*/ 842 h 938"/>
                <a:gd name="T120" fmla="*/ 10274 w 10400"/>
                <a:gd name="T121" fmla="*/ 938 h 938"/>
                <a:gd name="T122" fmla="*/ 10100 w 10400"/>
                <a:gd name="T123" fmla="*/ 937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00" h="938">
                  <a:moveTo>
                    <a:pt x="65" y="7"/>
                  </a:moveTo>
                  <a:lnTo>
                    <a:pt x="81" y="11"/>
                  </a:lnTo>
                  <a:lnTo>
                    <a:pt x="95" y="14"/>
                  </a:lnTo>
                  <a:lnTo>
                    <a:pt x="112" y="18"/>
                  </a:lnTo>
                  <a:lnTo>
                    <a:pt x="127" y="22"/>
                  </a:lnTo>
                  <a:lnTo>
                    <a:pt x="143" y="25"/>
                  </a:lnTo>
                  <a:lnTo>
                    <a:pt x="160" y="29"/>
                  </a:lnTo>
                  <a:lnTo>
                    <a:pt x="174" y="33"/>
                  </a:lnTo>
                  <a:lnTo>
                    <a:pt x="191" y="37"/>
                  </a:lnTo>
                  <a:lnTo>
                    <a:pt x="206" y="40"/>
                  </a:lnTo>
                  <a:lnTo>
                    <a:pt x="223" y="44"/>
                  </a:lnTo>
                  <a:lnTo>
                    <a:pt x="239" y="48"/>
                  </a:lnTo>
                  <a:lnTo>
                    <a:pt x="253" y="52"/>
                  </a:lnTo>
                  <a:lnTo>
                    <a:pt x="270" y="56"/>
                  </a:lnTo>
                  <a:lnTo>
                    <a:pt x="285" y="59"/>
                  </a:lnTo>
                  <a:lnTo>
                    <a:pt x="302" y="63"/>
                  </a:lnTo>
                  <a:lnTo>
                    <a:pt x="316" y="67"/>
                  </a:lnTo>
                  <a:lnTo>
                    <a:pt x="333" y="71"/>
                  </a:lnTo>
                  <a:lnTo>
                    <a:pt x="343" y="73"/>
                  </a:lnTo>
                  <a:cubicBezTo>
                    <a:pt x="369" y="79"/>
                    <a:pt x="386" y="104"/>
                    <a:pt x="380" y="130"/>
                  </a:cubicBezTo>
                  <a:cubicBezTo>
                    <a:pt x="374" y="156"/>
                    <a:pt x="349" y="173"/>
                    <a:pt x="323" y="167"/>
                  </a:cubicBezTo>
                  <a:lnTo>
                    <a:pt x="309" y="164"/>
                  </a:lnTo>
                  <a:lnTo>
                    <a:pt x="296" y="160"/>
                  </a:lnTo>
                  <a:lnTo>
                    <a:pt x="278" y="156"/>
                  </a:lnTo>
                  <a:lnTo>
                    <a:pt x="264" y="153"/>
                  </a:lnTo>
                  <a:lnTo>
                    <a:pt x="246" y="149"/>
                  </a:lnTo>
                  <a:lnTo>
                    <a:pt x="233" y="145"/>
                  </a:lnTo>
                  <a:lnTo>
                    <a:pt x="215" y="142"/>
                  </a:lnTo>
                  <a:lnTo>
                    <a:pt x="199" y="137"/>
                  </a:lnTo>
                  <a:lnTo>
                    <a:pt x="185" y="134"/>
                  </a:lnTo>
                  <a:lnTo>
                    <a:pt x="167" y="130"/>
                  </a:lnTo>
                  <a:lnTo>
                    <a:pt x="154" y="126"/>
                  </a:lnTo>
                  <a:lnTo>
                    <a:pt x="136" y="123"/>
                  </a:lnTo>
                  <a:lnTo>
                    <a:pt x="121" y="119"/>
                  </a:lnTo>
                  <a:lnTo>
                    <a:pt x="106" y="115"/>
                  </a:lnTo>
                  <a:lnTo>
                    <a:pt x="88" y="111"/>
                  </a:lnTo>
                  <a:lnTo>
                    <a:pt x="75" y="108"/>
                  </a:lnTo>
                  <a:lnTo>
                    <a:pt x="57" y="104"/>
                  </a:lnTo>
                  <a:lnTo>
                    <a:pt x="41" y="100"/>
                  </a:lnTo>
                  <a:cubicBezTo>
                    <a:pt x="16" y="94"/>
                    <a:pt x="0" y="68"/>
                    <a:pt x="6" y="42"/>
                  </a:cubicBezTo>
                  <a:cubicBezTo>
                    <a:pt x="13" y="16"/>
                    <a:pt x="39" y="0"/>
                    <a:pt x="65" y="7"/>
                  </a:cubicBezTo>
                  <a:close/>
                  <a:moveTo>
                    <a:pt x="719" y="163"/>
                  </a:moveTo>
                  <a:lnTo>
                    <a:pt x="728" y="165"/>
                  </a:lnTo>
                  <a:lnTo>
                    <a:pt x="743" y="169"/>
                  </a:lnTo>
                  <a:lnTo>
                    <a:pt x="760" y="173"/>
                  </a:lnTo>
                  <a:lnTo>
                    <a:pt x="775" y="176"/>
                  </a:lnTo>
                  <a:lnTo>
                    <a:pt x="792" y="180"/>
                  </a:lnTo>
                  <a:lnTo>
                    <a:pt x="806" y="184"/>
                  </a:lnTo>
                  <a:lnTo>
                    <a:pt x="823" y="188"/>
                  </a:lnTo>
                  <a:lnTo>
                    <a:pt x="839" y="192"/>
                  </a:lnTo>
                  <a:lnTo>
                    <a:pt x="853" y="195"/>
                  </a:lnTo>
                  <a:lnTo>
                    <a:pt x="871" y="199"/>
                  </a:lnTo>
                  <a:lnTo>
                    <a:pt x="885" y="203"/>
                  </a:lnTo>
                  <a:lnTo>
                    <a:pt x="902" y="207"/>
                  </a:lnTo>
                  <a:lnTo>
                    <a:pt x="917" y="210"/>
                  </a:lnTo>
                  <a:lnTo>
                    <a:pt x="934" y="214"/>
                  </a:lnTo>
                  <a:lnTo>
                    <a:pt x="948" y="218"/>
                  </a:lnTo>
                  <a:lnTo>
                    <a:pt x="965" y="222"/>
                  </a:lnTo>
                  <a:lnTo>
                    <a:pt x="980" y="225"/>
                  </a:lnTo>
                  <a:lnTo>
                    <a:pt x="997" y="229"/>
                  </a:lnTo>
                  <a:lnTo>
                    <a:pt x="997" y="229"/>
                  </a:lnTo>
                  <a:lnTo>
                    <a:pt x="997" y="229"/>
                  </a:lnTo>
                  <a:cubicBezTo>
                    <a:pt x="1023" y="235"/>
                    <a:pt x="1039" y="261"/>
                    <a:pt x="1034" y="287"/>
                  </a:cubicBezTo>
                  <a:cubicBezTo>
                    <a:pt x="1028" y="312"/>
                    <a:pt x="1002" y="329"/>
                    <a:pt x="976" y="323"/>
                  </a:cubicBezTo>
                  <a:lnTo>
                    <a:pt x="973" y="322"/>
                  </a:lnTo>
                  <a:lnTo>
                    <a:pt x="959" y="319"/>
                  </a:lnTo>
                  <a:lnTo>
                    <a:pt x="941" y="315"/>
                  </a:lnTo>
                  <a:lnTo>
                    <a:pt x="928" y="311"/>
                  </a:lnTo>
                  <a:lnTo>
                    <a:pt x="910" y="308"/>
                  </a:lnTo>
                  <a:lnTo>
                    <a:pt x="895" y="304"/>
                  </a:lnTo>
                  <a:lnTo>
                    <a:pt x="879" y="300"/>
                  </a:lnTo>
                  <a:lnTo>
                    <a:pt x="864" y="296"/>
                  </a:lnTo>
                  <a:lnTo>
                    <a:pt x="847" y="293"/>
                  </a:lnTo>
                  <a:lnTo>
                    <a:pt x="833" y="289"/>
                  </a:lnTo>
                  <a:lnTo>
                    <a:pt x="815" y="285"/>
                  </a:lnTo>
                  <a:lnTo>
                    <a:pt x="800" y="281"/>
                  </a:lnTo>
                  <a:lnTo>
                    <a:pt x="785" y="277"/>
                  </a:lnTo>
                  <a:lnTo>
                    <a:pt x="768" y="274"/>
                  </a:lnTo>
                  <a:lnTo>
                    <a:pt x="753" y="270"/>
                  </a:lnTo>
                  <a:lnTo>
                    <a:pt x="737" y="266"/>
                  </a:lnTo>
                  <a:lnTo>
                    <a:pt x="722" y="262"/>
                  </a:lnTo>
                  <a:lnTo>
                    <a:pt x="704" y="258"/>
                  </a:lnTo>
                  <a:lnTo>
                    <a:pt x="695" y="256"/>
                  </a:lnTo>
                  <a:cubicBezTo>
                    <a:pt x="669" y="249"/>
                    <a:pt x="653" y="223"/>
                    <a:pt x="660" y="197"/>
                  </a:cubicBezTo>
                  <a:cubicBezTo>
                    <a:pt x="667" y="172"/>
                    <a:pt x="693" y="156"/>
                    <a:pt x="719" y="163"/>
                  </a:cubicBezTo>
                  <a:close/>
                  <a:moveTo>
                    <a:pt x="1371" y="316"/>
                  </a:moveTo>
                  <a:lnTo>
                    <a:pt x="1375" y="317"/>
                  </a:lnTo>
                  <a:lnTo>
                    <a:pt x="1391" y="320"/>
                  </a:lnTo>
                  <a:lnTo>
                    <a:pt x="1406" y="324"/>
                  </a:lnTo>
                  <a:lnTo>
                    <a:pt x="1422" y="327"/>
                  </a:lnTo>
                  <a:lnTo>
                    <a:pt x="1438" y="331"/>
                  </a:lnTo>
                  <a:lnTo>
                    <a:pt x="1454" y="334"/>
                  </a:lnTo>
                  <a:lnTo>
                    <a:pt x="1468" y="337"/>
                  </a:lnTo>
                  <a:lnTo>
                    <a:pt x="1485" y="341"/>
                  </a:lnTo>
                  <a:lnTo>
                    <a:pt x="1501" y="344"/>
                  </a:lnTo>
                  <a:lnTo>
                    <a:pt x="1517" y="348"/>
                  </a:lnTo>
                  <a:lnTo>
                    <a:pt x="1533" y="351"/>
                  </a:lnTo>
                  <a:lnTo>
                    <a:pt x="1549" y="355"/>
                  </a:lnTo>
                  <a:lnTo>
                    <a:pt x="1564" y="358"/>
                  </a:lnTo>
                  <a:lnTo>
                    <a:pt x="1580" y="362"/>
                  </a:lnTo>
                  <a:lnTo>
                    <a:pt x="1594" y="364"/>
                  </a:lnTo>
                  <a:lnTo>
                    <a:pt x="1612" y="368"/>
                  </a:lnTo>
                  <a:lnTo>
                    <a:pt x="1628" y="372"/>
                  </a:lnTo>
                  <a:lnTo>
                    <a:pt x="1642" y="374"/>
                  </a:lnTo>
                  <a:lnTo>
                    <a:pt x="1653" y="377"/>
                  </a:lnTo>
                  <a:cubicBezTo>
                    <a:pt x="1679" y="383"/>
                    <a:pt x="1695" y="408"/>
                    <a:pt x="1689" y="434"/>
                  </a:cubicBezTo>
                  <a:cubicBezTo>
                    <a:pt x="1683" y="460"/>
                    <a:pt x="1657" y="476"/>
                    <a:pt x="1632" y="470"/>
                  </a:cubicBezTo>
                  <a:lnTo>
                    <a:pt x="1624" y="469"/>
                  </a:lnTo>
                  <a:lnTo>
                    <a:pt x="1606" y="465"/>
                  </a:lnTo>
                  <a:lnTo>
                    <a:pt x="1591" y="462"/>
                  </a:lnTo>
                  <a:lnTo>
                    <a:pt x="1577" y="459"/>
                  </a:lnTo>
                  <a:lnTo>
                    <a:pt x="1559" y="455"/>
                  </a:lnTo>
                  <a:lnTo>
                    <a:pt x="1544" y="452"/>
                  </a:lnTo>
                  <a:lnTo>
                    <a:pt x="1527" y="448"/>
                  </a:lnTo>
                  <a:lnTo>
                    <a:pt x="1512" y="445"/>
                  </a:lnTo>
                  <a:lnTo>
                    <a:pt x="1496" y="441"/>
                  </a:lnTo>
                  <a:lnTo>
                    <a:pt x="1480" y="438"/>
                  </a:lnTo>
                  <a:lnTo>
                    <a:pt x="1465" y="434"/>
                  </a:lnTo>
                  <a:lnTo>
                    <a:pt x="1450" y="431"/>
                  </a:lnTo>
                  <a:lnTo>
                    <a:pt x="1433" y="428"/>
                  </a:lnTo>
                  <a:lnTo>
                    <a:pt x="1417" y="424"/>
                  </a:lnTo>
                  <a:lnTo>
                    <a:pt x="1401" y="421"/>
                  </a:lnTo>
                  <a:lnTo>
                    <a:pt x="1386" y="417"/>
                  </a:lnTo>
                  <a:lnTo>
                    <a:pt x="1369" y="414"/>
                  </a:lnTo>
                  <a:lnTo>
                    <a:pt x="1354" y="410"/>
                  </a:lnTo>
                  <a:lnTo>
                    <a:pt x="1350" y="410"/>
                  </a:lnTo>
                  <a:cubicBezTo>
                    <a:pt x="1325" y="404"/>
                    <a:pt x="1308" y="378"/>
                    <a:pt x="1314" y="352"/>
                  </a:cubicBezTo>
                  <a:cubicBezTo>
                    <a:pt x="1320" y="326"/>
                    <a:pt x="1345" y="310"/>
                    <a:pt x="1371" y="316"/>
                  </a:cubicBezTo>
                  <a:close/>
                  <a:moveTo>
                    <a:pt x="2028" y="450"/>
                  </a:moveTo>
                  <a:lnTo>
                    <a:pt x="2037" y="452"/>
                  </a:lnTo>
                  <a:lnTo>
                    <a:pt x="2051" y="454"/>
                  </a:lnTo>
                  <a:lnTo>
                    <a:pt x="2068" y="457"/>
                  </a:lnTo>
                  <a:lnTo>
                    <a:pt x="2084" y="460"/>
                  </a:lnTo>
                  <a:lnTo>
                    <a:pt x="2098" y="463"/>
                  </a:lnTo>
                  <a:lnTo>
                    <a:pt x="2116" y="466"/>
                  </a:lnTo>
                  <a:lnTo>
                    <a:pt x="2132" y="469"/>
                  </a:lnTo>
                  <a:lnTo>
                    <a:pt x="2146" y="471"/>
                  </a:lnTo>
                  <a:lnTo>
                    <a:pt x="2163" y="474"/>
                  </a:lnTo>
                  <a:lnTo>
                    <a:pt x="2177" y="477"/>
                  </a:lnTo>
                  <a:lnTo>
                    <a:pt x="2195" y="480"/>
                  </a:lnTo>
                  <a:lnTo>
                    <a:pt x="2209" y="482"/>
                  </a:lnTo>
                  <a:lnTo>
                    <a:pt x="2225" y="485"/>
                  </a:lnTo>
                  <a:lnTo>
                    <a:pt x="2242" y="488"/>
                  </a:lnTo>
                  <a:lnTo>
                    <a:pt x="2256" y="490"/>
                  </a:lnTo>
                  <a:lnTo>
                    <a:pt x="2272" y="493"/>
                  </a:lnTo>
                  <a:lnTo>
                    <a:pt x="2288" y="495"/>
                  </a:lnTo>
                  <a:lnTo>
                    <a:pt x="2304" y="498"/>
                  </a:lnTo>
                  <a:lnTo>
                    <a:pt x="2310" y="499"/>
                  </a:lnTo>
                  <a:cubicBezTo>
                    <a:pt x="2337" y="503"/>
                    <a:pt x="2354" y="527"/>
                    <a:pt x="2350" y="554"/>
                  </a:cubicBezTo>
                  <a:cubicBezTo>
                    <a:pt x="2346" y="580"/>
                    <a:pt x="2321" y="598"/>
                    <a:pt x="2295" y="593"/>
                  </a:cubicBezTo>
                  <a:lnTo>
                    <a:pt x="2289" y="592"/>
                  </a:lnTo>
                  <a:lnTo>
                    <a:pt x="2273" y="590"/>
                  </a:lnTo>
                  <a:lnTo>
                    <a:pt x="2258" y="587"/>
                  </a:lnTo>
                  <a:lnTo>
                    <a:pt x="2242" y="585"/>
                  </a:lnTo>
                  <a:lnTo>
                    <a:pt x="2224" y="582"/>
                  </a:lnTo>
                  <a:lnTo>
                    <a:pt x="2210" y="579"/>
                  </a:lnTo>
                  <a:lnTo>
                    <a:pt x="2194" y="577"/>
                  </a:lnTo>
                  <a:lnTo>
                    <a:pt x="2177" y="574"/>
                  </a:lnTo>
                  <a:lnTo>
                    <a:pt x="2163" y="571"/>
                  </a:lnTo>
                  <a:lnTo>
                    <a:pt x="2145" y="569"/>
                  </a:lnTo>
                  <a:lnTo>
                    <a:pt x="2131" y="566"/>
                  </a:lnTo>
                  <a:lnTo>
                    <a:pt x="2113" y="563"/>
                  </a:lnTo>
                  <a:lnTo>
                    <a:pt x="2098" y="560"/>
                  </a:lnTo>
                  <a:lnTo>
                    <a:pt x="2084" y="557"/>
                  </a:lnTo>
                  <a:lnTo>
                    <a:pt x="2066" y="555"/>
                  </a:lnTo>
                  <a:lnTo>
                    <a:pt x="2051" y="552"/>
                  </a:lnTo>
                  <a:lnTo>
                    <a:pt x="2036" y="549"/>
                  </a:lnTo>
                  <a:lnTo>
                    <a:pt x="2019" y="546"/>
                  </a:lnTo>
                  <a:lnTo>
                    <a:pt x="2010" y="544"/>
                  </a:lnTo>
                  <a:cubicBezTo>
                    <a:pt x="1984" y="540"/>
                    <a:pt x="1967" y="514"/>
                    <a:pt x="1972" y="488"/>
                  </a:cubicBezTo>
                  <a:cubicBezTo>
                    <a:pt x="1977" y="462"/>
                    <a:pt x="2002" y="445"/>
                    <a:pt x="2028" y="450"/>
                  </a:cubicBezTo>
                  <a:close/>
                  <a:moveTo>
                    <a:pt x="2689" y="555"/>
                  </a:moveTo>
                  <a:lnTo>
                    <a:pt x="2697" y="556"/>
                  </a:lnTo>
                  <a:lnTo>
                    <a:pt x="2713" y="558"/>
                  </a:lnTo>
                  <a:lnTo>
                    <a:pt x="2730" y="561"/>
                  </a:lnTo>
                  <a:lnTo>
                    <a:pt x="2745" y="563"/>
                  </a:lnTo>
                  <a:lnTo>
                    <a:pt x="2760" y="565"/>
                  </a:lnTo>
                  <a:lnTo>
                    <a:pt x="2776" y="567"/>
                  </a:lnTo>
                  <a:lnTo>
                    <a:pt x="2792" y="569"/>
                  </a:lnTo>
                  <a:lnTo>
                    <a:pt x="2808" y="571"/>
                  </a:lnTo>
                  <a:lnTo>
                    <a:pt x="2824" y="573"/>
                  </a:lnTo>
                  <a:lnTo>
                    <a:pt x="2839" y="575"/>
                  </a:lnTo>
                  <a:lnTo>
                    <a:pt x="2855" y="577"/>
                  </a:lnTo>
                  <a:lnTo>
                    <a:pt x="2871" y="579"/>
                  </a:lnTo>
                  <a:lnTo>
                    <a:pt x="2887" y="581"/>
                  </a:lnTo>
                  <a:lnTo>
                    <a:pt x="2903" y="583"/>
                  </a:lnTo>
                  <a:lnTo>
                    <a:pt x="2918" y="585"/>
                  </a:lnTo>
                  <a:lnTo>
                    <a:pt x="2934" y="587"/>
                  </a:lnTo>
                  <a:lnTo>
                    <a:pt x="2950" y="589"/>
                  </a:lnTo>
                  <a:lnTo>
                    <a:pt x="2966" y="591"/>
                  </a:lnTo>
                  <a:lnTo>
                    <a:pt x="2973" y="591"/>
                  </a:lnTo>
                  <a:cubicBezTo>
                    <a:pt x="2999" y="594"/>
                    <a:pt x="3019" y="618"/>
                    <a:pt x="3016" y="644"/>
                  </a:cubicBezTo>
                  <a:cubicBezTo>
                    <a:pt x="3013" y="670"/>
                    <a:pt x="2990" y="690"/>
                    <a:pt x="2964" y="687"/>
                  </a:cubicBezTo>
                  <a:lnTo>
                    <a:pt x="2954" y="686"/>
                  </a:lnTo>
                  <a:lnTo>
                    <a:pt x="2938" y="684"/>
                  </a:lnTo>
                  <a:lnTo>
                    <a:pt x="2923" y="682"/>
                  </a:lnTo>
                  <a:lnTo>
                    <a:pt x="2907" y="680"/>
                  </a:lnTo>
                  <a:lnTo>
                    <a:pt x="2890" y="678"/>
                  </a:lnTo>
                  <a:lnTo>
                    <a:pt x="2875" y="676"/>
                  </a:lnTo>
                  <a:lnTo>
                    <a:pt x="2859" y="674"/>
                  </a:lnTo>
                  <a:lnTo>
                    <a:pt x="2844" y="672"/>
                  </a:lnTo>
                  <a:lnTo>
                    <a:pt x="2828" y="670"/>
                  </a:lnTo>
                  <a:lnTo>
                    <a:pt x="2811" y="668"/>
                  </a:lnTo>
                  <a:lnTo>
                    <a:pt x="2796" y="666"/>
                  </a:lnTo>
                  <a:lnTo>
                    <a:pt x="2780" y="664"/>
                  </a:lnTo>
                  <a:lnTo>
                    <a:pt x="2765" y="662"/>
                  </a:lnTo>
                  <a:lnTo>
                    <a:pt x="2749" y="660"/>
                  </a:lnTo>
                  <a:lnTo>
                    <a:pt x="2732" y="658"/>
                  </a:lnTo>
                  <a:lnTo>
                    <a:pt x="2716" y="656"/>
                  </a:lnTo>
                  <a:lnTo>
                    <a:pt x="2701" y="654"/>
                  </a:lnTo>
                  <a:lnTo>
                    <a:pt x="2686" y="652"/>
                  </a:lnTo>
                  <a:lnTo>
                    <a:pt x="2677" y="650"/>
                  </a:lnTo>
                  <a:cubicBezTo>
                    <a:pt x="2650" y="647"/>
                    <a:pt x="2632" y="623"/>
                    <a:pt x="2635" y="597"/>
                  </a:cubicBezTo>
                  <a:cubicBezTo>
                    <a:pt x="2638" y="571"/>
                    <a:pt x="2662" y="552"/>
                    <a:pt x="2689" y="555"/>
                  </a:cubicBezTo>
                  <a:close/>
                  <a:moveTo>
                    <a:pt x="3354" y="633"/>
                  </a:moveTo>
                  <a:lnTo>
                    <a:pt x="3359" y="634"/>
                  </a:lnTo>
                  <a:lnTo>
                    <a:pt x="3375" y="635"/>
                  </a:lnTo>
                  <a:lnTo>
                    <a:pt x="3391" y="637"/>
                  </a:lnTo>
                  <a:lnTo>
                    <a:pt x="3407" y="638"/>
                  </a:lnTo>
                  <a:lnTo>
                    <a:pt x="3422" y="640"/>
                  </a:lnTo>
                  <a:lnTo>
                    <a:pt x="3438" y="641"/>
                  </a:lnTo>
                  <a:lnTo>
                    <a:pt x="3454" y="643"/>
                  </a:lnTo>
                  <a:lnTo>
                    <a:pt x="3470" y="644"/>
                  </a:lnTo>
                  <a:lnTo>
                    <a:pt x="3486" y="646"/>
                  </a:lnTo>
                  <a:lnTo>
                    <a:pt x="3501" y="647"/>
                  </a:lnTo>
                  <a:lnTo>
                    <a:pt x="3517" y="649"/>
                  </a:lnTo>
                  <a:lnTo>
                    <a:pt x="3533" y="650"/>
                  </a:lnTo>
                  <a:lnTo>
                    <a:pt x="3549" y="652"/>
                  </a:lnTo>
                  <a:lnTo>
                    <a:pt x="3565" y="653"/>
                  </a:lnTo>
                  <a:lnTo>
                    <a:pt x="3580" y="655"/>
                  </a:lnTo>
                  <a:lnTo>
                    <a:pt x="3596" y="656"/>
                  </a:lnTo>
                  <a:lnTo>
                    <a:pt x="3610" y="657"/>
                  </a:lnTo>
                  <a:lnTo>
                    <a:pt x="3628" y="659"/>
                  </a:lnTo>
                  <a:lnTo>
                    <a:pt x="3641" y="660"/>
                  </a:lnTo>
                  <a:cubicBezTo>
                    <a:pt x="3668" y="663"/>
                    <a:pt x="3687" y="686"/>
                    <a:pt x="3684" y="712"/>
                  </a:cubicBezTo>
                  <a:cubicBezTo>
                    <a:pt x="3682" y="739"/>
                    <a:pt x="3658" y="758"/>
                    <a:pt x="3632" y="756"/>
                  </a:cubicBezTo>
                  <a:lnTo>
                    <a:pt x="3619" y="754"/>
                  </a:lnTo>
                  <a:lnTo>
                    <a:pt x="3604" y="753"/>
                  </a:lnTo>
                  <a:lnTo>
                    <a:pt x="3587" y="752"/>
                  </a:lnTo>
                  <a:lnTo>
                    <a:pt x="3571" y="750"/>
                  </a:lnTo>
                  <a:lnTo>
                    <a:pt x="3555" y="749"/>
                  </a:lnTo>
                  <a:lnTo>
                    <a:pt x="3540" y="747"/>
                  </a:lnTo>
                  <a:lnTo>
                    <a:pt x="3524" y="746"/>
                  </a:lnTo>
                  <a:lnTo>
                    <a:pt x="3508" y="744"/>
                  </a:lnTo>
                  <a:lnTo>
                    <a:pt x="3492" y="743"/>
                  </a:lnTo>
                  <a:lnTo>
                    <a:pt x="3476" y="741"/>
                  </a:lnTo>
                  <a:lnTo>
                    <a:pt x="3461" y="740"/>
                  </a:lnTo>
                  <a:lnTo>
                    <a:pt x="3445" y="738"/>
                  </a:lnTo>
                  <a:lnTo>
                    <a:pt x="3429" y="737"/>
                  </a:lnTo>
                  <a:lnTo>
                    <a:pt x="3413" y="735"/>
                  </a:lnTo>
                  <a:lnTo>
                    <a:pt x="3397" y="734"/>
                  </a:lnTo>
                  <a:lnTo>
                    <a:pt x="3382" y="732"/>
                  </a:lnTo>
                  <a:lnTo>
                    <a:pt x="3366" y="731"/>
                  </a:lnTo>
                  <a:lnTo>
                    <a:pt x="3350" y="729"/>
                  </a:lnTo>
                  <a:lnTo>
                    <a:pt x="3345" y="729"/>
                  </a:lnTo>
                  <a:cubicBezTo>
                    <a:pt x="3319" y="726"/>
                    <a:pt x="3300" y="703"/>
                    <a:pt x="3302" y="677"/>
                  </a:cubicBezTo>
                  <a:cubicBezTo>
                    <a:pt x="3305" y="650"/>
                    <a:pt x="3328" y="631"/>
                    <a:pt x="3354" y="633"/>
                  </a:cubicBezTo>
                  <a:close/>
                  <a:moveTo>
                    <a:pt x="4023" y="690"/>
                  </a:moveTo>
                  <a:lnTo>
                    <a:pt x="4037" y="691"/>
                  </a:lnTo>
                  <a:lnTo>
                    <a:pt x="4053" y="692"/>
                  </a:lnTo>
                  <a:lnTo>
                    <a:pt x="4069" y="693"/>
                  </a:lnTo>
                  <a:lnTo>
                    <a:pt x="4086" y="695"/>
                  </a:lnTo>
                  <a:lnTo>
                    <a:pt x="4100" y="696"/>
                  </a:lnTo>
                  <a:lnTo>
                    <a:pt x="4116" y="697"/>
                  </a:lnTo>
                  <a:lnTo>
                    <a:pt x="4132" y="698"/>
                  </a:lnTo>
                  <a:lnTo>
                    <a:pt x="4148" y="699"/>
                  </a:lnTo>
                  <a:lnTo>
                    <a:pt x="4163" y="700"/>
                  </a:lnTo>
                  <a:lnTo>
                    <a:pt x="4179" y="701"/>
                  </a:lnTo>
                  <a:lnTo>
                    <a:pt x="4196" y="702"/>
                  </a:lnTo>
                  <a:lnTo>
                    <a:pt x="4211" y="703"/>
                  </a:lnTo>
                  <a:lnTo>
                    <a:pt x="4227" y="704"/>
                  </a:lnTo>
                  <a:lnTo>
                    <a:pt x="4242" y="705"/>
                  </a:lnTo>
                  <a:lnTo>
                    <a:pt x="4258" y="706"/>
                  </a:lnTo>
                  <a:lnTo>
                    <a:pt x="4274" y="707"/>
                  </a:lnTo>
                  <a:lnTo>
                    <a:pt x="4290" y="708"/>
                  </a:lnTo>
                  <a:lnTo>
                    <a:pt x="4306" y="709"/>
                  </a:lnTo>
                  <a:lnTo>
                    <a:pt x="4310" y="709"/>
                  </a:lnTo>
                  <a:cubicBezTo>
                    <a:pt x="4336" y="711"/>
                    <a:pt x="4356" y="734"/>
                    <a:pt x="4355" y="760"/>
                  </a:cubicBezTo>
                  <a:cubicBezTo>
                    <a:pt x="4353" y="787"/>
                    <a:pt x="4330" y="807"/>
                    <a:pt x="4304" y="805"/>
                  </a:cubicBezTo>
                  <a:lnTo>
                    <a:pt x="4299" y="805"/>
                  </a:lnTo>
                  <a:lnTo>
                    <a:pt x="4284" y="804"/>
                  </a:lnTo>
                  <a:lnTo>
                    <a:pt x="4268" y="803"/>
                  </a:lnTo>
                  <a:lnTo>
                    <a:pt x="4252" y="802"/>
                  </a:lnTo>
                  <a:lnTo>
                    <a:pt x="4236" y="801"/>
                  </a:lnTo>
                  <a:lnTo>
                    <a:pt x="4220" y="800"/>
                  </a:lnTo>
                  <a:lnTo>
                    <a:pt x="4205" y="799"/>
                  </a:lnTo>
                  <a:lnTo>
                    <a:pt x="4187" y="798"/>
                  </a:lnTo>
                  <a:lnTo>
                    <a:pt x="4173" y="796"/>
                  </a:lnTo>
                  <a:lnTo>
                    <a:pt x="4157" y="795"/>
                  </a:lnTo>
                  <a:lnTo>
                    <a:pt x="4141" y="794"/>
                  </a:lnTo>
                  <a:lnTo>
                    <a:pt x="4126" y="793"/>
                  </a:lnTo>
                  <a:lnTo>
                    <a:pt x="4110" y="792"/>
                  </a:lnTo>
                  <a:lnTo>
                    <a:pt x="4094" y="791"/>
                  </a:lnTo>
                  <a:lnTo>
                    <a:pt x="4077" y="790"/>
                  </a:lnTo>
                  <a:lnTo>
                    <a:pt x="4062" y="789"/>
                  </a:lnTo>
                  <a:lnTo>
                    <a:pt x="4047" y="788"/>
                  </a:lnTo>
                  <a:lnTo>
                    <a:pt x="4031" y="787"/>
                  </a:lnTo>
                  <a:lnTo>
                    <a:pt x="4016" y="786"/>
                  </a:lnTo>
                  <a:cubicBezTo>
                    <a:pt x="3990" y="784"/>
                    <a:pt x="3970" y="761"/>
                    <a:pt x="3972" y="735"/>
                  </a:cubicBezTo>
                  <a:cubicBezTo>
                    <a:pt x="3973" y="708"/>
                    <a:pt x="3996" y="688"/>
                    <a:pt x="4023" y="690"/>
                  </a:cubicBezTo>
                  <a:close/>
                  <a:moveTo>
                    <a:pt x="4693" y="731"/>
                  </a:moveTo>
                  <a:lnTo>
                    <a:pt x="4700" y="732"/>
                  </a:lnTo>
                  <a:lnTo>
                    <a:pt x="4715" y="732"/>
                  </a:lnTo>
                  <a:lnTo>
                    <a:pt x="4732" y="733"/>
                  </a:lnTo>
                  <a:lnTo>
                    <a:pt x="4748" y="734"/>
                  </a:lnTo>
                  <a:lnTo>
                    <a:pt x="4762" y="734"/>
                  </a:lnTo>
                  <a:lnTo>
                    <a:pt x="4779" y="736"/>
                  </a:lnTo>
                  <a:lnTo>
                    <a:pt x="4794" y="736"/>
                  </a:lnTo>
                  <a:lnTo>
                    <a:pt x="4811" y="737"/>
                  </a:lnTo>
                  <a:lnTo>
                    <a:pt x="4825" y="737"/>
                  </a:lnTo>
                  <a:lnTo>
                    <a:pt x="4843" y="739"/>
                  </a:lnTo>
                  <a:lnTo>
                    <a:pt x="4857" y="739"/>
                  </a:lnTo>
                  <a:lnTo>
                    <a:pt x="4874" y="740"/>
                  </a:lnTo>
                  <a:lnTo>
                    <a:pt x="4889" y="740"/>
                  </a:lnTo>
                  <a:lnTo>
                    <a:pt x="4906" y="742"/>
                  </a:lnTo>
                  <a:lnTo>
                    <a:pt x="4920" y="742"/>
                  </a:lnTo>
                  <a:lnTo>
                    <a:pt x="4937" y="743"/>
                  </a:lnTo>
                  <a:lnTo>
                    <a:pt x="4952" y="743"/>
                  </a:lnTo>
                  <a:lnTo>
                    <a:pt x="4969" y="745"/>
                  </a:lnTo>
                  <a:lnTo>
                    <a:pt x="4979" y="745"/>
                  </a:lnTo>
                  <a:cubicBezTo>
                    <a:pt x="5006" y="746"/>
                    <a:pt x="5027" y="768"/>
                    <a:pt x="5026" y="794"/>
                  </a:cubicBezTo>
                  <a:cubicBezTo>
                    <a:pt x="5025" y="821"/>
                    <a:pt x="5003" y="842"/>
                    <a:pt x="4976" y="841"/>
                  </a:cubicBezTo>
                  <a:lnTo>
                    <a:pt x="4963" y="840"/>
                  </a:lnTo>
                  <a:lnTo>
                    <a:pt x="4949" y="839"/>
                  </a:lnTo>
                  <a:lnTo>
                    <a:pt x="4931" y="839"/>
                  </a:lnTo>
                  <a:lnTo>
                    <a:pt x="4917" y="838"/>
                  </a:lnTo>
                  <a:lnTo>
                    <a:pt x="4900" y="837"/>
                  </a:lnTo>
                  <a:lnTo>
                    <a:pt x="4885" y="836"/>
                  </a:lnTo>
                  <a:lnTo>
                    <a:pt x="4868" y="836"/>
                  </a:lnTo>
                  <a:lnTo>
                    <a:pt x="4854" y="835"/>
                  </a:lnTo>
                  <a:lnTo>
                    <a:pt x="4836" y="834"/>
                  </a:lnTo>
                  <a:lnTo>
                    <a:pt x="4822" y="833"/>
                  </a:lnTo>
                  <a:lnTo>
                    <a:pt x="4805" y="833"/>
                  </a:lnTo>
                  <a:lnTo>
                    <a:pt x="4791" y="832"/>
                  </a:lnTo>
                  <a:lnTo>
                    <a:pt x="4773" y="831"/>
                  </a:lnTo>
                  <a:lnTo>
                    <a:pt x="4759" y="830"/>
                  </a:lnTo>
                  <a:lnTo>
                    <a:pt x="4742" y="830"/>
                  </a:lnTo>
                  <a:lnTo>
                    <a:pt x="4726" y="829"/>
                  </a:lnTo>
                  <a:lnTo>
                    <a:pt x="4712" y="828"/>
                  </a:lnTo>
                  <a:lnTo>
                    <a:pt x="4694" y="827"/>
                  </a:lnTo>
                  <a:lnTo>
                    <a:pt x="4687" y="827"/>
                  </a:lnTo>
                  <a:cubicBezTo>
                    <a:pt x="4661" y="825"/>
                    <a:pt x="4641" y="802"/>
                    <a:pt x="4642" y="776"/>
                  </a:cubicBezTo>
                  <a:cubicBezTo>
                    <a:pt x="4644" y="750"/>
                    <a:pt x="4667" y="729"/>
                    <a:pt x="4693" y="731"/>
                  </a:cubicBezTo>
                  <a:close/>
                  <a:moveTo>
                    <a:pt x="5363" y="761"/>
                  </a:moveTo>
                  <a:lnTo>
                    <a:pt x="5378" y="761"/>
                  </a:lnTo>
                  <a:lnTo>
                    <a:pt x="5394" y="762"/>
                  </a:lnTo>
                  <a:lnTo>
                    <a:pt x="5411" y="763"/>
                  </a:lnTo>
                  <a:lnTo>
                    <a:pt x="5426" y="763"/>
                  </a:lnTo>
                  <a:lnTo>
                    <a:pt x="5441" y="764"/>
                  </a:lnTo>
                  <a:lnTo>
                    <a:pt x="5457" y="764"/>
                  </a:lnTo>
                  <a:lnTo>
                    <a:pt x="5473" y="765"/>
                  </a:lnTo>
                  <a:lnTo>
                    <a:pt x="5489" y="765"/>
                  </a:lnTo>
                  <a:lnTo>
                    <a:pt x="5505" y="766"/>
                  </a:lnTo>
                  <a:lnTo>
                    <a:pt x="5522" y="767"/>
                  </a:lnTo>
                  <a:lnTo>
                    <a:pt x="5536" y="767"/>
                  </a:lnTo>
                  <a:lnTo>
                    <a:pt x="5552" y="768"/>
                  </a:lnTo>
                  <a:lnTo>
                    <a:pt x="5568" y="768"/>
                  </a:lnTo>
                  <a:lnTo>
                    <a:pt x="5584" y="769"/>
                  </a:lnTo>
                  <a:lnTo>
                    <a:pt x="5599" y="769"/>
                  </a:lnTo>
                  <a:lnTo>
                    <a:pt x="5615" y="770"/>
                  </a:lnTo>
                  <a:lnTo>
                    <a:pt x="5631" y="770"/>
                  </a:lnTo>
                  <a:lnTo>
                    <a:pt x="5647" y="771"/>
                  </a:lnTo>
                  <a:lnTo>
                    <a:pt x="5652" y="771"/>
                  </a:lnTo>
                  <a:cubicBezTo>
                    <a:pt x="5679" y="773"/>
                    <a:pt x="5699" y="796"/>
                    <a:pt x="5697" y="822"/>
                  </a:cubicBezTo>
                  <a:cubicBezTo>
                    <a:pt x="5695" y="849"/>
                    <a:pt x="5673" y="869"/>
                    <a:pt x="5646" y="867"/>
                  </a:cubicBezTo>
                  <a:lnTo>
                    <a:pt x="5644" y="867"/>
                  </a:lnTo>
                  <a:lnTo>
                    <a:pt x="5628" y="866"/>
                  </a:lnTo>
                  <a:lnTo>
                    <a:pt x="5612" y="866"/>
                  </a:lnTo>
                  <a:lnTo>
                    <a:pt x="5596" y="865"/>
                  </a:lnTo>
                  <a:lnTo>
                    <a:pt x="5580" y="865"/>
                  </a:lnTo>
                  <a:lnTo>
                    <a:pt x="5565" y="864"/>
                  </a:lnTo>
                  <a:lnTo>
                    <a:pt x="5549" y="864"/>
                  </a:lnTo>
                  <a:lnTo>
                    <a:pt x="5533" y="863"/>
                  </a:lnTo>
                  <a:lnTo>
                    <a:pt x="5516" y="863"/>
                  </a:lnTo>
                  <a:lnTo>
                    <a:pt x="5501" y="862"/>
                  </a:lnTo>
                  <a:lnTo>
                    <a:pt x="5486" y="861"/>
                  </a:lnTo>
                  <a:lnTo>
                    <a:pt x="5470" y="861"/>
                  </a:lnTo>
                  <a:lnTo>
                    <a:pt x="5454" y="860"/>
                  </a:lnTo>
                  <a:lnTo>
                    <a:pt x="5438" y="860"/>
                  </a:lnTo>
                  <a:lnTo>
                    <a:pt x="5422" y="859"/>
                  </a:lnTo>
                  <a:lnTo>
                    <a:pt x="5405" y="859"/>
                  </a:lnTo>
                  <a:lnTo>
                    <a:pt x="5391" y="858"/>
                  </a:lnTo>
                  <a:lnTo>
                    <a:pt x="5375" y="857"/>
                  </a:lnTo>
                  <a:lnTo>
                    <a:pt x="5360" y="857"/>
                  </a:lnTo>
                  <a:cubicBezTo>
                    <a:pt x="5333" y="856"/>
                    <a:pt x="5313" y="834"/>
                    <a:pt x="5313" y="807"/>
                  </a:cubicBezTo>
                  <a:cubicBezTo>
                    <a:pt x="5314" y="781"/>
                    <a:pt x="5336" y="760"/>
                    <a:pt x="5363" y="761"/>
                  </a:cubicBezTo>
                  <a:close/>
                  <a:moveTo>
                    <a:pt x="6034" y="783"/>
                  </a:moveTo>
                  <a:lnTo>
                    <a:pt x="6042" y="783"/>
                  </a:lnTo>
                  <a:lnTo>
                    <a:pt x="6058" y="784"/>
                  </a:lnTo>
                  <a:lnTo>
                    <a:pt x="6073" y="784"/>
                  </a:lnTo>
                  <a:lnTo>
                    <a:pt x="6089" y="785"/>
                  </a:lnTo>
                  <a:lnTo>
                    <a:pt x="6105" y="785"/>
                  </a:lnTo>
                  <a:lnTo>
                    <a:pt x="6121" y="786"/>
                  </a:lnTo>
                  <a:lnTo>
                    <a:pt x="6137" y="786"/>
                  </a:lnTo>
                  <a:lnTo>
                    <a:pt x="6151" y="786"/>
                  </a:lnTo>
                  <a:lnTo>
                    <a:pt x="6168" y="787"/>
                  </a:lnTo>
                  <a:lnTo>
                    <a:pt x="6184" y="787"/>
                  </a:lnTo>
                  <a:lnTo>
                    <a:pt x="6200" y="788"/>
                  </a:lnTo>
                  <a:lnTo>
                    <a:pt x="6216" y="788"/>
                  </a:lnTo>
                  <a:lnTo>
                    <a:pt x="6231" y="789"/>
                  </a:lnTo>
                  <a:lnTo>
                    <a:pt x="6245" y="789"/>
                  </a:lnTo>
                  <a:lnTo>
                    <a:pt x="6263" y="789"/>
                  </a:lnTo>
                  <a:lnTo>
                    <a:pt x="6279" y="790"/>
                  </a:lnTo>
                  <a:lnTo>
                    <a:pt x="6294" y="790"/>
                  </a:lnTo>
                  <a:lnTo>
                    <a:pt x="6310" y="791"/>
                  </a:lnTo>
                  <a:lnTo>
                    <a:pt x="6322" y="791"/>
                  </a:lnTo>
                  <a:cubicBezTo>
                    <a:pt x="6349" y="792"/>
                    <a:pt x="6370" y="814"/>
                    <a:pt x="6369" y="841"/>
                  </a:cubicBezTo>
                  <a:cubicBezTo>
                    <a:pt x="6368" y="867"/>
                    <a:pt x="6346" y="888"/>
                    <a:pt x="6319" y="887"/>
                  </a:cubicBezTo>
                  <a:lnTo>
                    <a:pt x="6307" y="887"/>
                  </a:lnTo>
                  <a:lnTo>
                    <a:pt x="6291" y="886"/>
                  </a:lnTo>
                  <a:lnTo>
                    <a:pt x="6275" y="886"/>
                  </a:lnTo>
                  <a:lnTo>
                    <a:pt x="6260" y="885"/>
                  </a:lnTo>
                  <a:lnTo>
                    <a:pt x="6245" y="885"/>
                  </a:lnTo>
                  <a:lnTo>
                    <a:pt x="6228" y="885"/>
                  </a:lnTo>
                  <a:lnTo>
                    <a:pt x="6212" y="884"/>
                  </a:lnTo>
                  <a:lnTo>
                    <a:pt x="6197" y="884"/>
                  </a:lnTo>
                  <a:lnTo>
                    <a:pt x="6181" y="883"/>
                  </a:lnTo>
                  <a:lnTo>
                    <a:pt x="6165" y="883"/>
                  </a:lnTo>
                  <a:lnTo>
                    <a:pt x="6151" y="882"/>
                  </a:lnTo>
                  <a:lnTo>
                    <a:pt x="6133" y="882"/>
                  </a:lnTo>
                  <a:lnTo>
                    <a:pt x="6118" y="882"/>
                  </a:lnTo>
                  <a:lnTo>
                    <a:pt x="6102" y="881"/>
                  </a:lnTo>
                  <a:lnTo>
                    <a:pt x="6086" y="881"/>
                  </a:lnTo>
                  <a:lnTo>
                    <a:pt x="6070" y="880"/>
                  </a:lnTo>
                  <a:lnTo>
                    <a:pt x="6054" y="880"/>
                  </a:lnTo>
                  <a:lnTo>
                    <a:pt x="6039" y="879"/>
                  </a:lnTo>
                  <a:lnTo>
                    <a:pt x="6031" y="879"/>
                  </a:lnTo>
                  <a:cubicBezTo>
                    <a:pt x="6005" y="878"/>
                    <a:pt x="5984" y="856"/>
                    <a:pt x="5985" y="830"/>
                  </a:cubicBezTo>
                  <a:cubicBezTo>
                    <a:pt x="5986" y="803"/>
                    <a:pt x="6008" y="782"/>
                    <a:pt x="6034" y="783"/>
                  </a:cubicBezTo>
                  <a:close/>
                  <a:moveTo>
                    <a:pt x="6706" y="800"/>
                  </a:moveTo>
                  <a:lnTo>
                    <a:pt x="6721" y="800"/>
                  </a:lnTo>
                  <a:lnTo>
                    <a:pt x="6737" y="801"/>
                  </a:lnTo>
                  <a:lnTo>
                    <a:pt x="6751" y="801"/>
                  </a:lnTo>
                  <a:lnTo>
                    <a:pt x="6768" y="801"/>
                  </a:lnTo>
                  <a:lnTo>
                    <a:pt x="6784" y="802"/>
                  </a:lnTo>
                  <a:lnTo>
                    <a:pt x="6798" y="802"/>
                  </a:lnTo>
                  <a:lnTo>
                    <a:pt x="6816" y="802"/>
                  </a:lnTo>
                  <a:lnTo>
                    <a:pt x="6832" y="803"/>
                  </a:lnTo>
                  <a:lnTo>
                    <a:pt x="6846" y="803"/>
                  </a:lnTo>
                  <a:lnTo>
                    <a:pt x="6863" y="803"/>
                  </a:lnTo>
                  <a:lnTo>
                    <a:pt x="6879" y="804"/>
                  </a:lnTo>
                  <a:lnTo>
                    <a:pt x="6893" y="804"/>
                  </a:lnTo>
                  <a:lnTo>
                    <a:pt x="6911" y="804"/>
                  </a:lnTo>
                  <a:lnTo>
                    <a:pt x="6926" y="805"/>
                  </a:lnTo>
                  <a:lnTo>
                    <a:pt x="6940" y="805"/>
                  </a:lnTo>
                  <a:lnTo>
                    <a:pt x="6958" y="805"/>
                  </a:lnTo>
                  <a:lnTo>
                    <a:pt x="6974" y="806"/>
                  </a:lnTo>
                  <a:lnTo>
                    <a:pt x="6988" y="806"/>
                  </a:lnTo>
                  <a:lnTo>
                    <a:pt x="6994" y="806"/>
                  </a:lnTo>
                  <a:cubicBezTo>
                    <a:pt x="7021" y="807"/>
                    <a:pt x="7041" y="829"/>
                    <a:pt x="7041" y="856"/>
                  </a:cubicBezTo>
                  <a:cubicBezTo>
                    <a:pt x="7040" y="882"/>
                    <a:pt x="7018" y="903"/>
                    <a:pt x="6991" y="902"/>
                  </a:cubicBezTo>
                  <a:lnTo>
                    <a:pt x="6988" y="902"/>
                  </a:lnTo>
                  <a:lnTo>
                    <a:pt x="6971" y="902"/>
                  </a:lnTo>
                  <a:lnTo>
                    <a:pt x="6955" y="901"/>
                  </a:lnTo>
                  <a:lnTo>
                    <a:pt x="6940" y="901"/>
                  </a:lnTo>
                  <a:lnTo>
                    <a:pt x="6923" y="901"/>
                  </a:lnTo>
                  <a:lnTo>
                    <a:pt x="6907" y="900"/>
                  </a:lnTo>
                  <a:lnTo>
                    <a:pt x="6893" y="900"/>
                  </a:lnTo>
                  <a:lnTo>
                    <a:pt x="6876" y="900"/>
                  </a:lnTo>
                  <a:lnTo>
                    <a:pt x="6860" y="899"/>
                  </a:lnTo>
                  <a:lnTo>
                    <a:pt x="6846" y="899"/>
                  </a:lnTo>
                  <a:lnTo>
                    <a:pt x="6828" y="899"/>
                  </a:lnTo>
                  <a:lnTo>
                    <a:pt x="6813" y="898"/>
                  </a:lnTo>
                  <a:lnTo>
                    <a:pt x="6798" y="898"/>
                  </a:lnTo>
                  <a:lnTo>
                    <a:pt x="6781" y="898"/>
                  </a:lnTo>
                  <a:lnTo>
                    <a:pt x="6765" y="897"/>
                  </a:lnTo>
                  <a:lnTo>
                    <a:pt x="6751" y="897"/>
                  </a:lnTo>
                  <a:lnTo>
                    <a:pt x="6734" y="897"/>
                  </a:lnTo>
                  <a:lnTo>
                    <a:pt x="6718" y="896"/>
                  </a:lnTo>
                  <a:lnTo>
                    <a:pt x="6703" y="896"/>
                  </a:lnTo>
                  <a:cubicBezTo>
                    <a:pt x="6677" y="895"/>
                    <a:pt x="6656" y="873"/>
                    <a:pt x="6657" y="846"/>
                  </a:cubicBezTo>
                  <a:cubicBezTo>
                    <a:pt x="6658" y="820"/>
                    <a:pt x="6680" y="799"/>
                    <a:pt x="6706" y="800"/>
                  </a:cubicBezTo>
                  <a:close/>
                  <a:moveTo>
                    <a:pt x="7376" y="813"/>
                  </a:moveTo>
                  <a:lnTo>
                    <a:pt x="7383" y="813"/>
                  </a:lnTo>
                  <a:lnTo>
                    <a:pt x="7400" y="813"/>
                  </a:lnTo>
                  <a:lnTo>
                    <a:pt x="7414" y="813"/>
                  </a:lnTo>
                  <a:lnTo>
                    <a:pt x="7432" y="814"/>
                  </a:lnTo>
                  <a:lnTo>
                    <a:pt x="7446" y="814"/>
                  </a:lnTo>
                  <a:lnTo>
                    <a:pt x="7463" y="814"/>
                  </a:lnTo>
                  <a:lnTo>
                    <a:pt x="7478" y="814"/>
                  </a:lnTo>
                  <a:lnTo>
                    <a:pt x="7495" y="815"/>
                  </a:lnTo>
                  <a:lnTo>
                    <a:pt x="7509" y="815"/>
                  </a:lnTo>
                  <a:lnTo>
                    <a:pt x="7527" y="815"/>
                  </a:lnTo>
                  <a:lnTo>
                    <a:pt x="7541" y="815"/>
                  </a:lnTo>
                  <a:lnTo>
                    <a:pt x="7558" y="816"/>
                  </a:lnTo>
                  <a:lnTo>
                    <a:pt x="7572" y="816"/>
                  </a:lnTo>
                  <a:lnTo>
                    <a:pt x="7590" y="816"/>
                  </a:lnTo>
                  <a:lnTo>
                    <a:pt x="7604" y="816"/>
                  </a:lnTo>
                  <a:lnTo>
                    <a:pt x="7621" y="817"/>
                  </a:lnTo>
                  <a:lnTo>
                    <a:pt x="7636" y="817"/>
                  </a:lnTo>
                  <a:lnTo>
                    <a:pt x="7653" y="817"/>
                  </a:lnTo>
                  <a:lnTo>
                    <a:pt x="7664" y="817"/>
                  </a:lnTo>
                  <a:cubicBezTo>
                    <a:pt x="7691" y="817"/>
                    <a:pt x="7712" y="839"/>
                    <a:pt x="7712" y="865"/>
                  </a:cubicBezTo>
                  <a:cubicBezTo>
                    <a:pt x="7712" y="892"/>
                    <a:pt x="7691" y="913"/>
                    <a:pt x="7664" y="913"/>
                  </a:cubicBezTo>
                  <a:lnTo>
                    <a:pt x="7650" y="913"/>
                  </a:lnTo>
                  <a:lnTo>
                    <a:pt x="7636" y="913"/>
                  </a:lnTo>
                  <a:lnTo>
                    <a:pt x="7618" y="913"/>
                  </a:lnTo>
                  <a:lnTo>
                    <a:pt x="7604" y="912"/>
                  </a:lnTo>
                  <a:lnTo>
                    <a:pt x="7587" y="912"/>
                  </a:lnTo>
                  <a:lnTo>
                    <a:pt x="7572" y="912"/>
                  </a:lnTo>
                  <a:lnTo>
                    <a:pt x="7555" y="912"/>
                  </a:lnTo>
                  <a:lnTo>
                    <a:pt x="7541" y="911"/>
                  </a:lnTo>
                  <a:lnTo>
                    <a:pt x="7523" y="911"/>
                  </a:lnTo>
                  <a:lnTo>
                    <a:pt x="7509" y="911"/>
                  </a:lnTo>
                  <a:lnTo>
                    <a:pt x="7492" y="911"/>
                  </a:lnTo>
                  <a:lnTo>
                    <a:pt x="7478" y="910"/>
                  </a:lnTo>
                  <a:lnTo>
                    <a:pt x="7460" y="910"/>
                  </a:lnTo>
                  <a:lnTo>
                    <a:pt x="7446" y="910"/>
                  </a:lnTo>
                  <a:lnTo>
                    <a:pt x="7429" y="910"/>
                  </a:lnTo>
                  <a:lnTo>
                    <a:pt x="7414" y="909"/>
                  </a:lnTo>
                  <a:lnTo>
                    <a:pt x="7397" y="909"/>
                  </a:lnTo>
                  <a:lnTo>
                    <a:pt x="7383" y="909"/>
                  </a:lnTo>
                  <a:lnTo>
                    <a:pt x="7376" y="909"/>
                  </a:lnTo>
                  <a:cubicBezTo>
                    <a:pt x="7350" y="909"/>
                    <a:pt x="7328" y="887"/>
                    <a:pt x="7328" y="861"/>
                  </a:cubicBezTo>
                  <a:cubicBezTo>
                    <a:pt x="7328" y="834"/>
                    <a:pt x="7350" y="813"/>
                    <a:pt x="7376" y="813"/>
                  </a:cubicBezTo>
                  <a:close/>
                  <a:moveTo>
                    <a:pt x="8048" y="823"/>
                  </a:moveTo>
                  <a:lnTo>
                    <a:pt x="8062" y="823"/>
                  </a:lnTo>
                  <a:lnTo>
                    <a:pt x="8078" y="823"/>
                  </a:lnTo>
                  <a:lnTo>
                    <a:pt x="8095" y="823"/>
                  </a:lnTo>
                  <a:lnTo>
                    <a:pt x="8109" y="823"/>
                  </a:lnTo>
                  <a:lnTo>
                    <a:pt x="8127" y="824"/>
                  </a:lnTo>
                  <a:lnTo>
                    <a:pt x="8141" y="824"/>
                  </a:lnTo>
                  <a:lnTo>
                    <a:pt x="8157" y="824"/>
                  </a:lnTo>
                  <a:lnTo>
                    <a:pt x="8174" y="824"/>
                  </a:lnTo>
                  <a:lnTo>
                    <a:pt x="8188" y="824"/>
                  </a:lnTo>
                  <a:lnTo>
                    <a:pt x="8206" y="825"/>
                  </a:lnTo>
                  <a:lnTo>
                    <a:pt x="8220" y="825"/>
                  </a:lnTo>
                  <a:lnTo>
                    <a:pt x="8236" y="825"/>
                  </a:lnTo>
                  <a:lnTo>
                    <a:pt x="8253" y="825"/>
                  </a:lnTo>
                  <a:lnTo>
                    <a:pt x="8267" y="825"/>
                  </a:lnTo>
                  <a:lnTo>
                    <a:pt x="8283" y="825"/>
                  </a:lnTo>
                  <a:lnTo>
                    <a:pt x="8301" y="826"/>
                  </a:lnTo>
                  <a:lnTo>
                    <a:pt x="8315" y="826"/>
                  </a:lnTo>
                  <a:lnTo>
                    <a:pt x="8331" y="826"/>
                  </a:lnTo>
                  <a:lnTo>
                    <a:pt x="8338" y="826"/>
                  </a:lnTo>
                  <a:cubicBezTo>
                    <a:pt x="8364" y="827"/>
                    <a:pt x="8385" y="849"/>
                    <a:pt x="8384" y="876"/>
                  </a:cubicBezTo>
                  <a:cubicBezTo>
                    <a:pt x="8383" y="902"/>
                    <a:pt x="8361" y="923"/>
                    <a:pt x="8335" y="922"/>
                  </a:cubicBezTo>
                  <a:lnTo>
                    <a:pt x="8331" y="922"/>
                  </a:lnTo>
                  <a:lnTo>
                    <a:pt x="8315" y="922"/>
                  </a:lnTo>
                  <a:lnTo>
                    <a:pt x="8298" y="922"/>
                  </a:lnTo>
                  <a:lnTo>
                    <a:pt x="8283" y="921"/>
                  </a:lnTo>
                  <a:lnTo>
                    <a:pt x="8267" y="921"/>
                  </a:lnTo>
                  <a:lnTo>
                    <a:pt x="8250" y="921"/>
                  </a:lnTo>
                  <a:lnTo>
                    <a:pt x="8236" y="921"/>
                  </a:lnTo>
                  <a:lnTo>
                    <a:pt x="8220" y="921"/>
                  </a:lnTo>
                  <a:lnTo>
                    <a:pt x="8203" y="921"/>
                  </a:lnTo>
                  <a:lnTo>
                    <a:pt x="8188" y="920"/>
                  </a:lnTo>
                  <a:lnTo>
                    <a:pt x="8171" y="920"/>
                  </a:lnTo>
                  <a:lnTo>
                    <a:pt x="8157" y="920"/>
                  </a:lnTo>
                  <a:lnTo>
                    <a:pt x="8141" y="920"/>
                  </a:lnTo>
                  <a:lnTo>
                    <a:pt x="8124" y="920"/>
                  </a:lnTo>
                  <a:lnTo>
                    <a:pt x="8109" y="919"/>
                  </a:lnTo>
                  <a:lnTo>
                    <a:pt x="8092" y="919"/>
                  </a:lnTo>
                  <a:lnTo>
                    <a:pt x="8078" y="919"/>
                  </a:lnTo>
                  <a:lnTo>
                    <a:pt x="8062" y="919"/>
                  </a:lnTo>
                  <a:lnTo>
                    <a:pt x="8048" y="919"/>
                  </a:lnTo>
                  <a:cubicBezTo>
                    <a:pt x="8022" y="919"/>
                    <a:pt x="8000" y="897"/>
                    <a:pt x="8000" y="871"/>
                  </a:cubicBezTo>
                  <a:cubicBezTo>
                    <a:pt x="8000" y="844"/>
                    <a:pt x="8022" y="823"/>
                    <a:pt x="8048" y="823"/>
                  </a:cubicBezTo>
                  <a:close/>
                  <a:moveTo>
                    <a:pt x="8720" y="830"/>
                  </a:moveTo>
                  <a:lnTo>
                    <a:pt x="8726" y="830"/>
                  </a:lnTo>
                  <a:lnTo>
                    <a:pt x="8741" y="830"/>
                  </a:lnTo>
                  <a:lnTo>
                    <a:pt x="8757" y="830"/>
                  </a:lnTo>
                  <a:lnTo>
                    <a:pt x="8775" y="831"/>
                  </a:lnTo>
                  <a:lnTo>
                    <a:pt x="8789" y="831"/>
                  </a:lnTo>
                  <a:lnTo>
                    <a:pt x="8805" y="831"/>
                  </a:lnTo>
                  <a:lnTo>
                    <a:pt x="8822" y="831"/>
                  </a:lnTo>
                  <a:lnTo>
                    <a:pt x="8836" y="831"/>
                  </a:lnTo>
                  <a:lnTo>
                    <a:pt x="8852" y="831"/>
                  </a:lnTo>
                  <a:lnTo>
                    <a:pt x="8869" y="832"/>
                  </a:lnTo>
                  <a:lnTo>
                    <a:pt x="8884" y="832"/>
                  </a:lnTo>
                  <a:lnTo>
                    <a:pt x="8899" y="832"/>
                  </a:lnTo>
                  <a:lnTo>
                    <a:pt x="8915" y="832"/>
                  </a:lnTo>
                  <a:lnTo>
                    <a:pt x="8933" y="832"/>
                  </a:lnTo>
                  <a:lnTo>
                    <a:pt x="8947" y="832"/>
                  </a:lnTo>
                  <a:lnTo>
                    <a:pt x="8963" y="832"/>
                  </a:lnTo>
                  <a:lnTo>
                    <a:pt x="8980" y="833"/>
                  </a:lnTo>
                  <a:lnTo>
                    <a:pt x="8994" y="833"/>
                  </a:lnTo>
                  <a:lnTo>
                    <a:pt x="9008" y="833"/>
                  </a:lnTo>
                  <a:cubicBezTo>
                    <a:pt x="9035" y="833"/>
                    <a:pt x="9056" y="854"/>
                    <a:pt x="9056" y="881"/>
                  </a:cubicBezTo>
                  <a:cubicBezTo>
                    <a:pt x="9056" y="907"/>
                    <a:pt x="9035" y="929"/>
                    <a:pt x="9008" y="929"/>
                  </a:cubicBezTo>
                  <a:lnTo>
                    <a:pt x="8994" y="929"/>
                  </a:lnTo>
                  <a:lnTo>
                    <a:pt x="8977" y="929"/>
                  </a:lnTo>
                  <a:lnTo>
                    <a:pt x="8963" y="928"/>
                  </a:lnTo>
                  <a:lnTo>
                    <a:pt x="8947" y="928"/>
                  </a:lnTo>
                  <a:lnTo>
                    <a:pt x="8929" y="928"/>
                  </a:lnTo>
                  <a:lnTo>
                    <a:pt x="8915" y="928"/>
                  </a:lnTo>
                  <a:lnTo>
                    <a:pt x="8899" y="928"/>
                  </a:lnTo>
                  <a:lnTo>
                    <a:pt x="8884" y="928"/>
                  </a:lnTo>
                  <a:lnTo>
                    <a:pt x="8866" y="928"/>
                  </a:lnTo>
                  <a:lnTo>
                    <a:pt x="8852" y="927"/>
                  </a:lnTo>
                  <a:lnTo>
                    <a:pt x="8836" y="927"/>
                  </a:lnTo>
                  <a:lnTo>
                    <a:pt x="8819" y="927"/>
                  </a:lnTo>
                  <a:lnTo>
                    <a:pt x="8805" y="927"/>
                  </a:lnTo>
                  <a:lnTo>
                    <a:pt x="8789" y="927"/>
                  </a:lnTo>
                  <a:lnTo>
                    <a:pt x="8771" y="927"/>
                  </a:lnTo>
                  <a:lnTo>
                    <a:pt x="8757" y="926"/>
                  </a:lnTo>
                  <a:lnTo>
                    <a:pt x="8741" y="926"/>
                  </a:lnTo>
                  <a:lnTo>
                    <a:pt x="8726" y="926"/>
                  </a:lnTo>
                  <a:lnTo>
                    <a:pt x="8720" y="926"/>
                  </a:lnTo>
                  <a:cubicBezTo>
                    <a:pt x="8694" y="926"/>
                    <a:pt x="8672" y="905"/>
                    <a:pt x="8672" y="878"/>
                  </a:cubicBezTo>
                  <a:cubicBezTo>
                    <a:pt x="8672" y="852"/>
                    <a:pt x="8694" y="830"/>
                    <a:pt x="8720" y="830"/>
                  </a:cubicBezTo>
                  <a:close/>
                  <a:moveTo>
                    <a:pt x="9394" y="836"/>
                  </a:moveTo>
                  <a:lnTo>
                    <a:pt x="9407" y="836"/>
                  </a:lnTo>
                  <a:lnTo>
                    <a:pt x="9421" y="836"/>
                  </a:lnTo>
                  <a:lnTo>
                    <a:pt x="9436" y="836"/>
                  </a:lnTo>
                  <a:lnTo>
                    <a:pt x="9452" y="836"/>
                  </a:lnTo>
                  <a:lnTo>
                    <a:pt x="9470" y="837"/>
                  </a:lnTo>
                  <a:lnTo>
                    <a:pt x="9484" y="837"/>
                  </a:lnTo>
                  <a:lnTo>
                    <a:pt x="9500" y="837"/>
                  </a:lnTo>
                  <a:lnTo>
                    <a:pt x="9515" y="837"/>
                  </a:lnTo>
                  <a:lnTo>
                    <a:pt x="9533" y="837"/>
                  </a:lnTo>
                  <a:lnTo>
                    <a:pt x="9547" y="837"/>
                  </a:lnTo>
                  <a:lnTo>
                    <a:pt x="9563" y="837"/>
                  </a:lnTo>
                  <a:lnTo>
                    <a:pt x="9579" y="837"/>
                  </a:lnTo>
                  <a:lnTo>
                    <a:pt x="9594" y="837"/>
                  </a:lnTo>
                  <a:lnTo>
                    <a:pt x="9612" y="838"/>
                  </a:lnTo>
                  <a:lnTo>
                    <a:pt x="9626" y="838"/>
                  </a:lnTo>
                  <a:lnTo>
                    <a:pt x="9642" y="838"/>
                  </a:lnTo>
                  <a:lnTo>
                    <a:pt x="9658" y="838"/>
                  </a:lnTo>
                  <a:lnTo>
                    <a:pt x="9675" y="838"/>
                  </a:lnTo>
                  <a:lnTo>
                    <a:pt x="9680" y="838"/>
                  </a:lnTo>
                  <a:cubicBezTo>
                    <a:pt x="9707" y="838"/>
                    <a:pt x="9728" y="860"/>
                    <a:pt x="9728" y="886"/>
                  </a:cubicBezTo>
                  <a:cubicBezTo>
                    <a:pt x="9728" y="913"/>
                    <a:pt x="9707" y="934"/>
                    <a:pt x="9680" y="934"/>
                  </a:cubicBezTo>
                  <a:lnTo>
                    <a:pt x="9672" y="934"/>
                  </a:lnTo>
                  <a:lnTo>
                    <a:pt x="9658" y="934"/>
                  </a:lnTo>
                  <a:lnTo>
                    <a:pt x="9642" y="934"/>
                  </a:lnTo>
                  <a:lnTo>
                    <a:pt x="9626" y="934"/>
                  </a:lnTo>
                  <a:lnTo>
                    <a:pt x="9609" y="934"/>
                  </a:lnTo>
                  <a:lnTo>
                    <a:pt x="9594" y="933"/>
                  </a:lnTo>
                  <a:lnTo>
                    <a:pt x="9579" y="933"/>
                  </a:lnTo>
                  <a:lnTo>
                    <a:pt x="9563" y="933"/>
                  </a:lnTo>
                  <a:lnTo>
                    <a:pt x="9547" y="933"/>
                  </a:lnTo>
                  <a:lnTo>
                    <a:pt x="9530" y="933"/>
                  </a:lnTo>
                  <a:lnTo>
                    <a:pt x="9515" y="933"/>
                  </a:lnTo>
                  <a:lnTo>
                    <a:pt x="9500" y="933"/>
                  </a:lnTo>
                  <a:lnTo>
                    <a:pt x="9484" y="933"/>
                  </a:lnTo>
                  <a:lnTo>
                    <a:pt x="9467" y="933"/>
                  </a:lnTo>
                  <a:lnTo>
                    <a:pt x="9452" y="932"/>
                  </a:lnTo>
                  <a:lnTo>
                    <a:pt x="9436" y="932"/>
                  </a:lnTo>
                  <a:lnTo>
                    <a:pt x="9421" y="932"/>
                  </a:lnTo>
                  <a:lnTo>
                    <a:pt x="9403" y="932"/>
                  </a:lnTo>
                  <a:lnTo>
                    <a:pt x="9391" y="932"/>
                  </a:lnTo>
                  <a:cubicBezTo>
                    <a:pt x="9364" y="931"/>
                    <a:pt x="9343" y="909"/>
                    <a:pt x="9344" y="883"/>
                  </a:cubicBezTo>
                  <a:cubicBezTo>
                    <a:pt x="9345" y="856"/>
                    <a:pt x="9367" y="835"/>
                    <a:pt x="9394" y="836"/>
                  </a:cubicBezTo>
                  <a:close/>
                  <a:moveTo>
                    <a:pt x="10066" y="841"/>
                  </a:moveTo>
                  <a:lnTo>
                    <a:pt x="10070" y="841"/>
                  </a:lnTo>
                  <a:lnTo>
                    <a:pt x="10084" y="841"/>
                  </a:lnTo>
                  <a:lnTo>
                    <a:pt x="10100" y="841"/>
                  </a:lnTo>
                  <a:lnTo>
                    <a:pt x="10116" y="841"/>
                  </a:lnTo>
                  <a:lnTo>
                    <a:pt x="10131" y="841"/>
                  </a:lnTo>
                  <a:lnTo>
                    <a:pt x="10149" y="841"/>
                  </a:lnTo>
                  <a:lnTo>
                    <a:pt x="10163" y="841"/>
                  </a:lnTo>
                  <a:lnTo>
                    <a:pt x="10179" y="841"/>
                  </a:lnTo>
                  <a:lnTo>
                    <a:pt x="10195" y="841"/>
                  </a:lnTo>
                  <a:lnTo>
                    <a:pt x="10210" y="841"/>
                  </a:lnTo>
                  <a:lnTo>
                    <a:pt x="10228" y="842"/>
                  </a:lnTo>
                  <a:lnTo>
                    <a:pt x="10242" y="842"/>
                  </a:lnTo>
                  <a:lnTo>
                    <a:pt x="10258" y="842"/>
                  </a:lnTo>
                  <a:lnTo>
                    <a:pt x="10274" y="842"/>
                  </a:lnTo>
                  <a:lnTo>
                    <a:pt x="10289" y="842"/>
                  </a:lnTo>
                  <a:lnTo>
                    <a:pt x="10305" y="842"/>
                  </a:lnTo>
                  <a:lnTo>
                    <a:pt x="10323" y="842"/>
                  </a:lnTo>
                  <a:lnTo>
                    <a:pt x="10337" y="842"/>
                  </a:lnTo>
                  <a:lnTo>
                    <a:pt x="10352" y="842"/>
                  </a:lnTo>
                  <a:cubicBezTo>
                    <a:pt x="10379" y="842"/>
                    <a:pt x="10400" y="864"/>
                    <a:pt x="10400" y="890"/>
                  </a:cubicBezTo>
                  <a:cubicBezTo>
                    <a:pt x="10400" y="917"/>
                    <a:pt x="10379" y="938"/>
                    <a:pt x="10352" y="938"/>
                  </a:cubicBezTo>
                  <a:lnTo>
                    <a:pt x="10337" y="938"/>
                  </a:lnTo>
                  <a:lnTo>
                    <a:pt x="10320" y="938"/>
                  </a:lnTo>
                  <a:lnTo>
                    <a:pt x="10305" y="938"/>
                  </a:lnTo>
                  <a:lnTo>
                    <a:pt x="10289" y="938"/>
                  </a:lnTo>
                  <a:lnTo>
                    <a:pt x="10274" y="938"/>
                  </a:lnTo>
                  <a:lnTo>
                    <a:pt x="10258" y="938"/>
                  </a:lnTo>
                  <a:lnTo>
                    <a:pt x="10242" y="938"/>
                  </a:lnTo>
                  <a:lnTo>
                    <a:pt x="10225" y="938"/>
                  </a:lnTo>
                  <a:lnTo>
                    <a:pt x="10210" y="937"/>
                  </a:lnTo>
                  <a:lnTo>
                    <a:pt x="10195" y="937"/>
                  </a:lnTo>
                  <a:lnTo>
                    <a:pt x="10179" y="937"/>
                  </a:lnTo>
                  <a:lnTo>
                    <a:pt x="10163" y="937"/>
                  </a:lnTo>
                  <a:lnTo>
                    <a:pt x="10146" y="937"/>
                  </a:lnTo>
                  <a:lnTo>
                    <a:pt x="10131" y="937"/>
                  </a:lnTo>
                  <a:lnTo>
                    <a:pt x="10116" y="937"/>
                  </a:lnTo>
                  <a:lnTo>
                    <a:pt x="10100" y="937"/>
                  </a:lnTo>
                  <a:lnTo>
                    <a:pt x="10084" y="937"/>
                  </a:lnTo>
                  <a:lnTo>
                    <a:pt x="10067" y="937"/>
                  </a:lnTo>
                  <a:lnTo>
                    <a:pt x="10063" y="937"/>
                  </a:lnTo>
                  <a:cubicBezTo>
                    <a:pt x="10036" y="936"/>
                    <a:pt x="10015" y="914"/>
                    <a:pt x="10016" y="887"/>
                  </a:cubicBezTo>
                  <a:cubicBezTo>
                    <a:pt x="10017" y="861"/>
                    <a:pt x="10039" y="840"/>
                    <a:pt x="10066" y="841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3" name="Rectangle 1227"/>
            <p:cNvSpPr>
              <a:spLocks noChangeArrowheads="1"/>
            </p:cNvSpPr>
            <p:nvPr/>
          </p:nvSpPr>
          <p:spPr bwMode="auto">
            <a:xfrm>
              <a:off x="18155" y="18054"/>
              <a:ext cx="3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4" name="Rectangle 1228"/>
            <p:cNvSpPr>
              <a:spLocks noChangeArrowheads="1"/>
            </p:cNvSpPr>
            <p:nvPr/>
          </p:nvSpPr>
          <p:spPr bwMode="auto">
            <a:xfrm>
              <a:off x="18155" y="17587"/>
              <a:ext cx="3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5" name="Rectangle 1229"/>
            <p:cNvSpPr>
              <a:spLocks noChangeArrowheads="1"/>
            </p:cNvSpPr>
            <p:nvPr/>
          </p:nvSpPr>
          <p:spPr bwMode="auto">
            <a:xfrm>
              <a:off x="18155" y="17121"/>
              <a:ext cx="3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6" name="Rectangle 1230"/>
            <p:cNvSpPr>
              <a:spLocks noChangeArrowheads="1"/>
            </p:cNvSpPr>
            <p:nvPr/>
          </p:nvSpPr>
          <p:spPr bwMode="auto">
            <a:xfrm>
              <a:off x="18155" y="16655"/>
              <a:ext cx="3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7" name="Rectangle 1231"/>
            <p:cNvSpPr>
              <a:spLocks noChangeArrowheads="1"/>
            </p:cNvSpPr>
            <p:nvPr/>
          </p:nvSpPr>
          <p:spPr bwMode="auto">
            <a:xfrm>
              <a:off x="18155" y="16188"/>
              <a:ext cx="3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8" name="Rectangle 1232"/>
            <p:cNvSpPr>
              <a:spLocks noChangeArrowheads="1"/>
            </p:cNvSpPr>
            <p:nvPr/>
          </p:nvSpPr>
          <p:spPr bwMode="auto">
            <a:xfrm>
              <a:off x="18155" y="15722"/>
              <a:ext cx="3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9" name="Rectangle 1233"/>
            <p:cNvSpPr>
              <a:spLocks noChangeArrowheads="1"/>
            </p:cNvSpPr>
            <p:nvPr/>
          </p:nvSpPr>
          <p:spPr bwMode="auto">
            <a:xfrm>
              <a:off x="18537" y="18246"/>
              <a:ext cx="1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0" name="Rectangle 1234"/>
            <p:cNvSpPr>
              <a:spLocks noChangeArrowheads="1"/>
            </p:cNvSpPr>
            <p:nvPr/>
          </p:nvSpPr>
          <p:spPr bwMode="auto">
            <a:xfrm>
              <a:off x="19515" y="18246"/>
              <a:ext cx="32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1" name="Rectangle 1235"/>
            <p:cNvSpPr>
              <a:spLocks noChangeArrowheads="1"/>
            </p:cNvSpPr>
            <p:nvPr/>
          </p:nvSpPr>
          <p:spPr bwMode="auto">
            <a:xfrm>
              <a:off x="20571" y="18246"/>
              <a:ext cx="32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2" name="Rectangle 1236"/>
            <p:cNvSpPr>
              <a:spLocks noChangeArrowheads="1"/>
            </p:cNvSpPr>
            <p:nvPr/>
          </p:nvSpPr>
          <p:spPr bwMode="auto">
            <a:xfrm>
              <a:off x="21588" y="18246"/>
              <a:ext cx="40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3" name="Rectangle 1237"/>
            <p:cNvSpPr>
              <a:spLocks noChangeArrowheads="1"/>
            </p:cNvSpPr>
            <p:nvPr/>
          </p:nvSpPr>
          <p:spPr bwMode="auto">
            <a:xfrm>
              <a:off x="17889" y="17686"/>
              <a:ext cx="18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Production rate [mg/s/</a:t>
              </a:r>
              <a:r>
                <a:rPr kumimoji="0" lang="en-US" alt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ginit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54" name="Rectangle 1238"/>
            <p:cNvSpPr>
              <a:spLocks noChangeArrowheads="1"/>
            </p:cNvSpPr>
            <p:nvPr/>
          </p:nvSpPr>
          <p:spPr bwMode="auto">
            <a:xfrm>
              <a:off x="19901" y="18459"/>
              <a:ext cx="61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[s]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5" name="Freeform 1239"/>
            <p:cNvSpPr>
              <a:spLocks/>
            </p:cNvSpPr>
            <p:nvPr/>
          </p:nvSpPr>
          <p:spPr bwMode="auto">
            <a:xfrm>
              <a:off x="20540" y="16054"/>
              <a:ext cx="56" cy="53"/>
            </a:xfrm>
            <a:custGeom>
              <a:avLst/>
              <a:gdLst>
                <a:gd name="T0" fmla="*/ 28 w 56"/>
                <a:gd name="T1" fmla="*/ 0 h 53"/>
                <a:gd name="T2" fmla="*/ 56 w 56"/>
                <a:gd name="T3" fmla="*/ 26 h 53"/>
                <a:gd name="T4" fmla="*/ 28 w 56"/>
                <a:gd name="T5" fmla="*/ 53 h 53"/>
                <a:gd name="T6" fmla="*/ 0 w 56"/>
                <a:gd name="T7" fmla="*/ 26 h 53"/>
                <a:gd name="T8" fmla="*/ 28 w 5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3">
                  <a:moveTo>
                    <a:pt x="28" y="0"/>
                  </a:moveTo>
                  <a:lnTo>
                    <a:pt x="56" y="26"/>
                  </a:lnTo>
                  <a:lnTo>
                    <a:pt x="28" y="53"/>
                  </a:lnTo>
                  <a:lnTo>
                    <a:pt x="0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" name="Freeform 1240"/>
            <p:cNvSpPr>
              <a:spLocks noEditPoints="1"/>
            </p:cNvSpPr>
            <p:nvPr/>
          </p:nvSpPr>
          <p:spPr bwMode="auto">
            <a:xfrm>
              <a:off x="20535" y="16050"/>
              <a:ext cx="65" cy="61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7 w 386"/>
                <a:gd name="T5" fmla="*/ 176 h 386"/>
                <a:gd name="T6" fmla="*/ 377 w 386"/>
                <a:gd name="T7" fmla="*/ 210 h 386"/>
                <a:gd name="T8" fmla="*/ 210 w 386"/>
                <a:gd name="T9" fmla="*/ 376 h 386"/>
                <a:gd name="T10" fmla="*/ 176 w 386"/>
                <a:gd name="T11" fmla="*/ 376 h 386"/>
                <a:gd name="T12" fmla="*/ 10 w 386"/>
                <a:gd name="T13" fmla="*/ 210 h 386"/>
                <a:gd name="T14" fmla="*/ 10 w 386"/>
                <a:gd name="T15" fmla="*/ 176 h 386"/>
                <a:gd name="T16" fmla="*/ 176 w 386"/>
                <a:gd name="T17" fmla="*/ 9 h 386"/>
                <a:gd name="T18" fmla="*/ 44 w 386"/>
                <a:gd name="T19" fmla="*/ 210 h 386"/>
                <a:gd name="T20" fmla="*/ 44 w 386"/>
                <a:gd name="T21" fmla="*/ 176 h 386"/>
                <a:gd name="T22" fmla="*/ 210 w 386"/>
                <a:gd name="T23" fmla="*/ 342 h 386"/>
                <a:gd name="T24" fmla="*/ 176 w 386"/>
                <a:gd name="T25" fmla="*/ 342 h 386"/>
                <a:gd name="T26" fmla="*/ 343 w 386"/>
                <a:gd name="T27" fmla="*/ 176 h 386"/>
                <a:gd name="T28" fmla="*/ 343 w 386"/>
                <a:gd name="T29" fmla="*/ 210 h 386"/>
                <a:gd name="T30" fmla="*/ 176 w 386"/>
                <a:gd name="T31" fmla="*/ 43 h 386"/>
                <a:gd name="T32" fmla="*/ 210 w 386"/>
                <a:gd name="T33" fmla="*/ 43 h 386"/>
                <a:gd name="T34" fmla="*/ 44 w 386"/>
                <a:gd name="T35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6" y="0"/>
                    <a:pt x="201" y="0"/>
                    <a:pt x="210" y="9"/>
                  </a:cubicBezTo>
                  <a:lnTo>
                    <a:pt x="377" y="176"/>
                  </a:lnTo>
                  <a:cubicBezTo>
                    <a:pt x="386" y="185"/>
                    <a:pt x="386" y="200"/>
                    <a:pt x="377" y="210"/>
                  </a:cubicBezTo>
                  <a:lnTo>
                    <a:pt x="210" y="376"/>
                  </a:lnTo>
                  <a:cubicBezTo>
                    <a:pt x="201" y="386"/>
                    <a:pt x="186" y="386"/>
                    <a:pt x="176" y="376"/>
                  </a:cubicBezTo>
                  <a:lnTo>
                    <a:pt x="10" y="210"/>
                  </a:lnTo>
                  <a:cubicBezTo>
                    <a:pt x="0" y="200"/>
                    <a:pt x="0" y="185"/>
                    <a:pt x="10" y="176"/>
                  </a:cubicBezTo>
                  <a:lnTo>
                    <a:pt x="176" y="9"/>
                  </a:lnTo>
                  <a:close/>
                  <a:moveTo>
                    <a:pt x="44" y="210"/>
                  </a:moveTo>
                  <a:lnTo>
                    <a:pt x="44" y="176"/>
                  </a:lnTo>
                  <a:lnTo>
                    <a:pt x="210" y="342"/>
                  </a:lnTo>
                  <a:lnTo>
                    <a:pt x="176" y="342"/>
                  </a:lnTo>
                  <a:lnTo>
                    <a:pt x="343" y="176"/>
                  </a:lnTo>
                  <a:lnTo>
                    <a:pt x="343" y="210"/>
                  </a:lnTo>
                  <a:lnTo>
                    <a:pt x="176" y="43"/>
                  </a:lnTo>
                  <a:lnTo>
                    <a:pt x="210" y="43"/>
                  </a:lnTo>
                  <a:lnTo>
                    <a:pt x="44" y="21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" name="Rectangle 1241"/>
            <p:cNvSpPr>
              <a:spLocks noChangeArrowheads="1"/>
            </p:cNvSpPr>
            <p:nvPr/>
          </p:nvSpPr>
          <p:spPr bwMode="auto">
            <a:xfrm>
              <a:off x="20740" y="15982"/>
              <a:ext cx="74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CH3COOH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8" name="Freeform 1242"/>
            <p:cNvSpPr>
              <a:spLocks/>
            </p:cNvSpPr>
            <p:nvPr/>
          </p:nvSpPr>
          <p:spPr bwMode="auto">
            <a:xfrm>
              <a:off x="20540" y="16373"/>
              <a:ext cx="56" cy="52"/>
            </a:xfrm>
            <a:custGeom>
              <a:avLst/>
              <a:gdLst>
                <a:gd name="T0" fmla="*/ 28 w 56"/>
                <a:gd name="T1" fmla="*/ 0 h 52"/>
                <a:gd name="T2" fmla="*/ 56 w 56"/>
                <a:gd name="T3" fmla="*/ 52 h 52"/>
                <a:gd name="T4" fmla="*/ 0 w 56"/>
                <a:gd name="T5" fmla="*/ 52 h 52"/>
                <a:gd name="T6" fmla="*/ 28 w 56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28" y="0"/>
                  </a:moveTo>
                  <a:lnTo>
                    <a:pt x="56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" name="Freeform 1243"/>
            <p:cNvSpPr>
              <a:spLocks noEditPoints="1"/>
            </p:cNvSpPr>
            <p:nvPr/>
          </p:nvSpPr>
          <p:spPr bwMode="auto">
            <a:xfrm>
              <a:off x="20536" y="16369"/>
              <a:ext cx="64" cy="60"/>
            </a:xfrm>
            <a:custGeom>
              <a:avLst/>
              <a:gdLst>
                <a:gd name="T0" fmla="*/ 171 w 384"/>
                <a:gd name="T1" fmla="*/ 13 h 381"/>
                <a:gd name="T2" fmla="*/ 192 w 384"/>
                <a:gd name="T3" fmla="*/ 0 h 381"/>
                <a:gd name="T4" fmla="*/ 214 w 384"/>
                <a:gd name="T5" fmla="*/ 13 h 381"/>
                <a:gd name="T6" fmla="*/ 380 w 384"/>
                <a:gd name="T7" fmla="*/ 346 h 381"/>
                <a:gd name="T8" fmla="*/ 379 w 384"/>
                <a:gd name="T9" fmla="*/ 370 h 381"/>
                <a:gd name="T10" fmla="*/ 359 w 384"/>
                <a:gd name="T11" fmla="*/ 381 h 381"/>
                <a:gd name="T12" fmla="*/ 26 w 384"/>
                <a:gd name="T13" fmla="*/ 381 h 381"/>
                <a:gd name="T14" fmla="*/ 5 w 384"/>
                <a:gd name="T15" fmla="*/ 370 h 381"/>
                <a:gd name="T16" fmla="*/ 4 w 384"/>
                <a:gd name="T17" fmla="*/ 346 h 381"/>
                <a:gd name="T18" fmla="*/ 171 w 384"/>
                <a:gd name="T19" fmla="*/ 13 h 381"/>
                <a:gd name="T20" fmla="*/ 47 w 384"/>
                <a:gd name="T21" fmla="*/ 368 h 381"/>
                <a:gd name="T22" fmla="*/ 26 w 384"/>
                <a:gd name="T23" fmla="*/ 333 h 381"/>
                <a:gd name="T24" fmla="*/ 359 w 384"/>
                <a:gd name="T25" fmla="*/ 333 h 381"/>
                <a:gd name="T26" fmla="*/ 337 w 384"/>
                <a:gd name="T27" fmla="*/ 368 h 381"/>
                <a:gd name="T28" fmla="*/ 171 w 384"/>
                <a:gd name="T29" fmla="*/ 34 h 381"/>
                <a:gd name="T30" fmla="*/ 214 w 384"/>
                <a:gd name="T31" fmla="*/ 34 h 381"/>
                <a:gd name="T32" fmla="*/ 47 w 384"/>
                <a:gd name="T33" fmla="*/ 3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4" h="381">
                  <a:moveTo>
                    <a:pt x="171" y="13"/>
                  </a:moveTo>
                  <a:cubicBezTo>
                    <a:pt x="175" y="5"/>
                    <a:pt x="183" y="0"/>
                    <a:pt x="192" y="0"/>
                  </a:cubicBezTo>
                  <a:cubicBezTo>
                    <a:pt x="201" y="0"/>
                    <a:pt x="210" y="5"/>
                    <a:pt x="214" y="13"/>
                  </a:cubicBezTo>
                  <a:lnTo>
                    <a:pt x="380" y="346"/>
                  </a:lnTo>
                  <a:cubicBezTo>
                    <a:pt x="384" y="354"/>
                    <a:pt x="384" y="362"/>
                    <a:pt x="379" y="370"/>
                  </a:cubicBezTo>
                  <a:cubicBezTo>
                    <a:pt x="375" y="377"/>
                    <a:pt x="367" y="381"/>
                    <a:pt x="359" y="381"/>
                  </a:cubicBezTo>
                  <a:lnTo>
                    <a:pt x="26" y="381"/>
                  </a:lnTo>
                  <a:cubicBezTo>
                    <a:pt x="17" y="381"/>
                    <a:pt x="9" y="377"/>
                    <a:pt x="5" y="370"/>
                  </a:cubicBezTo>
                  <a:cubicBezTo>
                    <a:pt x="1" y="362"/>
                    <a:pt x="0" y="354"/>
                    <a:pt x="4" y="346"/>
                  </a:cubicBezTo>
                  <a:lnTo>
                    <a:pt x="171" y="13"/>
                  </a:lnTo>
                  <a:close/>
                  <a:moveTo>
                    <a:pt x="47" y="368"/>
                  </a:moveTo>
                  <a:lnTo>
                    <a:pt x="26" y="333"/>
                  </a:lnTo>
                  <a:lnTo>
                    <a:pt x="359" y="333"/>
                  </a:lnTo>
                  <a:lnTo>
                    <a:pt x="337" y="368"/>
                  </a:lnTo>
                  <a:lnTo>
                    <a:pt x="171" y="34"/>
                  </a:lnTo>
                  <a:lnTo>
                    <a:pt x="214" y="34"/>
                  </a:lnTo>
                  <a:lnTo>
                    <a:pt x="47" y="36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" name="Rectangle 1244"/>
            <p:cNvSpPr>
              <a:spLocks noChangeArrowheads="1"/>
            </p:cNvSpPr>
            <p:nvPr/>
          </p:nvSpPr>
          <p:spPr bwMode="auto">
            <a:xfrm>
              <a:off x="20740" y="16301"/>
              <a:ext cx="5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CH3OH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1" name="Freeform 1245"/>
            <p:cNvSpPr>
              <a:spLocks/>
            </p:cNvSpPr>
            <p:nvPr/>
          </p:nvSpPr>
          <p:spPr bwMode="auto">
            <a:xfrm>
              <a:off x="20420" y="16710"/>
              <a:ext cx="297" cy="15"/>
            </a:xfrm>
            <a:custGeom>
              <a:avLst/>
              <a:gdLst>
                <a:gd name="T0" fmla="*/ 48 w 1776"/>
                <a:gd name="T1" fmla="*/ 0 h 96"/>
                <a:gd name="T2" fmla="*/ 1728 w 1776"/>
                <a:gd name="T3" fmla="*/ 0 h 96"/>
                <a:gd name="T4" fmla="*/ 1776 w 1776"/>
                <a:gd name="T5" fmla="*/ 48 h 96"/>
                <a:gd name="T6" fmla="*/ 1728 w 1776"/>
                <a:gd name="T7" fmla="*/ 96 h 96"/>
                <a:gd name="T8" fmla="*/ 48 w 1776"/>
                <a:gd name="T9" fmla="*/ 96 h 96"/>
                <a:gd name="T10" fmla="*/ 0 w 1776"/>
                <a:gd name="T11" fmla="*/ 48 h 96"/>
                <a:gd name="T12" fmla="*/ 48 w 177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6" h="96">
                  <a:moveTo>
                    <a:pt x="48" y="0"/>
                  </a:moveTo>
                  <a:lnTo>
                    <a:pt x="1728" y="0"/>
                  </a:lnTo>
                  <a:cubicBezTo>
                    <a:pt x="1755" y="0"/>
                    <a:pt x="1776" y="22"/>
                    <a:pt x="1776" y="48"/>
                  </a:cubicBezTo>
                  <a:cubicBezTo>
                    <a:pt x="1776" y="75"/>
                    <a:pt x="1755" y="96"/>
                    <a:pt x="1728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" name="Rectangle 1246"/>
            <p:cNvSpPr>
              <a:spLocks noChangeArrowheads="1"/>
            </p:cNvSpPr>
            <p:nvPr/>
          </p:nvSpPr>
          <p:spPr bwMode="auto">
            <a:xfrm>
              <a:off x="20740" y="16620"/>
              <a:ext cx="37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3" name="Freeform 1247"/>
            <p:cNvSpPr>
              <a:spLocks noEditPoints="1"/>
            </p:cNvSpPr>
            <p:nvPr/>
          </p:nvSpPr>
          <p:spPr bwMode="auto">
            <a:xfrm>
              <a:off x="20420" y="17029"/>
              <a:ext cx="289" cy="15"/>
            </a:xfrm>
            <a:custGeom>
              <a:avLst/>
              <a:gdLst>
                <a:gd name="T0" fmla="*/ 48 w 1728"/>
                <a:gd name="T1" fmla="*/ 0 h 96"/>
                <a:gd name="T2" fmla="*/ 336 w 1728"/>
                <a:gd name="T3" fmla="*/ 0 h 96"/>
                <a:gd name="T4" fmla="*/ 384 w 1728"/>
                <a:gd name="T5" fmla="*/ 48 h 96"/>
                <a:gd name="T6" fmla="*/ 336 w 1728"/>
                <a:gd name="T7" fmla="*/ 96 h 96"/>
                <a:gd name="T8" fmla="*/ 48 w 1728"/>
                <a:gd name="T9" fmla="*/ 96 h 96"/>
                <a:gd name="T10" fmla="*/ 0 w 1728"/>
                <a:gd name="T11" fmla="*/ 48 h 96"/>
                <a:gd name="T12" fmla="*/ 48 w 1728"/>
                <a:gd name="T13" fmla="*/ 0 h 96"/>
                <a:gd name="T14" fmla="*/ 720 w 1728"/>
                <a:gd name="T15" fmla="*/ 0 h 96"/>
                <a:gd name="T16" fmla="*/ 1008 w 1728"/>
                <a:gd name="T17" fmla="*/ 0 h 96"/>
                <a:gd name="T18" fmla="*/ 1056 w 1728"/>
                <a:gd name="T19" fmla="*/ 48 h 96"/>
                <a:gd name="T20" fmla="*/ 1008 w 1728"/>
                <a:gd name="T21" fmla="*/ 96 h 96"/>
                <a:gd name="T22" fmla="*/ 720 w 1728"/>
                <a:gd name="T23" fmla="*/ 96 h 96"/>
                <a:gd name="T24" fmla="*/ 672 w 1728"/>
                <a:gd name="T25" fmla="*/ 48 h 96"/>
                <a:gd name="T26" fmla="*/ 720 w 1728"/>
                <a:gd name="T27" fmla="*/ 0 h 96"/>
                <a:gd name="T28" fmla="*/ 1392 w 1728"/>
                <a:gd name="T29" fmla="*/ 0 h 96"/>
                <a:gd name="T30" fmla="*/ 1680 w 1728"/>
                <a:gd name="T31" fmla="*/ 0 h 96"/>
                <a:gd name="T32" fmla="*/ 1728 w 1728"/>
                <a:gd name="T33" fmla="*/ 48 h 96"/>
                <a:gd name="T34" fmla="*/ 1680 w 1728"/>
                <a:gd name="T35" fmla="*/ 96 h 96"/>
                <a:gd name="T36" fmla="*/ 1392 w 1728"/>
                <a:gd name="T37" fmla="*/ 96 h 96"/>
                <a:gd name="T38" fmla="*/ 1344 w 1728"/>
                <a:gd name="T39" fmla="*/ 48 h 96"/>
                <a:gd name="T40" fmla="*/ 1392 w 1728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8" h="96">
                  <a:moveTo>
                    <a:pt x="48" y="0"/>
                  </a:moveTo>
                  <a:lnTo>
                    <a:pt x="336" y="0"/>
                  </a:lnTo>
                  <a:cubicBezTo>
                    <a:pt x="363" y="0"/>
                    <a:pt x="384" y="22"/>
                    <a:pt x="384" y="48"/>
                  </a:cubicBezTo>
                  <a:cubicBezTo>
                    <a:pt x="384" y="75"/>
                    <a:pt x="363" y="96"/>
                    <a:pt x="336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  <a:moveTo>
                    <a:pt x="720" y="0"/>
                  </a:moveTo>
                  <a:lnTo>
                    <a:pt x="1008" y="0"/>
                  </a:lnTo>
                  <a:cubicBezTo>
                    <a:pt x="1035" y="0"/>
                    <a:pt x="1056" y="22"/>
                    <a:pt x="1056" y="48"/>
                  </a:cubicBezTo>
                  <a:cubicBezTo>
                    <a:pt x="1056" y="75"/>
                    <a:pt x="1035" y="96"/>
                    <a:pt x="1008" y="96"/>
                  </a:cubicBezTo>
                  <a:lnTo>
                    <a:pt x="720" y="96"/>
                  </a:lnTo>
                  <a:cubicBezTo>
                    <a:pt x="694" y="96"/>
                    <a:pt x="672" y="75"/>
                    <a:pt x="672" y="48"/>
                  </a:cubicBezTo>
                  <a:cubicBezTo>
                    <a:pt x="672" y="22"/>
                    <a:pt x="694" y="0"/>
                    <a:pt x="720" y="0"/>
                  </a:cubicBezTo>
                  <a:close/>
                  <a:moveTo>
                    <a:pt x="1392" y="0"/>
                  </a:moveTo>
                  <a:lnTo>
                    <a:pt x="1680" y="0"/>
                  </a:lnTo>
                  <a:cubicBezTo>
                    <a:pt x="1707" y="0"/>
                    <a:pt x="1728" y="22"/>
                    <a:pt x="1728" y="48"/>
                  </a:cubicBezTo>
                  <a:cubicBezTo>
                    <a:pt x="1728" y="75"/>
                    <a:pt x="1707" y="96"/>
                    <a:pt x="1680" y="96"/>
                  </a:cubicBezTo>
                  <a:lnTo>
                    <a:pt x="1392" y="96"/>
                  </a:lnTo>
                  <a:cubicBezTo>
                    <a:pt x="1366" y="96"/>
                    <a:pt x="1344" y="75"/>
                    <a:pt x="1344" y="48"/>
                  </a:cubicBezTo>
                  <a:cubicBezTo>
                    <a:pt x="1344" y="22"/>
                    <a:pt x="1366" y="0"/>
                    <a:pt x="1392" y="0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4" name="Rectangle 1248"/>
            <p:cNvSpPr>
              <a:spLocks noChangeArrowheads="1"/>
            </p:cNvSpPr>
            <p:nvPr/>
          </p:nvSpPr>
          <p:spPr bwMode="auto">
            <a:xfrm>
              <a:off x="20740" y="16938"/>
              <a:ext cx="55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CH3OH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65" name="Group 1251"/>
          <p:cNvGrpSpPr>
            <a:grpSpLocks noChangeAspect="1"/>
          </p:cNvGrpSpPr>
          <p:nvPr/>
        </p:nvGrpSpPr>
        <p:grpSpPr bwMode="auto">
          <a:xfrm>
            <a:off x="34666240" y="24885651"/>
            <a:ext cx="6913563" cy="5037137"/>
            <a:chOff x="21837" y="15676"/>
            <a:chExt cx="4355" cy="3173"/>
          </a:xfrm>
        </p:grpSpPr>
        <p:sp>
          <p:nvSpPr>
            <p:cNvPr id="2166" name="AutoShape 1250"/>
            <p:cNvSpPr>
              <a:spLocks noChangeAspect="1" noChangeArrowheads="1" noTextEdit="1"/>
            </p:cNvSpPr>
            <p:nvPr/>
          </p:nvSpPr>
          <p:spPr bwMode="auto">
            <a:xfrm>
              <a:off x="21838" y="15677"/>
              <a:ext cx="4292" cy="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67" name="Group 1452"/>
            <p:cNvGrpSpPr>
              <a:grpSpLocks/>
            </p:cNvGrpSpPr>
            <p:nvPr/>
          </p:nvGrpSpPr>
          <p:grpSpPr bwMode="auto">
            <a:xfrm>
              <a:off x="21837" y="15676"/>
              <a:ext cx="4294" cy="3173"/>
              <a:chOff x="21837" y="15676"/>
              <a:chExt cx="4294" cy="3173"/>
            </a:xfrm>
          </p:grpSpPr>
          <p:sp>
            <p:nvSpPr>
              <p:cNvPr id="2291" name="Rectangle 1252"/>
              <p:cNvSpPr>
                <a:spLocks noChangeArrowheads="1"/>
              </p:cNvSpPr>
              <p:nvPr/>
            </p:nvSpPr>
            <p:spPr bwMode="auto">
              <a:xfrm>
                <a:off x="21837" y="15676"/>
                <a:ext cx="4294" cy="31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Rectangle 1253"/>
              <p:cNvSpPr>
                <a:spLocks noChangeArrowheads="1"/>
              </p:cNvSpPr>
              <p:nvPr/>
            </p:nvSpPr>
            <p:spPr bwMode="auto">
              <a:xfrm>
                <a:off x="22710" y="15823"/>
                <a:ext cx="3137" cy="23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Freeform 1254"/>
              <p:cNvSpPr>
                <a:spLocks noEditPoints="1"/>
              </p:cNvSpPr>
              <p:nvPr/>
            </p:nvSpPr>
            <p:spPr bwMode="auto">
              <a:xfrm>
                <a:off x="22705" y="15820"/>
                <a:ext cx="3146" cy="2397"/>
              </a:xfrm>
              <a:custGeom>
                <a:avLst/>
                <a:gdLst>
                  <a:gd name="T0" fmla="*/ 0 w 18640"/>
                  <a:gd name="T1" fmla="*/ 24 h 14736"/>
                  <a:gd name="T2" fmla="*/ 24 w 18640"/>
                  <a:gd name="T3" fmla="*/ 0 h 14736"/>
                  <a:gd name="T4" fmla="*/ 18616 w 18640"/>
                  <a:gd name="T5" fmla="*/ 0 h 14736"/>
                  <a:gd name="T6" fmla="*/ 18640 w 18640"/>
                  <a:gd name="T7" fmla="*/ 24 h 14736"/>
                  <a:gd name="T8" fmla="*/ 18640 w 18640"/>
                  <a:gd name="T9" fmla="*/ 14712 h 14736"/>
                  <a:gd name="T10" fmla="*/ 18616 w 18640"/>
                  <a:gd name="T11" fmla="*/ 14736 h 14736"/>
                  <a:gd name="T12" fmla="*/ 24 w 18640"/>
                  <a:gd name="T13" fmla="*/ 14736 h 14736"/>
                  <a:gd name="T14" fmla="*/ 0 w 18640"/>
                  <a:gd name="T15" fmla="*/ 14712 h 14736"/>
                  <a:gd name="T16" fmla="*/ 0 w 18640"/>
                  <a:gd name="T17" fmla="*/ 24 h 14736"/>
                  <a:gd name="T18" fmla="*/ 48 w 18640"/>
                  <a:gd name="T19" fmla="*/ 14712 h 14736"/>
                  <a:gd name="T20" fmla="*/ 24 w 18640"/>
                  <a:gd name="T21" fmla="*/ 14688 h 14736"/>
                  <a:gd name="T22" fmla="*/ 18616 w 18640"/>
                  <a:gd name="T23" fmla="*/ 14688 h 14736"/>
                  <a:gd name="T24" fmla="*/ 18592 w 18640"/>
                  <a:gd name="T25" fmla="*/ 14712 h 14736"/>
                  <a:gd name="T26" fmla="*/ 18592 w 18640"/>
                  <a:gd name="T27" fmla="*/ 24 h 14736"/>
                  <a:gd name="T28" fmla="*/ 18616 w 18640"/>
                  <a:gd name="T29" fmla="*/ 48 h 14736"/>
                  <a:gd name="T30" fmla="*/ 24 w 18640"/>
                  <a:gd name="T31" fmla="*/ 48 h 14736"/>
                  <a:gd name="T32" fmla="*/ 48 w 18640"/>
                  <a:gd name="T33" fmla="*/ 24 h 14736"/>
                  <a:gd name="T34" fmla="*/ 48 w 18640"/>
                  <a:gd name="T35" fmla="*/ 14712 h 14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40" h="14736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8616" y="0"/>
                    </a:lnTo>
                    <a:cubicBezTo>
                      <a:pt x="18630" y="0"/>
                      <a:pt x="18640" y="11"/>
                      <a:pt x="18640" y="24"/>
                    </a:cubicBezTo>
                    <a:lnTo>
                      <a:pt x="18640" y="14712"/>
                    </a:lnTo>
                    <a:cubicBezTo>
                      <a:pt x="18640" y="14726"/>
                      <a:pt x="18630" y="14736"/>
                      <a:pt x="18616" y="14736"/>
                    </a:cubicBezTo>
                    <a:lnTo>
                      <a:pt x="24" y="14736"/>
                    </a:lnTo>
                    <a:cubicBezTo>
                      <a:pt x="11" y="14736"/>
                      <a:pt x="0" y="14726"/>
                      <a:pt x="0" y="14712"/>
                    </a:cubicBezTo>
                    <a:lnTo>
                      <a:pt x="0" y="24"/>
                    </a:lnTo>
                    <a:close/>
                    <a:moveTo>
                      <a:pt x="48" y="14712"/>
                    </a:moveTo>
                    <a:lnTo>
                      <a:pt x="24" y="14688"/>
                    </a:lnTo>
                    <a:lnTo>
                      <a:pt x="18616" y="14688"/>
                    </a:lnTo>
                    <a:lnTo>
                      <a:pt x="18592" y="14712"/>
                    </a:lnTo>
                    <a:lnTo>
                      <a:pt x="18592" y="24"/>
                    </a:lnTo>
                    <a:lnTo>
                      <a:pt x="18616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4712"/>
                    </a:lnTo>
                    <a:close/>
                  </a:path>
                </a:pathLst>
              </a:custGeom>
              <a:solidFill>
                <a:srgbClr val="7F7F7F"/>
              </a:solidFill>
              <a:ln w="1588" cap="flat">
                <a:solidFill>
                  <a:srgbClr val="7F7F7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4" name="Rectangle 1255"/>
              <p:cNvSpPr>
                <a:spLocks noChangeArrowheads="1"/>
              </p:cNvSpPr>
              <p:nvPr/>
            </p:nvSpPr>
            <p:spPr bwMode="auto">
              <a:xfrm>
                <a:off x="22705" y="15823"/>
                <a:ext cx="9" cy="2390"/>
              </a:xfrm>
              <a:prstGeom prst="rect">
                <a:avLst/>
              </a:pr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Freeform 1256"/>
              <p:cNvSpPr>
                <a:spLocks noEditPoints="1"/>
              </p:cNvSpPr>
              <p:nvPr/>
            </p:nvSpPr>
            <p:spPr bwMode="auto">
              <a:xfrm>
                <a:off x="22660" y="15820"/>
                <a:ext cx="50" cy="2397"/>
              </a:xfrm>
              <a:custGeom>
                <a:avLst/>
                <a:gdLst>
                  <a:gd name="T0" fmla="*/ 0 w 50"/>
                  <a:gd name="T1" fmla="*/ 2390 h 2397"/>
                  <a:gd name="T2" fmla="*/ 50 w 50"/>
                  <a:gd name="T3" fmla="*/ 2390 h 2397"/>
                  <a:gd name="T4" fmla="*/ 50 w 50"/>
                  <a:gd name="T5" fmla="*/ 2397 h 2397"/>
                  <a:gd name="T6" fmla="*/ 0 w 50"/>
                  <a:gd name="T7" fmla="*/ 2397 h 2397"/>
                  <a:gd name="T8" fmla="*/ 0 w 50"/>
                  <a:gd name="T9" fmla="*/ 2390 h 2397"/>
                  <a:gd name="T10" fmla="*/ 0 w 50"/>
                  <a:gd name="T11" fmla="*/ 1792 h 2397"/>
                  <a:gd name="T12" fmla="*/ 50 w 50"/>
                  <a:gd name="T13" fmla="*/ 1792 h 2397"/>
                  <a:gd name="T14" fmla="*/ 50 w 50"/>
                  <a:gd name="T15" fmla="*/ 1800 h 2397"/>
                  <a:gd name="T16" fmla="*/ 0 w 50"/>
                  <a:gd name="T17" fmla="*/ 1800 h 2397"/>
                  <a:gd name="T18" fmla="*/ 0 w 50"/>
                  <a:gd name="T19" fmla="*/ 1792 h 2397"/>
                  <a:gd name="T20" fmla="*/ 0 w 50"/>
                  <a:gd name="T21" fmla="*/ 1195 h 2397"/>
                  <a:gd name="T22" fmla="*/ 50 w 50"/>
                  <a:gd name="T23" fmla="*/ 1195 h 2397"/>
                  <a:gd name="T24" fmla="*/ 50 w 50"/>
                  <a:gd name="T25" fmla="*/ 1202 h 2397"/>
                  <a:gd name="T26" fmla="*/ 0 w 50"/>
                  <a:gd name="T27" fmla="*/ 1202 h 2397"/>
                  <a:gd name="T28" fmla="*/ 0 w 50"/>
                  <a:gd name="T29" fmla="*/ 1195 h 2397"/>
                  <a:gd name="T30" fmla="*/ 0 w 50"/>
                  <a:gd name="T31" fmla="*/ 597 h 2397"/>
                  <a:gd name="T32" fmla="*/ 50 w 50"/>
                  <a:gd name="T33" fmla="*/ 597 h 2397"/>
                  <a:gd name="T34" fmla="*/ 50 w 50"/>
                  <a:gd name="T35" fmla="*/ 605 h 2397"/>
                  <a:gd name="T36" fmla="*/ 0 w 50"/>
                  <a:gd name="T37" fmla="*/ 605 h 2397"/>
                  <a:gd name="T38" fmla="*/ 0 w 50"/>
                  <a:gd name="T39" fmla="*/ 597 h 2397"/>
                  <a:gd name="T40" fmla="*/ 0 w 50"/>
                  <a:gd name="T41" fmla="*/ 0 h 2397"/>
                  <a:gd name="T42" fmla="*/ 50 w 50"/>
                  <a:gd name="T43" fmla="*/ 0 h 2397"/>
                  <a:gd name="T44" fmla="*/ 50 w 50"/>
                  <a:gd name="T45" fmla="*/ 7 h 2397"/>
                  <a:gd name="T46" fmla="*/ 0 w 50"/>
                  <a:gd name="T47" fmla="*/ 7 h 2397"/>
                  <a:gd name="T48" fmla="*/ 0 w 50"/>
                  <a:gd name="T49" fmla="*/ 0 h 2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2397">
                    <a:moveTo>
                      <a:pt x="0" y="2390"/>
                    </a:moveTo>
                    <a:lnTo>
                      <a:pt x="50" y="2390"/>
                    </a:lnTo>
                    <a:lnTo>
                      <a:pt x="50" y="2397"/>
                    </a:lnTo>
                    <a:lnTo>
                      <a:pt x="0" y="2397"/>
                    </a:lnTo>
                    <a:lnTo>
                      <a:pt x="0" y="2390"/>
                    </a:lnTo>
                    <a:close/>
                    <a:moveTo>
                      <a:pt x="0" y="1792"/>
                    </a:moveTo>
                    <a:lnTo>
                      <a:pt x="50" y="1792"/>
                    </a:lnTo>
                    <a:lnTo>
                      <a:pt x="50" y="1800"/>
                    </a:lnTo>
                    <a:lnTo>
                      <a:pt x="0" y="1800"/>
                    </a:lnTo>
                    <a:lnTo>
                      <a:pt x="0" y="1792"/>
                    </a:lnTo>
                    <a:close/>
                    <a:moveTo>
                      <a:pt x="0" y="1195"/>
                    </a:moveTo>
                    <a:lnTo>
                      <a:pt x="50" y="1195"/>
                    </a:lnTo>
                    <a:lnTo>
                      <a:pt x="50" y="1202"/>
                    </a:lnTo>
                    <a:lnTo>
                      <a:pt x="0" y="1202"/>
                    </a:lnTo>
                    <a:lnTo>
                      <a:pt x="0" y="1195"/>
                    </a:lnTo>
                    <a:close/>
                    <a:moveTo>
                      <a:pt x="0" y="597"/>
                    </a:moveTo>
                    <a:lnTo>
                      <a:pt x="50" y="597"/>
                    </a:lnTo>
                    <a:lnTo>
                      <a:pt x="50" y="605"/>
                    </a:lnTo>
                    <a:lnTo>
                      <a:pt x="0" y="605"/>
                    </a:lnTo>
                    <a:lnTo>
                      <a:pt x="0" y="597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lnTo>
                      <a:pt x="50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6" name="Rectangle 1257"/>
              <p:cNvSpPr>
                <a:spLocks noChangeArrowheads="1"/>
              </p:cNvSpPr>
              <p:nvPr/>
            </p:nvSpPr>
            <p:spPr bwMode="auto">
              <a:xfrm>
                <a:off x="22710" y="18210"/>
                <a:ext cx="3137" cy="7"/>
              </a:xfrm>
              <a:prstGeom prst="rect">
                <a:avLst/>
              </a:pr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7" name="Freeform 1258"/>
              <p:cNvSpPr>
                <a:spLocks noEditPoints="1"/>
              </p:cNvSpPr>
              <p:nvPr/>
            </p:nvSpPr>
            <p:spPr bwMode="auto">
              <a:xfrm>
                <a:off x="22705" y="18213"/>
                <a:ext cx="3146" cy="49"/>
              </a:xfrm>
              <a:custGeom>
                <a:avLst/>
                <a:gdLst>
                  <a:gd name="T0" fmla="*/ 9 w 3146"/>
                  <a:gd name="T1" fmla="*/ 0 h 49"/>
                  <a:gd name="T2" fmla="*/ 9 w 3146"/>
                  <a:gd name="T3" fmla="*/ 49 h 49"/>
                  <a:gd name="T4" fmla="*/ 0 w 3146"/>
                  <a:gd name="T5" fmla="*/ 49 h 49"/>
                  <a:gd name="T6" fmla="*/ 0 w 3146"/>
                  <a:gd name="T7" fmla="*/ 0 h 49"/>
                  <a:gd name="T8" fmla="*/ 9 w 3146"/>
                  <a:gd name="T9" fmla="*/ 0 h 49"/>
                  <a:gd name="T10" fmla="*/ 1054 w 3146"/>
                  <a:gd name="T11" fmla="*/ 0 h 49"/>
                  <a:gd name="T12" fmla="*/ 1054 w 3146"/>
                  <a:gd name="T13" fmla="*/ 49 h 49"/>
                  <a:gd name="T14" fmla="*/ 1045 w 3146"/>
                  <a:gd name="T15" fmla="*/ 49 h 49"/>
                  <a:gd name="T16" fmla="*/ 1045 w 3146"/>
                  <a:gd name="T17" fmla="*/ 0 h 49"/>
                  <a:gd name="T18" fmla="*/ 1054 w 3146"/>
                  <a:gd name="T19" fmla="*/ 0 h 49"/>
                  <a:gd name="T20" fmla="*/ 2100 w 3146"/>
                  <a:gd name="T21" fmla="*/ 0 h 49"/>
                  <a:gd name="T22" fmla="*/ 2100 w 3146"/>
                  <a:gd name="T23" fmla="*/ 49 h 49"/>
                  <a:gd name="T24" fmla="*/ 2092 w 3146"/>
                  <a:gd name="T25" fmla="*/ 49 h 49"/>
                  <a:gd name="T26" fmla="*/ 2092 w 3146"/>
                  <a:gd name="T27" fmla="*/ 0 h 49"/>
                  <a:gd name="T28" fmla="*/ 2100 w 3146"/>
                  <a:gd name="T29" fmla="*/ 0 h 49"/>
                  <a:gd name="T30" fmla="*/ 3146 w 3146"/>
                  <a:gd name="T31" fmla="*/ 0 h 49"/>
                  <a:gd name="T32" fmla="*/ 3146 w 3146"/>
                  <a:gd name="T33" fmla="*/ 49 h 49"/>
                  <a:gd name="T34" fmla="*/ 3138 w 3146"/>
                  <a:gd name="T35" fmla="*/ 49 h 49"/>
                  <a:gd name="T36" fmla="*/ 3138 w 3146"/>
                  <a:gd name="T37" fmla="*/ 0 h 49"/>
                  <a:gd name="T38" fmla="*/ 3146 w 3146"/>
                  <a:gd name="T3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46" h="49">
                    <a:moveTo>
                      <a:pt x="9" y="0"/>
                    </a:moveTo>
                    <a:lnTo>
                      <a:pt x="9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  <a:moveTo>
                      <a:pt x="1054" y="0"/>
                    </a:moveTo>
                    <a:lnTo>
                      <a:pt x="1054" y="49"/>
                    </a:lnTo>
                    <a:lnTo>
                      <a:pt x="1045" y="49"/>
                    </a:lnTo>
                    <a:lnTo>
                      <a:pt x="1045" y="0"/>
                    </a:lnTo>
                    <a:lnTo>
                      <a:pt x="1054" y="0"/>
                    </a:lnTo>
                    <a:close/>
                    <a:moveTo>
                      <a:pt x="2100" y="0"/>
                    </a:moveTo>
                    <a:lnTo>
                      <a:pt x="2100" y="49"/>
                    </a:lnTo>
                    <a:lnTo>
                      <a:pt x="2092" y="49"/>
                    </a:lnTo>
                    <a:lnTo>
                      <a:pt x="2092" y="0"/>
                    </a:lnTo>
                    <a:lnTo>
                      <a:pt x="2100" y="0"/>
                    </a:lnTo>
                    <a:close/>
                    <a:moveTo>
                      <a:pt x="3146" y="0"/>
                    </a:moveTo>
                    <a:lnTo>
                      <a:pt x="3146" y="49"/>
                    </a:lnTo>
                    <a:lnTo>
                      <a:pt x="3138" y="49"/>
                    </a:lnTo>
                    <a:lnTo>
                      <a:pt x="3138" y="0"/>
                    </a:lnTo>
                    <a:lnTo>
                      <a:pt x="3146" y="0"/>
                    </a:lnTo>
                    <a:close/>
                  </a:path>
                </a:pathLst>
              </a:custGeom>
              <a:solidFill>
                <a:srgbClr val="868686"/>
              </a:solidFill>
              <a:ln w="1588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8" name="Freeform 1259"/>
              <p:cNvSpPr>
                <a:spLocks noEditPoints="1"/>
              </p:cNvSpPr>
              <p:nvPr/>
            </p:nvSpPr>
            <p:spPr bwMode="auto">
              <a:xfrm>
                <a:off x="22759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9" name="Freeform 1260"/>
              <p:cNvSpPr>
                <a:spLocks noEditPoints="1"/>
              </p:cNvSpPr>
              <p:nvPr/>
            </p:nvSpPr>
            <p:spPr bwMode="auto">
              <a:xfrm>
                <a:off x="22977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Freeform 1261"/>
              <p:cNvSpPr>
                <a:spLocks noEditPoints="1"/>
              </p:cNvSpPr>
              <p:nvPr/>
            </p:nvSpPr>
            <p:spPr bwMode="auto">
              <a:xfrm>
                <a:off x="23194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1" name="Freeform 1262"/>
              <p:cNvSpPr>
                <a:spLocks noEditPoints="1"/>
              </p:cNvSpPr>
              <p:nvPr/>
            </p:nvSpPr>
            <p:spPr bwMode="auto">
              <a:xfrm>
                <a:off x="23413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2" name="Freeform 1263"/>
              <p:cNvSpPr>
                <a:spLocks noEditPoints="1"/>
              </p:cNvSpPr>
              <p:nvPr/>
            </p:nvSpPr>
            <p:spPr bwMode="auto">
              <a:xfrm>
                <a:off x="23630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3" name="Freeform 1264"/>
              <p:cNvSpPr>
                <a:spLocks noEditPoints="1"/>
              </p:cNvSpPr>
              <p:nvPr/>
            </p:nvSpPr>
            <p:spPr bwMode="auto">
              <a:xfrm>
                <a:off x="23850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4" name="Freeform 1265"/>
              <p:cNvSpPr>
                <a:spLocks noEditPoints="1"/>
              </p:cNvSpPr>
              <p:nvPr/>
            </p:nvSpPr>
            <p:spPr bwMode="auto">
              <a:xfrm>
                <a:off x="24068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5" name="Freeform 1266"/>
              <p:cNvSpPr>
                <a:spLocks noEditPoints="1"/>
              </p:cNvSpPr>
              <p:nvPr/>
            </p:nvSpPr>
            <p:spPr bwMode="auto">
              <a:xfrm>
                <a:off x="24286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Freeform 1267"/>
              <p:cNvSpPr>
                <a:spLocks noEditPoints="1"/>
              </p:cNvSpPr>
              <p:nvPr/>
            </p:nvSpPr>
            <p:spPr bwMode="auto">
              <a:xfrm>
                <a:off x="24504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Freeform 1268"/>
              <p:cNvSpPr>
                <a:spLocks noEditPoints="1"/>
              </p:cNvSpPr>
              <p:nvPr/>
            </p:nvSpPr>
            <p:spPr bwMode="auto">
              <a:xfrm>
                <a:off x="24724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Freeform 1269"/>
              <p:cNvSpPr>
                <a:spLocks noEditPoints="1"/>
              </p:cNvSpPr>
              <p:nvPr/>
            </p:nvSpPr>
            <p:spPr bwMode="auto">
              <a:xfrm>
                <a:off x="24940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Freeform 1270"/>
              <p:cNvSpPr>
                <a:spLocks noEditPoints="1"/>
              </p:cNvSpPr>
              <p:nvPr/>
            </p:nvSpPr>
            <p:spPr bwMode="auto">
              <a:xfrm>
                <a:off x="25160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Freeform 1271"/>
              <p:cNvSpPr>
                <a:spLocks noEditPoints="1"/>
              </p:cNvSpPr>
              <p:nvPr/>
            </p:nvSpPr>
            <p:spPr bwMode="auto">
              <a:xfrm>
                <a:off x="25377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1" name="Freeform 1272"/>
              <p:cNvSpPr>
                <a:spLocks noEditPoints="1"/>
              </p:cNvSpPr>
              <p:nvPr/>
            </p:nvSpPr>
            <p:spPr bwMode="auto">
              <a:xfrm>
                <a:off x="25597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Freeform 1273"/>
              <p:cNvSpPr>
                <a:spLocks noEditPoints="1"/>
              </p:cNvSpPr>
              <p:nvPr/>
            </p:nvSpPr>
            <p:spPr bwMode="auto">
              <a:xfrm>
                <a:off x="25813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Freeform 1274"/>
              <p:cNvSpPr>
                <a:spLocks noEditPoints="1"/>
              </p:cNvSpPr>
              <p:nvPr/>
            </p:nvSpPr>
            <p:spPr bwMode="auto">
              <a:xfrm>
                <a:off x="22778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4" name="Freeform 1275"/>
              <p:cNvSpPr>
                <a:spLocks noEditPoints="1"/>
              </p:cNvSpPr>
              <p:nvPr/>
            </p:nvSpPr>
            <p:spPr bwMode="auto">
              <a:xfrm>
                <a:off x="22996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Freeform 1276"/>
              <p:cNvSpPr>
                <a:spLocks noEditPoints="1"/>
              </p:cNvSpPr>
              <p:nvPr/>
            </p:nvSpPr>
            <p:spPr bwMode="auto">
              <a:xfrm>
                <a:off x="23212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Freeform 1277"/>
              <p:cNvSpPr>
                <a:spLocks noEditPoints="1"/>
              </p:cNvSpPr>
              <p:nvPr/>
            </p:nvSpPr>
            <p:spPr bwMode="auto">
              <a:xfrm>
                <a:off x="23432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7" name="Freeform 1278"/>
              <p:cNvSpPr>
                <a:spLocks noEditPoints="1"/>
              </p:cNvSpPr>
              <p:nvPr/>
            </p:nvSpPr>
            <p:spPr bwMode="auto">
              <a:xfrm>
                <a:off x="23649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Freeform 1279"/>
              <p:cNvSpPr>
                <a:spLocks noEditPoints="1"/>
              </p:cNvSpPr>
              <p:nvPr/>
            </p:nvSpPr>
            <p:spPr bwMode="auto">
              <a:xfrm>
                <a:off x="23868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Freeform 1280"/>
              <p:cNvSpPr>
                <a:spLocks noEditPoints="1"/>
              </p:cNvSpPr>
              <p:nvPr/>
            </p:nvSpPr>
            <p:spPr bwMode="auto">
              <a:xfrm>
                <a:off x="24088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0" name="Freeform 1281"/>
              <p:cNvSpPr>
                <a:spLocks noEditPoints="1"/>
              </p:cNvSpPr>
              <p:nvPr/>
            </p:nvSpPr>
            <p:spPr bwMode="auto">
              <a:xfrm>
                <a:off x="24305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1" name="Freeform 1282"/>
              <p:cNvSpPr>
                <a:spLocks noEditPoints="1"/>
              </p:cNvSpPr>
              <p:nvPr/>
            </p:nvSpPr>
            <p:spPr bwMode="auto">
              <a:xfrm>
                <a:off x="24524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2" name="Freeform 1283"/>
              <p:cNvSpPr>
                <a:spLocks noEditPoints="1"/>
              </p:cNvSpPr>
              <p:nvPr/>
            </p:nvSpPr>
            <p:spPr bwMode="auto">
              <a:xfrm>
                <a:off x="24741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3" name="Freeform 1284"/>
              <p:cNvSpPr>
                <a:spLocks noEditPoints="1"/>
              </p:cNvSpPr>
              <p:nvPr/>
            </p:nvSpPr>
            <p:spPr bwMode="auto">
              <a:xfrm>
                <a:off x="24961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4" name="Freeform 1285"/>
              <p:cNvSpPr>
                <a:spLocks noEditPoints="1"/>
              </p:cNvSpPr>
              <p:nvPr/>
            </p:nvSpPr>
            <p:spPr bwMode="auto">
              <a:xfrm>
                <a:off x="25179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" name="Freeform 1286"/>
              <p:cNvSpPr>
                <a:spLocks noEditPoints="1"/>
              </p:cNvSpPr>
              <p:nvPr/>
            </p:nvSpPr>
            <p:spPr bwMode="auto">
              <a:xfrm>
                <a:off x="25398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6" name="Freeform 1287"/>
              <p:cNvSpPr>
                <a:spLocks noEditPoints="1"/>
              </p:cNvSpPr>
              <p:nvPr/>
            </p:nvSpPr>
            <p:spPr bwMode="auto">
              <a:xfrm>
                <a:off x="25615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7" name="Freeform 1288"/>
              <p:cNvSpPr>
                <a:spLocks noEditPoints="1"/>
              </p:cNvSpPr>
              <p:nvPr/>
            </p:nvSpPr>
            <p:spPr bwMode="auto">
              <a:xfrm>
                <a:off x="22823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8" name="Freeform 1289"/>
              <p:cNvSpPr>
                <a:spLocks noEditPoints="1"/>
              </p:cNvSpPr>
              <p:nvPr/>
            </p:nvSpPr>
            <p:spPr bwMode="auto">
              <a:xfrm>
                <a:off x="23039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9" name="Freeform 1290"/>
              <p:cNvSpPr>
                <a:spLocks noEditPoints="1"/>
              </p:cNvSpPr>
              <p:nvPr/>
            </p:nvSpPr>
            <p:spPr bwMode="auto">
              <a:xfrm>
                <a:off x="23259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0" name="Freeform 1291"/>
              <p:cNvSpPr>
                <a:spLocks noEditPoints="1"/>
              </p:cNvSpPr>
              <p:nvPr/>
            </p:nvSpPr>
            <p:spPr bwMode="auto">
              <a:xfrm>
                <a:off x="23502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1" name="Freeform 1292"/>
              <p:cNvSpPr>
                <a:spLocks noEditPoints="1"/>
              </p:cNvSpPr>
              <p:nvPr/>
            </p:nvSpPr>
            <p:spPr bwMode="auto">
              <a:xfrm>
                <a:off x="23722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2" name="Freeform 1293"/>
              <p:cNvSpPr>
                <a:spLocks noEditPoints="1"/>
              </p:cNvSpPr>
              <p:nvPr/>
            </p:nvSpPr>
            <p:spPr bwMode="auto">
              <a:xfrm>
                <a:off x="23939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3" name="Freeform 1294"/>
              <p:cNvSpPr>
                <a:spLocks noEditPoints="1"/>
              </p:cNvSpPr>
              <p:nvPr/>
            </p:nvSpPr>
            <p:spPr bwMode="auto">
              <a:xfrm>
                <a:off x="24158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Freeform 1295"/>
              <p:cNvSpPr>
                <a:spLocks noEditPoints="1"/>
              </p:cNvSpPr>
              <p:nvPr/>
            </p:nvSpPr>
            <p:spPr bwMode="auto">
              <a:xfrm>
                <a:off x="24376" y="18182"/>
                <a:ext cx="64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5" name="Freeform 1296"/>
              <p:cNvSpPr>
                <a:spLocks noEditPoints="1"/>
              </p:cNvSpPr>
              <p:nvPr/>
            </p:nvSpPr>
            <p:spPr bwMode="auto">
              <a:xfrm>
                <a:off x="24596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6" name="Freeform 1297"/>
              <p:cNvSpPr>
                <a:spLocks noEditPoints="1"/>
              </p:cNvSpPr>
              <p:nvPr/>
            </p:nvSpPr>
            <p:spPr bwMode="auto">
              <a:xfrm>
                <a:off x="24813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Freeform 1298"/>
              <p:cNvSpPr>
                <a:spLocks noEditPoints="1"/>
              </p:cNvSpPr>
              <p:nvPr/>
            </p:nvSpPr>
            <p:spPr bwMode="auto">
              <a:xfrm>
                <a:off x="25029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8" name="Freeform 1299"/>
              <p:cNvSpPr>
                <a:spLocks noEditPoints="1"/>
              </p:cNvSpPr>
              <p:nvPr/>
            </p:nvSpPr>
            <p:spPr bwMode="auto">
              <a:xfrm>
                <a:off x="25249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9" name="Freeform 1300"/>
              <p:cNvSpPr>
                <a:spLocks noEditPoints="1"/>
              </p:cNvSpPr>
              <p:nvPr/>
            </p:nvSpPr>
            <p:spPr bwMode="auto">
              <a:xfrm>
                <a:off x="25466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Freeform 1301"/>
              <p:cNvSpPr>
                <a:spLocks noEditPoints="1"/>
              </p:cNvSpPr>
              <p:nvPr/>
            </p:nvSpPr>
            <p:spPr bwMode="auto">
              <a:xfrm>
                <a:off x="25685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1" name="Freeform 1302"/>
              <p:cNvSpPr>
                <a:spLocks noEditPoints="1"/>
              </p:cNvSpPr>
              <p:nvPr/>
            </p:nvSpPr>
            <p:spPr bwMode="auto">
              <a:xfrm>
                <a:off x="22838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2" name="Freeform 1303"/>
              <p:cNvSpPr>
                <a:spLocks noEditPoints="1"/>
              </p:cNvSpPr>
              <p:nvPr/>
            </p:nvSpPr>
            <p:spPr bwMode="auto">
              <a:xfrm>
                <a:off x="23055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Freeform 1304"/>
              <p:cNvSpPr>
                <a:spLocks noEditPoints="1"/>
              </p:cNvSpPr>
              <p:nvPr/>
            </p:nvSpPr>
            <p:spPr bwMode="auto">
              <a:xfrm>
                <a:off x="23275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4" name="Freeform 1305"/>
              <p:cNvSpPr>
                <a:spLocks noEditPoints="1"/>
              </p:cNvSpPr>
              <p:nvPr/>
            </p:nvSpPr>
            <p:spPr bwMode="auto">
              <a:xfrm>
                <a:off x="23493" y="18182"/>
                <a:ext cx="64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" name="Freeform 1306"/>
              <p:cNvSpPr>
                <a:spLocks noEditPoints="1"/>
              </p:cNvSpPr>
              <p:nvPr/>
            </p:nvSpPr>
            <p:spPr bwMode="auto">
              <a:xfrm>
                <a:off x="23711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6" name="Freeform 1307"/>
              <p:cNvSpPr>
                <a:spLocks noEditPoints="1"/>
              </p:cNvSpPr>
              <p:nvPr/>
            </p:nvSpPr>
            <p:spPr bwMode="auto">
              <a:xfrm>
                <a:off x="23931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7" name="Freeform 1308"/>
              <p:cNvSpPr>
                <a:spLocks noEditPoints="1"/>
              </p:cNvSpPr>
              <p:nvPr/>
            </p:nvSpPr>
            <p:spPr bwMode="auto">
              <a:xfrm>
                <a:off x="24149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8" name="Freeform 1309"/>
              <p:cNvSpPr>
                <a:spLocks noEditPoints="1"/>
              </p:cNvSpPr>
              <p:nvPr/>
            </p:nvSpPr>
            <p:spPr bwMode="auto">
              <a:xfrm>
                <a:off x="24373" y="18182"/>
                <a:ext cx="65" cy="63"/>
              </a:xfrm>
              <a:custGeom>
                <a:avLst/>
                <a:gdLst>
                  <a:gd name="T0" fmla="*/ 761 w 769"/>
                  <a:gd name="T1" fmla="*/ 457 h 769"/>
                  <a:gd name="T2" fmla="*/ 737 w 769"/>
                  <a:gd name="T3" fmla="*/ 538 h 769"/>
                  <a:gd name="T4" fmla="*/ 660 w 769"/>
                  <a:gd name="T5" fmla="*/ 653 h 769"/>
                  <a:gd name="T6" fmla="*/ 595 w 769"/>
                  <a:gd name="T7" fmla="*/ 706 h 769"/>
                  <a:gd name="T8" fmla="*/ 466 w 769"/>
                  <a:gd name="T9" fmla="*/ 759 h 769"/>
                  <a:gd name="T10" fmla="*/ 380 w 769"/>
                  <a:gd name="T11" fmla="*/ 768 h 769"/>
                  <a:gd name="T12" fmla="*/ 240 w 769"/>
                  <a:gd name="T13" fmla="*/ 740 h 769"/>
                  <a:gd name="T14" fmla="*/ 166 w 769"/>
                  <a:gd name="T15" fmla="*/ 700 h 769"/>
                  <a:gd name="T16" fmla="*/ 69 w 769"/>
                  <a:gd name="T17" fmla="*/ 603 h 769"/>
                  <a:gd name="T18" fmla="*/ 29 w 769"/>
                  <a:gd name="T19" fmla="*/ 529 h 769"/>
                  <a:gd name="T20" fmla="*/ 1 w 769"/>
                  <a:gd name="T21" fmla="*/ 389 h 769"/>
                  <a:gd name="T22" fmla="*/ 10 w 769"/>
                  <a:gd name="T23" fmla="*/ 303 h 769"/>
                  <a:gd name="T24" fmla="*/ 65 w 769"/>
                  <a:gd name="T25" fmla="*/ 173 h 769"/>
                  <a:gd name="T26" fmla="*/ 117 w 769"/>
                  <a:gd name="T27" fmla="*/ 111 h 769"/>
                  <a:gd name="T28" fmla="*/ 230 w 769"/>
                  <a:gd name="T29" fmla="*/ 33 h 769"/>
                  <a:gd name="T30" fmla="*/ 312 w 769"/>
                  <a:gd name="T31" fmla="*/ 8 h 769"/>
                  <a:gd name="T32" fmla="*/ 457 w 769"/>
                  <a:gd name="T33" fmla="*/ 8 h 769"/>
                  <a:gd name="T34" fmla="*/ 539 w 769"/>
                  <a:gd name="T35" fmla="*/ 33 h 769"/>
                  <a:gd name="T36" fmla="*/ 653 w 769"/>
                  <a:gd name="T37" fmla="*/ 110 h 769"/>
                  <a:gd name="T38" fmla="*/ 706 w 769"/>
                  <a:gd name="T39" fmla="*/ 174 h 769"/>
                  <a:gd name="T40" fmla="*/ 759 w 769"/>
                  <a:gd name="T41" fmla="*/ 303 h 769"/>
                  <a:gd name="T42" fmla="*/ 666 w 769"/>
                  <a:gd name="T43" fmla="*/ 321 h 769"/>
                  <a:gd name="T44" fmla="*/ 652 w 769"/>
                  <a:gd name="T45" fmla="*/ 276 h 769"/>
                  <a:gd name="T46" fmla="*/ 586 w 769"/>
                  <a:gd name="T47" fmla="*/ 178 h 769"/>
                  <a:gd name="T48" fmla="*/ 549 w 769"/>
                  <a:gd name="T49" fmla="*/ 148 h 769"/>
                  <a:gd name="T50" fmla="*/ 439 w 769"/>
                  <a:gd name="T51" fmla="*/ 101 h 769"/>
                  <a:gd name="T52" fmla="*/ 389 w 769"/>
                  <a:gd name="T53" fmla="*/ 96 h 769"/>
                  <a:gd name="T54" fmla="*/ 267 w 769"/>
                  <a:gd name="T55" fmla="*/ 120 h 769"/>
                  <a:gd name="T56" fmla="*/ 227 w 769"/>
                  <a:gd name="T57" fmla="*/ 143 h 769"/>
                  <a:gd name="T58" fmla="*/ 143 w 769"/>
                  <a:gd name="T59" fmla="*/ 227 h 769"/>
                  <a:gd name="T60" fmla="*/ 120 w 769"/>
                  <a:gd name="T61" fmla="*/ 267 h 769"/>
                  <a:gd name="T62" fmla="*/ 96 w 769"/>
                  <a:gd name="T63" fmla="*/ 389 h 769"/>
                  <a:gd name="T64" fmla="*/ 101 w 769"/>
                  <a:gd name="T65" fmla="*/ 439 h 769"/>
                  <a:gd name="T66" fmla="*/ 148 w 769"/>
                  <a:gd name="T67" fmla="*/ 549 h 769"/>
                  <a:gd name="T68" fmla="*/ 178 w 769"/>
                  <a:gd name="T69" fmla="*/ 586 h 769"/>
                  <a:gd name="T70" fmla="*/ 276 w 769"/>
                  <a:gd name="T71" fmla="*/ 652 h 769"/>
                  <a:gd name="T72" fmla="*/ 321 w 769"/>
                  <a:gd name="T73" fmla="*/ 666 h 769"/>
                  <a:gd name="T74" fmla="*/ 448 w 769"/>
                  <a:gd name="T75" fmla="*/ 666 h 769"/>
                  <a:gd name="T76" fmla="*/ 493 w 769"/>
                  <a:gd name="T77" fmla="*/ 652 h 769"/>
                  <a:gd name="T78" fmla="*/ 592 w 769"/>
                  <a:gd name="T79" fmla="*/ 585 h 769"/>
                  <a:gd name="T80" fmla="*/ 621 w 769"/>
                  <a:gd name="T81" fmla="*/ 550 h 769"/>
                  <a:gd name="T82" fmla="*/ 668 w 769"/>
                  <a:gd name="T83" fmla="*/ 439 h 769"/>
                  <a:gd name="T84" fmla="*/ 673 w 769"/>
                  <a:gd name="T85" fmla="*/ 38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9" h="769">
                    <a:moveTo>
                      <a:pt x="768" y="380"/>
                    </a:moveTo>
                    <a:cubicBezTo>
                      <a:pt x="769" y="383"/>
                      <a:pt x="769" y="386"/>
                      <a:pt x="768" y="389"/>
                    </a:cubicBezTo>
                    <a:lnTo>
                      <a:pt x="761" y="457"/>
                    </a:lnTo>
                    <a:cubicBezTo>
                      <a:pt x="761" y="460"/>
                      <a:pt x="760" y="463"/>
                      <a:pt x="759" y="466"/>
                    </a:cubicBezTo>
                    <a:lnTo>
                      <a:pt x="740" y="529"/>
                    </a:lnTo>
                    <a:cubicBezTo>
                      <a:pt x="739" y="532"/>
                      <a:pt x="738" y="536"/>
                      <a:pt x="737" y="538"/>
                    </a:cubicBezTo>
                    <a:lnTo>
                      <a:pt x="706" y="595"/>
                    </a:lnTo>
                    <a:cubicBezTo>
                      <a:pt x="704" y="598"/>
                      <a:pt x="702" y="601"/>
                      <a:pt x="701" y="603"/>
                    </a:cubicBezTo>
                    <a:lnTo>
                      <a:pt x="660" y="653"/>
                    </a:lnTo>
                    <a:cubicBezTo>
                      <a:pt x="658" y="655"/>
                      <a:pt x="655" y="658"/>
                      <a:pt x="653" y="660"/>
                    </a:cubicBezTo>
                    <a:lnTo>
                      <a:pt x="603" y="701"/>
                    </a:lnTo>
                    <a:cubicBezTo>
                      <a:pt x="601" y="702"/>
                      <a:pt x="598" y="704"/>
                      <a:pt x="595" y="706"/>
                    </a:cubicBezTo>
                    <a:lnTo>
                      <a:pt x="538" y="737"/>
                    </a:lnTo>
                    <a:cubicBezTo>
                      <a:pt x="536" y="738"/>
                      <a:pt x="532" y="739"/>
                      <a:pt x="529" y="740"/>
                    </a:cubicBezTo>
                    <a:lnTo>
                      <a:pt x="466" y="759"/>
                    </a:lnTo>
                    <a:cubicBezTo>
                      <a:pt x="463" y="760"/>
                      <a:pt x="460" y="761"/>
                      <a:pt x="457" y="761"/>
                    </a:cubicBezTo>
                    <a:lnTo>
                      <a:pt x="389" y="768"/>
                    </a:lnTo>
                    <a:cubicBezTo>
                      <a:pt x="386" y="769"/>
                      <a:pt x="383" y="769"/>
                      <a:pt x="380" y="768"/>
                    </a:cubicBezTo>
                    <a:lnTo>
                      <a:pt x="312" y="761"/>
                    </a:lnTo>
                    <a:cubicBezTo>
                      <a:pt x="309" y="761"/>
                      <a:pt x="306" y="760"/>
                      <a:pt x="303" y="759"/>
                    </a:cubicBezTo>
                    <a:lnTo>
                      <a:pt x="240" y="740"/>
                    </a:lnTo>
                    <a:cubicBezTo>
                      <a:pt x="236" y="739"/>
                      <a:pt x="233" y="738"/>
                      <a:pt x="231" y="737"/>
                    </a:cubicBezTo>
                    <a:lnTo>
                      <a:pt x="174" y="706"/>
                    </a:lnTo>
                    <a:cubicBezTo>
                      <a:pt x="171" y="704"/>
                      <a:pt x="168" y="702"/>
                      <a:pt x="166" y="700"/>
                    </a:cubicBezTo>
                    <a:lnTo>
                      <a:pt x="117" y="659"/>
                    </a:lnTo>
                    <a:cubicBezTo>
                      <a:pt x="114" y="657"/>
                      <a:pt x="112" y="655"/>
                      <a:pt x="110" y="653"/>
                    </a:cubicBezTo>
                    <a:lnTo>
                      <a:pt x="69" y="603"/>
                    </a:lnTo>
                    <a:cubicBezTo>
                      <a:pt x="68" y="601"/>
                      <a:pt x="66" y="598"/>
                      <a:pt x="65" y="596"/>
                    </a:cubicBezTo>
                    <a:lnTo>
                      <a:pt x="33" y="539"/>
                    </a:lnTo>
                    <a:cubicBezTo>
                      <a:pt x="31" y="536"/>
                      <a:pt x="30" y="533"/>
                      <a:pt x="29" y="529"/>
                    </a:cubicBezTo>
                    <a:lnTo>
                      <a:pt x="10" y="466"/>
                    </a:lnTo>
                    <a:cubicBezTo>
                      <a:pt x="9" y="463"/>
                      <a:pt x="8" y="460"/>
                      <a:pt x="8" y="457"/>
                    </a:cubicBezTo>
                    <a:lnTo>
                      <a:pt x="1" y="389"/>
                    </a:lnTo>
                    <a:cubicBezTo>
                      <a:pt x="0" y="386"/>
                      <a:pt x="0" y="383"/>
                      <a:pt x="1" y="380"/>
                    </a:cubicBezTo>
                    <a:lnTo>
                      <a:pt x="8" y="312"/>
                    </a:lnTo>
                    <a:cubicBezTo>
                      <a:pt x="8" y="309"/>
                      <a:pt x="9" y="306"/>
                      <a:pt x="10" y="303"/>
                    </a:cubicBezTo>
                    <a:lnTo>
                      <a:pt x="29" y="240"/>
                    </a:lnTo>
                    <a:cubicBezTo>
                      <a:pt x="30" y="236"/>
                      <a:pt x="31" y="233"/>
                      <a:pt x="33" y="230"/>
                    </a:cubicBezTo>
                    <a:lnTo>
                      <a:pt x="65" y="173"/>
                    </a:lnTo>
                    <a:cubicBezTo>
                      <a:pt x="66" y="170"/>
                      <a:pt x="68" y="168"/>
                      <a:pt x="70" y="166"/>
                    </a:cubicBezTo>
                    <a:lnTo>
                      <a:pt x="111" y="117"/>
                    </a:lnTo>
                    <a:cubicBezTo>
                      <a:pt x="112" y="114"/>
                      <a:pt x="114" y="112"/>
                      <a:pt x="117" y="111"/>
                    </a:cubicBezTo>
                    <a:lnTo>
                      <a:pt x="166" y="70"/>
                    </a:lnTo>
                    <a:cubicBezTo>
                      <a:pt x="168" y="68"/>
                      <a:pt x="170" y="66"/>
                      <a:pt x="173" y="65"/>
                    </a:cubicBezTo>
                    <a:lnTo>
                      <a:pt x="230" y="33"/>
                    </a:lnTo>
                    <a:cubicBezTo>
                      <a:pt x="233" y="31"/>
                      <a:pt x="236" y="30"/>
                      <a:pt x="240" y="29"/>
                    </a:cubicBezTo>
                    <a:lnTo>
                      <a:pt x="303" y="10"/>
                    </a:lnTo>
                    <a:cubicBezTo>
                      <a:pt x="306" y="9"/>
                      <a:pt x="309" y="8"/>
                      <a:pt x="312" y="8"/>
                    </a:cubicBezTo>
                    <a:lnTo>
                      <a:pt x="380" y="1"/>
                    </a:lnTo>
                    <a:cubicBezTo>
                      <a:pt x="383" y="0"/>
                      <a:pt x="386" y="0"/>
                      <a:pt x="389" y="1"/>
                    </a:cubicBezTo>
                    <a:lnTo>
                      <a:pt x="457" y="8"/>
                    </a:lnTo>
                    <a:cubicBezTo>
                      <a:pt x="460" y="8"/>
                      <a:pt x="463" y="9"/>
                      <a:pt x="466" y="10"/>
                    </a:cubicBezTo>
                    <a:lnTo>
                      <a:pt x="529" y="29"/>
                    </a:lnTo>
                    <a:cubicBezTo>
                      <a:pt x="533" y="30"/>
                      <a:pt x="536" y="31"/>
                      <a:pt x="539" y="33"/>
                    </a:cubicBezTo>
                    <a:lnTo>
                      <a:pt x="596" y="65"/>
                    </a:lnTo>
                    <a:cubicBezTo>
                      <a:pt x="598" y="66"/>
                      <a:pt x="601" y="68"/>
                      <a:pt x="603" y="69"/>
                    </a:cubicBezTo>
                    <a:lnTo>
                      <a:pt x="653" y="110"/>
                    </a:lnTo>
                    <a:cubicBezTo>
                      <a:pt x="655" y="112"/>
                      <a:pt x="657" y="114"/>
                      <a:pt x="659" y="117"/>
                    </a:cubicBezTo>
                    <a:lnTo>
                      <a:pt x="700" y="166"/>
                    </a:lnTo>
                    <a:cubicBezTo>
                      <a:pt x="702" y="168"/>
                      <a:pt x="704" y="171"/>
                      <a:pt x="706" y="174"/>
                    </a:cubicBezTo>
                    <a:lnTo>
                      <a:pt x="737" y="231"/>
                    </a:lnTo>
                    <a:cubicBezTo>
                      <a:pt x="738" y="233"/>
                      <a:pt x="739" y="236"/>
                      <a:pt x="740" y="240"/>
                    </a:cubicBezTo>
                    <a:lnTo>
                      <a:pt x="759" y="303"/>
                    </a:lnTo>
                    <a:cubicBezTo>
                      <a:pt x="760" y="306"/>
                      <a:pt x="761" y="309"/>
                      <a:pt x="761" y="312"/>
                    </a:cubicBezTo>
                    <a:lnTo>
                      <a:pt x="768" y="380"/>
                    </a:lnTo>
                    <a:close/>
                    <a:moveTo>
                      <a:pt x="666" y="321"/>
                    </a:moveTo>
                    <a:lnTo>
                      <a:pt x="668" y="330"/>
                    </a:lnTo>
                    <a:lnTo>
                      <a:pt x="649" y="267"/>
                    </a:lnTo>
                    <a:lnTo>
                      <a:pt x="652" y="276"/>
                    </a:lnTo>
                    <a:lnTo>
                      <a:pt x="621" y="219"/>
                    </a:lnTo>
                    <a:lnTo>
                      <a:pt x="627" y="227"/>
                    </a:lnTo>
                    <a:lnTo>
                      <a:pt x="586" y="178"/>
                    </a:lnTo>
                    <a:lnTo>
                      <a:pt x="592" y="185"/>
                    </a:lnTo>
                    <a:lnTo>
                      <a:pt x="542" y="144"/>
                    </a:lnTo>
                    <a:lnTo>
                      <a:pt x="549" y="148"/>
                    </a:lnTo>
                    <a:lnTo>
                      <a:pt x="492" y="116"/>
                    </a:lnTo>
                    <a:lnTo>
                      <a:pt x="502" y="120"/>
                    </a:lnTo>
                    <a:lnTo>
                      <a:pt x="439" y="101"/>
                    </a:lnTo>
                    <a:lnTo>
                      <a:pt x="448" y="103"/>
                    </a:lnTo>
                    <a:lnTo>
                      <a:pt x="380" y="96"/>
                    </a:lnTo>
                    <a:lnTo>
                      <a:pt x="389" y="96"/>
                    </a:lnTo>
                    <a:lnTo>
                      <a:pt x="321" y="103"/>
                    </a:lnTo>
                    <a:lnTo>
                      <a:pt x="330" y="101"/>
                    </a:lnTo>
                    <a:lnTo>
                      <a:pt x="267" y="120"/>
                    </a:lnTo>
                    <a:lnTo>
                      <a:pt x="277" y="116"/>
                    </a:lnTo>
                    <a:lnTo>
                      <a:pt x="220" y="148"/>
                    </a:lnTo>
                    <a:lnTo>
                      <a:pt x="227" y="143"/>
                    </a:lnTo>
                    <a:lnTo>
                      <a:pt x="178" y="184"/>
                    </a:lnTo>
                    <a:lnTo>
                      <a:pt x="184" y="178"/>
                    </a:lnTo>
                    <a:lnTo>
                      <a:pt x="143" y="227"/>
                    </a:lnTo>
                    <a:lnTo>
                      <a:pt x="148" y="220"/>
                    </a:lnTo>
                    <a:lnTo>
                      <a:pt x="116" y="277"/>
                    </a:lnTo>
                    <a:lnTo>
                      <a:pt x="120" y="267"/>
                    </a:lnTo>
                    <a:lnTo>
                      <a:pt x="101" y="330"/>
                    </a:lnTo>
                    <a:lnTo>
                      <a:pt x="103" y="321"/>
                    </a:lnTo>
                    <a:lnTo>
                      <a:pt x="96" y="389"/>
                    </a:lnTo>
                    <a:lnTo>
                      <a:pt x="96" y="380"/>
                    </a:lnTo>
                    <a:lnTo>
                      <a:pt x="103" y="448"/>
                    </a:lnTo>
                    <a:lnTo>
                      <a:pt x="101" y="439"/>
                    </a:lnTo>
                    <a:lnTo>
                      <a:pt x="120" y="502"/>
                    </a:lnTo>
                    <a:lnTo>
                      <a:pt x="116" y="492"/>
                    </a:lnTo>
                    <a:lnTo>
                      <a:pt x="148" y="549"/>
                    </a:lnTo>
                    <a:lnTo>
                      <a:pt x="144" y="542"/>
                    </a:lnTo>
                    <a:lnTo>
                      <a:pt x="185" y="592"/>
                    </a:lnTo>
                    <a:lnTo>
                      <a:pt x="178" y="586"/>
                    </a:lnTo>
                    <a:lnTo>
                      <a:pt x="227" y="627"/>
                    </a:lnTo>
                    <a:lnTo>
                      <a:pt x="219" y="621"/>
                    </a:lnTo>
                    <a:lnTo>
                      <a:pt x="276" y="652"/>
                    </a:lnTo>
                    <a:lnTo>
                      <a:pt x="267" y="649"/>
                    </a:lnTo>
                    <a:lnTo>
                      <a:pt x="330" y="668"/>
                    </a:lnTo>
                    <a:lnTo>
                      <a:pt x="321" y="666"/>
                    </a:lnTo>
                    <a:lnTo>
                      <a:pt x="389" y="673"/>
                    </a:lnTo>
                    <a:lnTo>
                      <a:pt x="380" y="673"/>
                    </a:lnTo>
                    <a:lnTo>
                      <a:pt x="448" y="666"/>
                    </a:lnTo>
                    <a:lnTo>
                      <a:pt x="439" y="668"/>
                    </a:lnTo>
                    <a:lnTo>
                      <a:pt x="502" y="649"/>
                    </a:lnTo>
                    <a:lnTo>
                      <a:pt x="493" y="652"/>
                    </a:lnTo>
                    <a:lnTo>
                      <a:pt x="550" y="621"/>
                    </a:lnTo>
                    <a:lnTo>
                      <a:pt x="542" y="626"/>
                    </a:lnTo>
                    <a:lnTo>
                      <a:pt x="592" y="585"/>
                    </a:lnTo>
                    <a:lnTo>
                      <a:pt x="585" y="592"/>
                    </a:lnTo>
                    <a:lnTo>
                      <a:pt x="626" y="542"/>
                    </a:lnTo>
                    <a:lnTo>
                      <a:pt x="621" y="550"/>
                    </a:lnTo>
                    <a:lnTo>
                      <a:pt x="652" y="493"/>
                    </a:lnTo>
                    <a:lnTo>
                      <a:pt x="649" y="502"/>
                    </a:lnTo>
                    <a:lnTo>
                      <a:pt x="668" y="439"/>
                    </a:lnTo>
                    <a:lnTo>
                      <a:pt x="666" y="448"/>
                    </a:lnTo>
                    <a:lnTo>
                      <a:pt x="673" y="380"/>
                    </a:lnTo>
                    <a:lnTo>
                      <a:pt x="673" y="389"/>
                    </a:lnTo>
                    <a:lnTo>
                      <a:pt x="666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Freeform 1310"/>
              <p:cNvSpPr>
                <a:spLocks noEditPoints="1"/>
              </p:cNvSpPr>
              <p:nvPr/>
            </p:nvSpPr>
            <p:spPr bwMode="auto">
              <a:xfrm>
                <a:off x="24590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0" name="Freeform 1311"/>
              <p:cNvSpPr>
                <a:spLocks noEditPoints="1"/>
              </p:cNvSpPr>
              <p:nvPr/>
            </p:nvSpPr>
            <p:spPr bwMode="auto">
              <a:xfrm>
                <a:off x="24810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1" name="Freeform 1312"/>
              <p:cNvSpPr>
                <a:spLocks noEditPoints="1"/>
              </p:cNvSpPr>
              <p:nvPr/>
            </p:nvSpPr>
            <p:spPr bwMode="auto">
              <a:xfrm>
                <a:off x="25029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2" name="Freeform 1313"/>
              <p:cNvSpPr>
                <a:spLocks noEditPoints="1"/>
              </p:cNvSpPr>
              <p:nvPr/>
            </p:nvSpPr>
            <p:spPr bwMode="auto">
              <a:xfrm>
                <a:off x="25246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3" name="Freeform 1314"/>
              <p:cNvSpPr>
                <a:spLocks noEditPoints="1"/>
              </p:cNvSpPr>
              <p:nvPr/>
            </p:nvSpPr>
            <p:spPr bwMode="auto">
              <a:xfrm>
                <a:off x="25464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4" name="Freeform 1315"/>
              <p:cNvSpPr>
                <a:spLocks noEditPoints="1"/>
              </p:cNvSpPr>
              <p:nvPr/>
            </p:nvSpPr>
            <p:spPr bwMode="auto">
              <a:xfrm>
                <a:off x="25682" y="18182"/>
                <a:ext cx="65" cy="63"/>
              </a:xfrm>
              <a:custGeom>
                <a:avLst/>
                <a:gdLst>
                  <a:gd name="T0" fmla="*/ 381 w 385"/>
                  <a:gd name="T1" fmla="*/ 229 h 385"/>
                  <a:gd name="T2" fmla="*/ 369 w 385"/>
                  <a:gd name="T3" fmla="*/ 269 h 385"/>
                  <a:gd name="T4" fmla="*/ 330 w 385"/>
                  <a:gd name="T5" fmla="*/ 327 h 385"/>
                  <a:gd name="T6" fmla="*/ 298 w 385"/>
                  <a:gd name="T7" fmla="*/ 353 h 385"/>
                  <a:gd name="T8" fmla="*/ 233 w 385"/>
                  <a:gd name="T9" fmla="*/ 380 h 385"/>
                  <a:gd name="T10" fmla="*/ 190 w 385"/>
                  <a:gd name="T11" fmla="*/ 384 h 385"/>
                  <a:gd name="T12" fmla="*/ 120 w 385"/>
                  <a:gd name="T13" fmla="*/ 370 h 385"/>
                  <a:gd name="T14" fmla="*/ 83 w 385"/>
                  <a:gd name="T15" fmla="*/ 350 h 385"/>
                  <a:gd name="T16" fmla="*/ 35 w 385"/>
                  <a:gd name="T17" fmla="*/ 302 h 385"/>
                  <a:gd name="T18" fmla="*/ 14 w 385"/>
                  <a:gd name="T19" fmla="*/ 265 h 385"/>
                  <a:gd name="T20" fmla="*/ 1 w 385"/>
                  <a:gd name="T21" fmla="*/ 195 h 385"/>
                  <a:gd name="T22" fmla="*/ 5 w 385"/>
                  <a:gd name="T23" fmla="*/ 152 h 385"/>
                  <a:gd name="T24" fmla="*/ 33 w 385"/>
                  <a:gd name="T25" fmla="*/ 87 h 385"/>
                  <a:gd name="T26" fmla="*/ 59 w 385"/>
                  <a:gd name="T27" fmla="*/ 56 h 385"/>
                  <a:gd name="T28" fmla="*/ 115 w 385"/>
                  <a:gd name="T29" fmla="*/ 17 h 385"/>
                  <a:gd name="T30" fmla="*/ 156 w 385"/>
                  <a:gd name="T31" fmla="*/ 4 h 385"/>
                  <a:gd name="T32" fmla="*/ 229 w 385"/>
                  <a:gd name="T33" fmla="*/ 4 h 385"/>
                  <a:gd name="T34" fmla="*/ 270 w 385"/>
                  <a:gd name="T35" fmla="*/ 17 h 385"/>
                  <a:gd name="T36" fmla="*/ 327 w 385"/>
                  <a:gd name="T37" fmla="*/ 55 h 385"/>
                  <a:gd name="T38" fmla="*/ 353 w 385"/>
                  <a:gd name="T39" fmla="*/ 87 h 385"/>
                  <a:gd name="T40" fmla="*/ 380 w 385"/>
                  <a:gd name="T41" fmla="*/ 152 h 385"/>
                  <a:gd name="T42" fmla="*/ 333 w 385"/>
                  <a:gd name="T43" fmla="*/ 161 h 385"/>
                  <a:gd name="T44" fmla="*/ 326 w 385"/>
                  <a:gd name="T45" fmla="*/ 138 h 385"/>
                  <a:gd name="T46" fmla="*/ 293 w 385"/>
                  <a:gd name="T47" fmla="*/ 89 h 385"/>
                  <a:gd name="T48" fmla="*/ 275 w 385"/>
                  <a:gd name="T49" fmla="*/ 74 h 385"/>
                  <a:gd name="T50" fmla="*/ 220 w 385"/>
                  <a:gd name="T51" fmla="*/ 51 h 385"/>
                  <a:gd name="T52" fmla="*/ 195 w 385"/>
                  <a:gd name="T53" fmla="*/ 48 h 385"/>
                  <a:gd name="T54" fmla="*/ 134 w 385"/>
                  <a:gd name="T55" fmla="*/ 60 h 385"/>
                  <a:gd name="T56" fmla="*/ 114 w 385"/>
                  <a:gd name="T57" fmla="*/ 72 h 385"/>
                  <a:gd name="T58" fmla="*/ 72 w 385"/>
                  <a:gd name="T59" fmla="*/ 114 h 385"/>
                  <a:gd name="T60" fmla="*/ 60 w 385"/>
                  <a:gd name="T61" fmla="*/ 134 h 385"/>
                  <a:gd name="T62" fmla="*/ 48 w 385"/>
                  <a:gd name="T63" fmla="*/ 195 h 385"/>
                  <a:gd name="T64" fmla="*/ 51 w 385"/>
                  <a:gd name="T65" fmla="*/ 220 h 385"/>
                  <a:gd name="T66" fmla="*/ 74 w 385"/>
                  <a:gd name="T67" fmla="*/ 275 h 385"/>
                  <a:gd name="T68" fmla="*/ 89 w 385"/>
                  <a:gd name="T69" fmla="*/ 293 h 385"/>
                  <a:gd name="T70" fmla="*/ 138 w 385"/>
                  <a:gd name="T71" fmla="*/ 326 h 385"/>
                  <a:gd name="T72" fmla="*/ 161 w 385"/>
                  <a:gd name="T73" fmla="*/ 333 h 385"/>
                  <a:gd name="T74" fmla="*/ 224 w 385"/>
                  <a:gd name="T75" fmla="*/ 333 h 385"/>
                  <a:gd name="T76" fmla="*/ 246 w 385"/>
                  <a:gd name="T77" fmla="*/ 326 h 385"/>
                  <a:gd name="T78" fmla="*/ 296 w 385"/>
                  <a:gd name="T79" fmla="*/ 293 h 385"/>
                  <a:gd name="T80" fmla="*/ 311 w 385"/>
                  <a:gd name="T81" fmla="*/ 275 h 385"/>
                  <a:gd name="T82" fmla="*/ 334 w 385"/>
                  <a:gd name="T83" fmla="*/ 220 h 385"/>
                  <a:gd name="T84" fmla="*/ 337 w 385"/>
                  <a:gd name="T85" fmla="*/ 19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5" h="385">
                    <a:moveTo>
                      <a:pt x="384" y="190"/>
                    </a:moveTo>
                    <a:cubicBezTo>
                      <a:pt x="385" y="192"/>
                      <a:pt x="385" y="193"/>
                      <a:pt x="384" y="195"/>
                    </a:cubicBezTo>
                    <a:lnTo>
                      <a:pt x="381" y="229"/>
                    </a:lnTo>
                    <a:cubicBezTo>
                      <a:pt x="381" y="230"/>
                      <a:pt x="380" y="232"/>
                      <a:pt x="380" y="233"/>
                    </a:cubicBezTo>
                    <a:lnTo>
                      <a:pt x="370" y="265"/>
                    </a:lnTo>
                    <a:cubicBezTo>
                      <a:pt x="370" y="266"/>
                      <a:pt x="369" y="268"/>
                      <a:pt x="369" y="269"/>
                    </a:cubicBezTo>
                    <a:lnTo>
                      <a:pt x="353" y="298"/>
                    </a:lnTo>
                    <a:cubicBezTo>
                      <a:pt x="352" y="299"/>
                      <a:pt x="351" y="301"/>
                      <a:pt x="351" y="302"/>
                    </a:cubicBezTo>
                    <a:lnTo>
                      <a:pt x="330" y="327"/>
                    </a:lnTo>
                    <a:cubicBezTo>
                      <a:pt x="329" y="328"/>
                      <a:pt x="328" y="329"/>
                      <a:pt x="327" y="330"/>
                    </a:cubicBezTo>
                    <a:lnTo>
                      <a:pt x="302" y="351"/>
                    </a:lnTo>
                    <a:cubicBezTo>
                      <a:pt x="301" y="351"/>
                      <a:pt x="299" y="352"/>
                      <a:pt x="298" y="353"/>
                    </a:cubicBezTo>
                    <a:lnTo>
                      <a:pt x="269" y="369"/>
                    </a:lnTo>
                    <a:cubicBezTo>
                      <a:pt x="268" y="369"/>
                      <a:pt x="266" y="370"/>
                      <a:pt x="265" y="370"/>
                    </a:cubicBezTo>
                    <a:lnTo>
                      <a:pt x="233" y="380"/>
                    </a:lnTo>
                    <a:cubicBezTo>
                      <a:pt x="232" y="380"/>
                      <a:pt x="230" y="381"/>
                      <a:pt x="229" y="381"/>
                    </a:cubicBezTo>
                    <a:lnTo>
                      <a:pt x="195" y="384"/>
                    </a:lnTo>
                    <a:cubicBezTo>
                      <a:pt x="193" y="385"/>
                      <a:pt x="192" y="385"/>
                      <a:pt x="190" y="384"/>
                    </a:cubicBezTo>
                    <a:lnTo>
                      <a:pt x="156" y="381"/>
                    </a:lnTo>
                    <a:cubicBezTo>
                      <a:pt x="154" y="381"/>
                      <a:pt x="153" y="380"/>
                      <a:pt x="152" y="380"/>
                    </a:cubicBezTo>
                    <a:lnTo>
                      <a:pt x="120" y="370"/>
                    </a:lnTo>
                    <a:cubicBezTo>
                      <a:pt x="118" y="370"/>
                      <a:pt x="117" y="369"/>
                      <a:pt x="115" y="369"/>
                    </a:cubicBezTo>
                    <a:lnTo>
                      <a:pt x="87" y="353"/>
                    </a:lnTo>
                    <a:cubicBezTo>
                      <a:pt x="86" y="352"/>
                      <a:pt x="84" y="351"/>
                      <a:pt x="83" y="350"/>
                    </a:cubicBezTo>
                    <a:lnTo>
                      <a:pt x="59" y="330"/>
                    </a:lnTo>
                    <a:cubicBezTo>
                      <a:pt x="57" y="329"/>
                      <a:pt x="56" y="328"/>
                      <a:pt x="55" y="327"/>
                    </a:cubicBezTo>
                    <a:lnTo>
                      <a:pt x="35" y="302"/>
                    </a:lnTo>
                    <a:cubicBezTo>
                      <a:pt x="34" y="301"/>
                      <a:pt x="33" y="299"/>
                      <a:pt x="33" y="298"/>
                    </a:cubicBezTo>
                    <a:lnTo>
                      <a:pt x="17" y="270"/>
                    </a:lnTo>
                    <a:cubicBezTo>
                      <a:pt x="16" y="268"/>
                      <a:pt x="15" y="267"/>
                      <a:pt x="14" y="265"/>
                    </a:cubicBezTo>
                    <a:lnTo>
                      <a:pt x="5" y="233"/>
                    </a:lnTo>
                    <a:cubicBezTo>
                      <a:pt x="5" y="232"/>
                      <a:pt x="4" y="230"/>
                      <a:pt x="4" y="229"/>
                    </a:cubicBezTo>
                    <a:lnTo>
                      <a:pt x="1" y="195"/>
                    </a:lnTo>
                    <a:cubicBezTo>
                      <a:pt x="0" y="193"/>
                      <a:pt x="0" y="192"/>
                      <a:pt x="1" y="190"/>
                    </a:cubicBezTo>
                    <a:lnTo>
                      <a:pt x="4" y="156"/>
                    </a:lnTo>
                    <a:cubicBezTo>
                      <a:pt x="4" y="154"/>
                      <a:pt x="5" y="153"/>
                      <a:pt x="5" y="152"/>
                    </a:cubicBezTo>
                    <a:lnTo>
                      <a:pt x="14" y="120"/>
                    </a:lnTo>
                    <a:cubicBezTo>
                      <a:pt x="15" y="118"/>
                      <a:pt x="16" y="117"/>
                      <a:pt x="17" y="115"/>
                    </a:cubicBezTo>
                    <a:lnTo>
                      <a:pt x="33" y="87"/>
                    </a:lnTo>
                    <a:cubicBezTo>
                      <a:pt x="33" y="85"/>
                      <a:pt x="34" y="84"/>
                      <a:pt x="35" y="83"/>
                    </a:cubicBezTo>
                    <a:lnTo>
                      <a:pt x="56" y="59"/>
                    </a:lnTo>
                    <a:cubicBezTo>
                      <a:pt x="56" y="57"/>
                      <a:pt x="57" y="56"/>
                      <a:pt x="59" y="56"/>
                    </a:cubicBezTo>
                    <a:lnTo>
                      <a:pt x="83" y="35"/>
                    </a:lnTo>
                    <a:cubicBezTo>
                      <a:pt x="84" y="34"/>
                      <a:pt x="85" y="33"/>
                      <a:pt x="87" y="33"/>
                    </a:cubicBezTo>
                    <a:lnTo>
                      <a:pt x="115" y="17"/>
                    </a:lnTo>
                    <a:cubicBezTo>
                      <a:pt x="117" y="16"/>
                      <a:pt x="118" y="15"/>
                      <a:pt x="120" y="14"/>
                    </a:cubicBezTo>
                    <a:lnTo>
                      <a:pt x="152" y="5"/>
                    </a:lnTo>
                    <a:cubicBezTo>
                      <a:pt x="153" y="5"/>
                      <a:pt x="154" y="4"/>
                      <a:pt x="156" y="4"/>
                    </a:cubicBezTo>
                    <a:lnTo>
                      <a:pt x="190" y="1"/>
                    </a:lnTo>
                    <a:cubicBezTo>
                      <a:pt x="192" y="0"/>
                      <a:pt x="193" y="0"/>
                      <a:pt x="195" y="1"/>
                    </a:cubicBezTo>
                    <a:lnTo>
                      <a:pt x="229" y="4"/>
                    </a:lnTo>
                    <a:cubicBezTo>
                      <a:pt x="230" y="4"/>
                      <a:pt x="232" y="5"/>
                      <a:pt x="233" y="5"/>
                    </a:cubicBezTo>
                    <a:lnTo>
                      <a:pt x="265" y="14"/>
                    </a:lnTo>
                    <a:cubicBezTo>
                      <a:pt x="267" y="15"/>
                      <a:pt x="268" y="16"/>
                      <a:pt x="270" y="17"/>
                    </a:cubicBezTo>
                    <a:lnTo>
                      <a:pt x="298" y="33"/>
                    </a:lnTo>
                    <a:cubicBezTo>
                      <a:pt x="299" y="33"/>
                      <a:pt x="301" y="34"/>
                      <a:pt x="302" y="35"/>
                    </a:cubicBezTo>
                    <a:lnTo>
                      <a:pt x="327" y="55"/>
                    </a:lnTo>
                    <a:cubicBezTo>
                      <a:pt x="328" y="56"/>
                      <a:pt x="329" y="57"/>
                      <a:pt x="330" y="59"/>
                    </a:cubicBezTo>
                    <a:lnTo>
                      <a:pt x="350" y="83"/>
                    </a:lnTo>
                    <a:cubicBezTo>
                      <a:pt x="351" y="84"/>
                      <a:pt x="352" y="86"/>
                      <a:pt x="353" y="87"/>
                    </a:cubicBezTo>
                    <a:lnTo>
                      <a:pt x="369" y="115"/>
                    </a:lnTo>
                    <a:cubicBezTo>
                      <a:pt x="369" y="117"/>
                      <a:pt x="370" y="118"/>
                      <a:pt x="370" y="120"/>
                    </a:cubicBezTo>
                    <a:lnTo>
                      <a:pt x="380" y="152"/>
                    </a:lnTo>
                    <a:cubicBezTo>
                      <a:pt x="380" y="153"/>
                      <a:pt x="381" y="154"/>
                      <a:pt x="381" y="156"/>
                    </a:cubicBezTo>
                    <a:lnTo>
                      <a:pt x="384" y="190"/>
                    </a:lnTo>
                    <a:close/>
                    <a:moveTo>
                      <a:pt x="333" y="161"/>
                    </a:moveTo>
                    <a:lnTo>
                      <a:pt x="334" y="165"/>
                    </a:lnTo>
                    <a:lnTo>
                      <a:pt x="324" y="134"/>
                    </a:lnTo>
                    <a:lnTo>
                      <a:pt x="326" y="138"/>
                    </a:lnTo>
                    <a:lnTo>
                      <a:pt x="311" y="110"/>
                    </a:lnTo>
                    <a:lnTo>
                      <a:pt x="314" y="114"/>
                    </a:lnTo>
                    <a:lnTo>
                      <a:pt x="293" y="89"/>
                    </a:lnTo>
                    <a:lnTo>
                      <a:pt x="296" y="93"/>
                    </a:lnTo>
                    <a:lnTo>
                      <a:pt x="271" y="72"/>
                    </a:lnTo>
                    <a:lnTo>
                      <a:pt x="275" y="74"/>
                    </a:lnTo>
                    <a:lnTo>
                      <a:pt x="246" y="58"/>
                    </a:lnTo>
                    <a:lnTo>
                      <a:pt x="251" y="60"/>
                    </a:lnTo>
                    <a:lnTo>
                      <a:pt x="220" y="51"/>
                    </a:lnTo>
                    <a:lnTo>
                      <a:pt x="224" y="52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61" y="52"/>
                    </a:lnTo>
                    <a:lnTo>
                      <a:pt x="165" y="51"/>
                    </a:lnTo>
                    <a:lnTo>
                      <a:pt x="134" y="60"/>
                    </a:lnTo>
                    <a:lnTo>
                      <a:pt x="139" y="58"/>
                    </a:lnTo>
                    <a:lnTo>
                      <a:pt x="110" y="74"/>
                    </a:lnTo>
                    <a:lnTo>
                      <a:pt x="114" y="72"/>
                    </a:lnTo>
                    <a:lnTo>
                      <a:pt x="89" y="92"/>
                    </a:lnTo>
                    <a:lnTo>
                      <a:pt x="92" y="89"/>
                    </a:lnTo>
                    <a:lnTo>
                      <a:pt x="72" y="114"/>
                    </a:lnTo>
                    <a:lnTo>
                      <a:pt x="74" y="110"/>
                    </a:lnTo>
                    <a:lnTo>
                      <a:pt x="58" y="139"/>
                    </a:lnTo>
                    <a:lnTo>
                      <a:pt x="60" y="134"/>
                    </a:lnTo>
                    <a:lnTo>
                      <a:pt x="51" y="165"/>
                    </a:lnTo>
                    <a:lnTo>
                      <a:pt x="52" y="161"/>
                    </a:lnTo>
                    <a:lnTo>
                      <a:pt x="48" y="195"/>
                    </a:lnTo>
                    <a:lnTo>
                      <a:pt x="48" y="190"/>
                    </a:lnTo>
                    <a:lnTo>
                      <a:pt x="52" y="224"/>
                    </a:lnTo>
                    <a:lnTo>
                      <a:pt x="51" y="220"/>
                    </a:lnTo>
                    <a:lnTo>
                      <a:pt x="60" y="251"/>
                    </a:lnTo>
                    <a:lnTo>
                      <a:pt x="58" y="246"/>
                    </a:lnTo>
                    <a:lnTo>
                      <a:pt x="74" y="275"/>
                    </a:lnTo>
                    <a:lnTo>
                      <a:pt x="72" y="271"/>
                    </a:lnTo>
                    <a:lnTo>
                      <a:pt x="93" y="296"/>
                    </a:lnTo>
                    <a:lnTo>
                      <a:pt x="89" y="293"/>
                    </a:lnTo>
                    <a:lnTo>
                      <a:pt x="114" y="314"/>
                    </a:lnTo>
                    <a:lnTo>
                      <a:pt x="110" y="311"/>
                    </a:lnTo>
                    <a:lnTo>
                      <a:pt x="138" y="326"/>
                    </a:lnTo>
                    <a:lnTo>
                      <a:pt x="134" y="324"/>
                    </a:lnTo>
                    <a:lnTo>
                      <a:pt x="165" y="334"/>
                    </a:lnTo>
                    <a:lnTo>
                      <a:pt x="161" y="333"/>
                    </a:lnTo>
                    <a:lnTo>
                      <a:pt x="195" y="337"/>
                    </a:lnTo>
                    <a:lnTo>
                      <a:pt x="190" y="337"/>
                    </a:lnTo>
                    <a:lnTo>
                      <a:pt x="224" y="333"/>
                    </a:lnTo>
                    <a:lnTo>
                      <a:pt x="220" y="334"/>
                    </a:lnTo>
                    <a:lnTo>
                      <a:pt x="251" y="324"/>
                    </a:lnTo>
                    <a:lnTo>
                      <a:pt x="246" y="326"/>
                    </a:lnTo>
                    <a:lnTo>
                      <a:pt x="275" y="311"/>
                    </a:lnTo>
                    <a:lnTo>
                      <a:pt x="271" y="313"/>
                    </a:lnTo>
                    <a:lnTo>
                      <a:pt x="296" y="293"/>
                    </a:lnTo>
                    <a:lnTo>
                      <a:pt x="293" y="296"/>
                    </a:lnTo>
                    <a:lnTo>
                      <a:pt x="313" y="271"/>
                    </a:lnTo>
                    <a:lnTo>
                      <a:pt x="311" y="275"/>
                    </a:lnTo>
                    <a:lnTo>
                      <a:pt x="326" y="246"/>
                    </a:lnTo>
                    <a:lnTo>
                      <a:pt x="324" y="251"/>
                    </a:lnTo>
                    <a:lnTo>
                      <a:pt x="334" y="220"/>
                    </a:lnTo>
                    <a:lnTo>
                      <a:pt x="333" y="224"/>
                    </a:lnTo>
                    <a:lnTo>
                      <a:pt x="337" y="190"/>
                    </a:lnTo>
                    <a:lnTo>
                      <a:pt x="337" y="195"/>
                    </a:lnTo>
                    <a:lnTo>
                      <a:pt x="333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Freeform 1316"/>
              <p:cNvSpPr>
                <a:spLocks/>
              </p:cNvSpPr>
              <p:nvPr/>
            </p:nvSpPr>
            <p:spPr bwMode="auto">
              <a:xfrm>
                <a:off x="22764" y="18186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" name="Freeform 1317"/>
              <p:cNvSpPr>
                <a:spLocks noEditPoints="1"/>
              </p:cNvSpPr>
              <p:nvPr/>
            </p:nvSpPr>
            <p:spPr bwMode="auto">
              <a:xfrm>
                <a:off x="22759" y="18182"/>
                <a:ext cx="66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" name="Freeform 1318"/>
              <p:cNvSpPr>
                <a:spLocks/>
              </p:cNvSpPr>
              <p:nvPr/>
            </p:nvSpPr>
            <p:spPr bwMode="auto">
              <a:xfrm>
                <a:off x="22981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Freeform 1319"/>
              <p:cNvSpPr>
                <a:spLocks noEditPoints="1"/>
              </p:cNvSpPr>
              <p:nvPr/>
            </p:nvSpPr>
            <p:spPr bwMode="auto">
              <a:xfrm>
                <a:off x="22977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" name="Freeform 1320"/>
              <p:cNvSpPr>
                <a:spLocks/>
              </p:cNvSpPr>
              <p:nvPr/>
            </p:nvSpPr>
            <p:spPr bwMode="auto">
              <a:xfrm>
                <a:off x="23198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" name="Freeform 1321"/>
              <p:cNvSpPr>
                <a:spLocks noEditPoints="1"/>
              </p:cNvSpPr>
              <p:nvPr/>
            </p:nvSpPr>
            <p:spPr bwMode="auto">
              <a:xfrm>
                <a:off x="23194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Freeform 1322"/>
              <p:cNvSpPr>
                <a:spLocks/>
              </p:cNvSpPr>
              <p:nvPr/>
            </p:nvSpPr>
            <p:spPr bwMode="auto">
              <a:xfrm>
                <a:off x="23417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" name="Freeform 1323"/>
              <p:cNvSpPr>
                <a:spLocks noEditPoints="1"/>
              </p:cNvSpPr>
              <p:nvPr/>
            </p:nvSpPr>
            <p:spPr bwMode="auto">
              <a:xfrm>
                <a:off x="23413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3" name="Freeform 1324"/>
              <p:cNvSpPr>
                <a:spLocks/>
              </p:cNvSpPr>
              <p:nvPr/>
            </p:nvSpPr>
            <p:spPr bwMode="auto">
              <a:xfrm>
                <a:off x="23634" y="18010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Freeform 1325"/>
              <p:cNvSpPr>
                <a:spLocks noEditPoints="1"/>
              </p:cNvSpPr>
              <p:nvPr/>
            </p:nvSpPr>
            <p:spPr bwMode="auto">
              <a:xfrm>
                <a:off x="23630" y="18006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Freeform 1326"/>
              <p:cNvSpPr>
                <a:spLocks/>
              </p:cNvSpPr>
              <p:nvPr/>
            </p:nvSpPr>
            <p:spPr bwMode="auto">
              <a:xfrm>
                <a:off x="23854" y="18046"/>
                <a:ext cx="57" cy="54"/>
              </a:xfrm>
              <a:custGeom>
                <a:avLst/>
                <a:gdLst>
                  <a:gd name="T0" fmla="*/ 29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9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9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Freeform 1327"/>
              <p:cNvSpPr>
                <a:spLocks noEditPoints="1"/>
              </p:cNvSpPr>
              <p:nvPr/>
            </p:nvSpPr>
            <p:spPr bwMode="auto">
              <a:xfrm>
                <a:off x="23850" y="18042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Freeform 1328"/>
              <p:cNvSpPr>
                <a:spLocks/>
              </p:cNvSpPr>
              <p:nvPr/>
            </p:nvSpPr>
            <p:spPr bwMode="auto">
              <a:xfrm>
                <a:off x="24072" y="18095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8" name="Freeform 1329"/>
              <p:cNvSpPr>
                <a:spLocks noEditPoints="1"/>
              </p:cNvSpPr>
              <p:nvPr/>
            </p:nvSpPr>
            <p:spPr bwMode="auto">
              <a:xfrm>
                <a:off x="24068" y="18091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9" name="Freeform 1330"/>
              <p:cNvSpPr>
                <a:spLocks/>
              </p:cNvSpPr>
              <p:nvPr/>
            </p:nvSpPr>
            <p:spPr bwMode="auto">
              <a:xfrm>
                <a:off x="24290" y="18010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0" name="Freeform 1331"/>
              <p:cNvSpPr>
                <a:spLocks noEditPoints="1"/>
              </p:cNvSpPr>
              <p:nvPr/>
            </p:nvSpPr>
            <p:spPr bwMode="auto">
              <a:xfrm>
                <a:off x="24286" y="18006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1" name="Freeform 1332"/>
              <p:cNvSpPr>
                <a:spLocks/>
              </p:cNvSpPr>
              <p:nvPr/>
            </p:nvSpPr>
            <p:spPr bwMode="auto">
              <a:xfrm>
                <a:off x="24508" y="18062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2" name="Freeform 1333"/>
              <p:cNvSpPr>
                <a:spLocks noEditPoints="1"/>
              </p:cNvSpPr>
              <p:nvPr/>
            </p:nvSpPr>
            <p:spPr bwMode="auto">
              <a:xfrm>
                <a:off x="24504" y="18059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3" name="Freeform 1334"/>
              <p:cNvSpPr>
                <a:spLocks/>
              </p:cNvSpPr>
              <p:nvPr/>
            </p:nvSpPr>
            <p:spPr bwMode="auto">
              <a:xfrm>
                <a:off x="24728" y="18081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4" name="Freeform 1335"/>
              <p:cNvSpPr>
                <a:spLocks noEditPoints="1"/>
              </p:cNvSpPr>
              <p:nvPr/>
            </p:nvSpPr>
            <p:spPr bwMode="auto">
              <a:xfrm>
                <a:off x="24724" y="18077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5" name="Freeform 1336"/>
              <p:cNvSpPr>
                <a:spLocks/>
              </p:cNvSpPr>
              <p:nvPr/>
            </p:nvSpPr>
            <p:spPr bwMode="auto">
              <a:xfrm>
                <a:off x="24944" y="18138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6" name="Freeform 1337"/>
              <p:cNvSpPr>
                <a:spLocks noEditPoints="1"/>
              </p:cNvSpPr>
              <p:nvPr/>
            </p:nvSpPr>
            <p:spPr bwMode="auto">
              <a:xfrm>
                <a:off x="24940" y="18134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7" name="Freeform 1338"/>
              <p:cNvSpPr>
                <a:spLocks/>
              </p:cNvSpPr>
              <p:nvPr/>
            </p:nvSpPr>
            <p:spPr bwMode="auto">
              <a:xfrm>
                <a:off x="25164" y="18150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8" name="Freeform 1339"/>
              <p:cNvSpPr>
                <a:spLocks noEditPoints="1"/>
              </p:cNvSpPr>
              <p:nvPr/>
            </p:nvSpPr>
            <p:spPr bwMode="auto">
              <a:xfrm>
                <a:off x="25160" y="18146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9" name="Freeform 1340"/>
              <p:cNvSpPr>
                <a:spLocks/>
              </p:cNvSpPr>
              <p:nvPr/>
            </p:nvSpPr>
            <p:spPr bwMode="auto">
              <a:xfrm>
                <a:off x="25381" y="18151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0" name="Freeform 1341"/>
              <p:cNvSpPr>
                <a:spLocks noEditPoints="1"/>
              </p:cNvSpPr>
              <p:nvPr/>
            </p:nvSpPr>
            <p:spPr bwMode="auto">
              <a:xfrm>
                <a:off x="25377" y="18147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1" name="Freeform 1342"/>
              <p:cNvSpPr>
                <a:spLocks/>
              </p:cNvSpPr>
              <p:nvPr/>
            </p:nvSpPr>
            <p:spPr bwMode="auto">
              <a:xfrm>
                <a:off x="25601" y="18168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2" name="Freeform 1343"/>
              <p:cNvSpPr>
                <a:spLocks noEditPoints="1"/>
              </p:cNvSpPr>
              <p:nvPr/>
            </p:nvSpPr>
            <p:spPr bwMode="auto">
              <a:xfrm>
                <a:off x="25597" y="18164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3" name="Freeform 1344"/>
              <p:cNvSpPr>
                <a:spLocks/>
              </p:cNvSpPr>
              <p:nvPr/>
            </p:nvSpPr>
            <p:spPr bwMode="auto">
              <a:xfrm>
                <a:off x="25817" y="18177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4" name="Freeform 1345"/>
              <p:cNvSpPr>
                <a:spLocks noEditPoints="1"/>
              </p:cNvSpPr>
              <p:nvPr/>
            </p:nvSpPr>
            <p:spPr bwMode="auto">
              <a:xfrm>
                <a:off x="25813" y="18173"/>
                <a:ext cx="66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5" name="Freeform 1346"/>
              <p:cNvSpPr>
                <a:spLocks/>
              </p:cNvSpPr>
              <p:nvPr/>
            </p:nvSpPr>
            <p:spPr bwMode="auto">
              <a:xfrm>
                <a:off x="22782" y="18186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6" name="Freeform 1347"/>
              <p:cNvSpPr>
                <a:spLocks noEditPoints="1"/>
              </p:cNvSpPr>
              <p:nvPr/>
            </p:nvSpPr>
            <p:spPr bwMode="auto">
              <a:xfrm>
                <a:off x="22778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7" name="Freeform 1348"/>
              <p:cNvSpPr>
                <a:spLocks/>
              </p:cNvSpPr>
              <p:nvPr/>
            </p:nvSpPr>
            <p:spPr bwMode="auto">
              <a:xfrm>
                <a:off x="23000" y="18186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8" name="Freeform 1349"/>
              <p:cNvSpPr>
                <a:spLocks noEditPoints="1"/>
              </p:cNvSpPr>
              <p:nvPr/>
            </p:nvSpPr>
            <p:spPr bwMode="auto">
              <a:xfrm>
                <a:off x="22996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9" name="Freeform 1350"/>
              <p:cNvSpPr>
                <a:spLocks/>
              </p:cNvSpPr>
              <p:nvPr/>
            </p:nvSpPr>
            <p:spPr bwMode="auto">
              <a:xfrm>
                <a:off x="23216" y="18186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0" name="Freeform 1351"/>
              <p:cNvSpPr>
                <a:spLocks noEditPoints="1"/>
              </p:cNvSpPr>
              <p:nvPr/>
            </p:nvSpPr>
            <p:spPr bwMode="auto">
              <a:xfrm>
                <a:off x="23212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1" name="Freeform 1352"/>
              <p:cNvSpPr>
                <a:spLocks/>
              </p:cNvSpPr>
              <p:nvPr/>
            </p:nvSpPr>
            <p:spPr bwMode="auto">
              <a:xfrm>
                <a:off x="23436" y="18053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2" name="Freeform 1353"/>
              <p:cNvSpPr>
                <a:spLocks noEditPoints="1"/>
              </p:cNvSpPr>
              <p:nvPr/>
            </p:nvSpPr>
            <p:spPr bwMode="auto">
              <a:xfrm>
                <a:off x="23432" y="18049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3" name="Freeform 1354"/>
              <p:cNvSpPr>
                <a:spLocks/>
              </p:cNvSpPr>
              <p:nvPr/>
            </p:nvSpPr>
            <p:spPr bwMode="auto">
              <a:xfrm>
                <a:off x="23653" y="18018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4" name="Freeform 1355"/>
              <p:cNvSpPr>
                <a:spLocks noEditPoints="1"/>
              </p:cNvSpPr>
              <p:nvPr/>
            </p:nvSpPr>
            <p:spPr bwMode="auto">
              <a:xfrm>
                <a:off x="23649" y="18014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5" name="Freeform 1356"/>
              <p:cNvSpPr>
                <a:spLocks/>
              </p:cNvSpPr>
              <p:nvPr/>
            </p:nvSpPr>
            <p:spPr bwMode="auto">
              <a:xfrm>
                <a:off x="23872" y="18062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6" name="Freeform 1357"/>
              <p:cNvSpPr>
                <a:spLocks noEditPoints="1"/>
              </p:cNvSpPr>
              <p:nvPr/>
            </p:nvSpPr>
            <p:spPr bwMode="auto">
              <a:xfrm>
                <a:off x="23868" y="18059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7" name="Freeform 1358"/>
              <p:cNvSpPr>
                <a:spLocks/>
              </p:cNvSpPr>
              <p:nvPr/>
            </p:nvSpPr>
            <p:spPr bwMode="auto">
              <a:xfrm>
                <a:off x="24092" y="18081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8" name="Freeform 1359"/>
              <p:cNvSpPr>
                <a:spLocks noEditPoints="1"/>
              </p:cNvSpPr>
              <p:nvPr/>
            </p:nvSpPr>
            <p:spPr bwMode="auto">
              <a:xfrm>
                <a:off x="24088" y="18077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9" name="Freeform 1360"/>
              <p:cNvSpPr>
                <a:spLocks/>
              </p:cNvSpPr>
              <p:nvPr/>
            </p:nvSpPr>
            <p:spPr bwMode="auto">
              <a:xfrm>
                <a:off x="24309" y="18081"/>
                <a:ext cx="57" cy="54"/>
              </a:xfrm>
              <a:custGeom>
                <a:avLst/>
                <a:gdLst>
                  <a:gd name="T0" fmla="*/ 29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9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9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0" name="Freeform 1361"/>
              <p:cNvSpPr>
                <a:spLocks noEditPoints="1"/>
              </p:cNvSpPr>
              <p:nvPr/>
            </p:nvSpPr>
            <p:spPr bwMode="auto">
              <a:xfrm>
                <a:off x="24305" y="18077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1" name="Freeform 1362"/>
              <p:cNvSpPr>
                <a:spLocks/>
              </p:cNvSpPr>
              <p:nvPr/>
            </p:nvSpPr>
            <p:spPr bwMode="auto">
              <a:xfrm>
                <a:off x="24528" y="18098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2" name="Freeform 1363"/>
              <p:cNvSpPr>
                <a:spLocks noEditPoints="1"/>
              </p:cNvSpPr>
              <p:nvPr/>
            </p:nvSpPr>
            <p:spPr bwMode="auto">
              <a:xfrm>
                <a:off x="24524" y="18094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3" name="Freeform 1364"/>
              <p:cNvSpPr>
                <a:spLocks/>
              </p:cNvSpPr>
              <p:nvPr/>
            </p:nvSpPr>
            <p:spPr bwMode="auto">
              <a:xfrm>
                <a:off x="24745" y="18112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4" name="Freeform 1365"/>
              <p:cNvSpPr>
                <a:spLocks noEditPoints="1"/>
              </p:cNvSpPr>
              <p:nvPr/>
            </p:nvSpPr>
            <p:spPr bwMode="auto">
              <a:xfrm>
                <a:off x="24741" y="18108"/>
                <a:ext cx="66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5" name="Freeform 1366"/>
              <p:cNvSpPr>
                <a:spLocks/>
              </p:cNvSpPr>
              <p:nvPr/>
            </p:nvSpPr>
            <p:spPr bwMode="auto">
              <a:xfrm>
                <a:off x="24966" y="18151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6" name="Freeform 1367"/>
              <p:cNvSpPr>
                <a:spLocks noEditPoints="1"/>
              </p:cNvSpPr>
              <p:nvPr/>
            </p:nvSpPr>
            <p:spPr bwMode="auto">
              <a:xfrm>
                <a:off x="24961" y="18147"/>
                <a:ext cx="66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7" name="Freeform 1368"/>
              <p:cNvSpPr>
                <a:spLocks/>
              </p:cNvSpPr>
              <p:nvPr/>
            </p:nvSpPr>
            <p:spPr bwMode="auto">
              <a:xfrm>
                <a:off x="25183" y="18165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8" name="Freeform 1369"/>
              <p:cNvSpPr>
                <a:spLocks noEditPoints="1"/>
              </p:cNvSpPr>
              <p:nvPr/>
            </p:nvSpPr>
            <p:spPr bwMode="auto">
              <a:xfrm>
                <a:off x="25179" y="18161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9" name="Freeform 1370"/>
              <p:cNvSpPr>
                <a:spLocks/>
              </p:cNvSpPr>
              <p:nvPr/>
            </p:nvSpPr>
            <p:spPr bwMode="auto">
              <a:xfrm>
                <a:off x="25402" y="18186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0" name="Freeform 1371"/>
              <p:cNvSpPr>
                <a:spLocks noEditPoints="1"/>
              </p:cNvSpPr>
              <p:nvPr/>
            </p:nvSpPr>
            <p:spPr bwMode="auto">
              <a:xfrm>
                <a:off x="25397" y="18182"/>
                <a:ext cx="66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1" name="Freeform 1372"/>
              <p:cNvSpPr>
                <a:spLocks/>
              </p:cNvSpPr>
              <p:nvPr/>
            </p:nvSpPr>
            <p:spPr bwMode="auto">
              <a:xfrm>
                <a:off x="25619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2" name="Freeform 1373"/>
              <p:cNvSpPr>
                <a:spLocks noEditPoints="1"/>
              </p:cNvSpPr>
              <p:nvPr/>
            </p:nvSpPr>
            <p:spPr bwMode="auto">
              <a:xfrm>
                <a:off x="25615" y="18182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3" name="Freeform 1374"/>
              <p:cNvSpPr>
                <a:spLocks/>
              </p:cNvSpPr>
              <p:nvPr/>
            </p:nvSpPr>
            <p:spPr bwMode="auto">
              <a:xfrm>
                <a:off x="22827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4" name="Freeform 1375"/>
              <p:cNvSpPr>
                <a:spLocks noEditPoints="1"/>
              </p:cNvSpPr>
              <p:nvPr/>
            </p:nvSpPr>
            <p:spPr bwMode="auto">
              <a:xfrm>
                <a:off x="22823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5" name="Freeform 1376"/>
              <p:cNvSpPr>
                <a:spLocks/>
              </p:cNvSpPr>
              <p:nvPr/>
            </p:nvSpPr>
            <p:spPr bwMode="auto">
              <a:xfrm>
                <a:off x="23043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6" name="Freeform 1377"/>
              <p:cNvSpPr>
                <a:spLocks noEditPoints="1"/>
              </p:cNvSpPr>
              <p:nvPr/>
            </p:nvSpPr>
            <p:spPr bwMode="auto">
              <a:xfrm>
                <a:off x="23039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7" name="Freeform 1378"/>
              <p:cNvSpPr>
                <a:spLocks/>
              </p:cNvSpPr>
              <p:nvPr/>
            </p:nvSpPr>
            <p:spPr bwMode="auto">
              <a:xfrm>
                <a:off x="23263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8" name="Freeform 1379"/>
              <p:cNvSpPr>
                <a:spLocks noEditPoints="1"/>
              </p:cNvSpPr>
              <p:nvPr/>
            </p:nvSpPr>
            <p:spPr bwMode="auto">
              <a:xfrm>
                <a:off x="23259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9" name="Freeform 1380"/>
              <p:cNvSpPr>
                <a:spLocks/>
              </p:cNvSpPr>
              <p:nvPr/>
            </p:nvSpPr>
            <p:spPr bwMode="auto">
              <a:xfrm>
                <a:off x="23506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Freeform 1381"/>
              <p:cNvSpPr>
                <a:spLocks noEditPoints="1"/>
              </p:cNvSpPr>
              <p:nvPr/>
            </p:nvSpPr>
            <p:spPr bwMode="auto">
              <a:xfrm>
                <a:off x="23502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Freeform 1382"/>
              <p:cNvSpPr>
                <a:spLocks/>
              </p:cNvSpPr>
              <p:nvPr/>
            </p:nvSpPr>
            <p:spPr bwMode="auto">
              <a:xfrm>
                <a:off x="23726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Freeform 1383"/>
              <p:cNvSpPr>
                <a:spLocks noEditPoints="1"/>
              </p:cNvSpPr>
              <p:nvPr/>
            </p:nvSpPr>
            <p:spPr bwMode="auto">
              <a:xfrm>
                <a:off x="23722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Freeform 1384"/>
              <p:cNvSpPr>
                <a:spLocks/>
              </p:cNvSpPr>
              <p:nvPr/>
            </p:nvSpPr>
            <p:spPr bwMode="auto">
              <a:xfrm>
                <a:off x="23943" y="18026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Freeform 1385"/>
              <p:cNvSpPr>
                <a:spLocks noEditPoints="1"/>
              </p:cNvSpPr>
              <p:nvPr/>
            </p:nvSpPr>
            <p:spPr bwMode="auto">
              <a:xfrm>
                <a:off x="23939" y="1802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Freeform 1386"/>
              <p:cNvSpPr>
                <a:spLocks/>
              </p:cNvSpPr>
              <p:nvPr/>
            </p:nvSpPr>
            <p:spPr bwMode="auto">
              <a:xfrm>
                <a:off x="24162" y="1803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Freeform 1387"/>
              <p:cNvSpPr>
                <a:spLocks noEditPoints="1"/>
              </p:cNvSpPr>
              <p:nvPr/>
            </p:nvSpPr>
            <p:spPr bwMode="auto">
              <a:xfrm>
                <a:off x="24158" y="18033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Freeform 1388"/>
              <p:cNvSpPr>
                <a:spLocks/>
              </p:cNvSpPr>
              <p:nvPr/>
            </p:nvSpPr>
            <p:spPr bwMode="auto">
              <a:xfrm>
                <a:off x="24380" y="18057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8" name="Freeform 1389"/>
              <p:cNvSpPr>
                <a:spLocks noEditPoints="1"/>
              </p:cNvSpPr>
              <p:nvPr/>
            </p:nvSpPr>
            <p:spPr bwMode="auto">
              <a:xfrm>
                <a:off x="24375" y="18053"/>
                <a:ext cx="66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Freeform 1390"/>
              <p:cNvSpPr>
                <a:spLocks/>
              </p:cNvSpPr>
              <p:nvPr/>
            </p:nvSpPr>
            <p:spPr bwMode="auto">
              <a:xfrm>
                <a:off x="24600" y="18139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Freeform 1391"/>
              <p:cNvSpPr>
                <a:spLocks noEditPoints="1"/>
              </p:cNvSpPr>
              <p:nvPr/>
            </p:nvSpPr>
            <p:spPr bwMode="auto">
              <a:xfrm>
                <a:off x="24595" y="18135"/>
                <a:ext cx="66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Freeform 1392"/>
              <p:cNvSpPr>
                <a:spLocks/>
              </p:cNvSpPr>
              <p:nvPr/>
            </p:nvSpPr>
            <p:spPr bwMode="auto">
              <a:xfrm>
                <a:off x="24817" y="18154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Freeform 1393"/>
              <p:cNvSpPr>
                <a:spLocks noEditPoints="1"/>
              </p:cNvSpPr>
              <p:nvPr/>
            </p:nvSpPr>
            <p:spPr bwMode="auto">
              <a:xfrm>
                <a:off x="24813" y="18150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Freeform 1394"/>
              <p:cNvSpPr>
                <a:spLocks/>
              </p:cNvSpPr>
              <p:nvPr/>
            </p:nvSpPr>
            <p:spPr bwMode="auto">
              <a:xfrm>
                <a:off x="25033" y="18159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Freeform 1395"/>
              <p:cNvSpPr>
                <a:spLocks noEditPoints="1"/>
              </p:cNvSpPr>
              <p:nvPr/>
            </p:nvSpPr>
            <p:spPr bwMode="auto">
              <a:xfrm>
                <a:off x="25029" y="18155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5" name="Freeform 1396"/>
              <p:cNvSpPr>
                <a:spLocks/>
              </p:cNvSpPr>
              <p:nvPr/>
            </p:nvSpPr>
            <p:spPr bwMode="auto">
              <a:xfrm>
                <a:off x="25253" y="18168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6" name="Freeform 1397"/>
              <p:cNvSpPr>
                <a:spLocks noEditPoints="1"/>
              </p:cNvSpPr>
              <p:nvPr/>
            </p:nvSpPr>
            <p:spPr bwMode="auto">
              <a:xfrm>
                <a:off x="25249" y="18164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Freeform 1398"/>
              <p:cNvSpPr>
                <a:spLocks/>
              </p:cNvSpPr>
              <p:nvPr/>
            </p:nvSpPr>
            <p:spPr bwMode="auto">
              <a:xfrm>
                <a:off x="25470" y="18186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Freeform 1399"/>
              <p:cNvSpPr>
                <a:spLocks noEditPoints="1"/>
              </p:cNvSpPr>
              <p:nvPr/>
            </p:nvSpPr>
            <p:spPr bwMode="auto">
              <a:xfrm>
                <a:off x="25466" y="18182"/>
                <a:ext cx="66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Freeform 1400"/>
              <p:cNvSpPr>
                <a:spLocks/>
              </p:cNvSpPr>
              <p:nvPr/>
            </p:nvSpPr>
            <p:spPr bwMode="auto">
              <a:xfrm>
                <a:off x="25689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Freeform 1401"/>
              <p:cNvSpPr>
                <a:spLocks noEditPoints="1"/>
              </p:cNvSpPr>
              <p:nvPr/>
            </p:nvSpPr>
            <p:spPr bwMode="auto">
              <a:xfrm>
                <a:off x="25685" y="18182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Freeform 1402"/>
              <p:cNvSpPr>
                <a:spLocks/>
              </p:cNvSpPr>
              <p:nvPr/>
            </p:nvSpPr>
            <p:spPr bwMode="auto">
              <a:xfrm>
                <a:off x="22842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Freeform 1403"/>
              <p:cNvSpPr>
                <a:spLocks noEditPoints="1"/>
              </p:cNvSpPr>
              <p:nvPr/>
            </p:nvSpPr>
            <p:spPr bwMode="auto">
              <a:xfrm>
                <a:off x="22838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3" name="Freeform 1404"/>
              <p:cNvSpPr>
                <a:spLocks/>
              </p:cNvSpPr>
              <p:nvPr/>
            </p:nvSpPr>
            <p:spPr bwMode="auto">
              <a:xfrm>
                <a:off x="23059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4" name="Freeform 1405"/>
              <p:cNvSpPr>
                <a:spLocks noEditPoints="1"/>
              </p:cNvSpPr>
              <p:nvPr/>
            </p:nvSpPr>
            <p:spPr bwMode="auto">
              <a:xfrm>
                <a:off x="23055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5" name="Freeform 1406"/>
              <p:cNvSpPr>
                <a:spLocks/>
              </p:cNvSpPr>
              <p:nvPr/>
            </p:nvSpPr>
            <p:spPr bwMode="auto">
              <a:xfrm>
                <a:off x="23279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6" name="Freeform 1407"/>
              <p:cNvSpPr>
                <a:spLocks noEditPoints="1"/>
              </p:cNvSpPr>
              <p:nvPr/>
            </p:nvSpPr>
            <p:spPr bwMode="auto">
              <a:xfrm>
                <a:off x="23275" y="18182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7" name="Freeform 1408"/>
              <p:cNvSpPr>
                <a:spLocks/>
              </p:cNvSpPr>
              <p:nvPr/>
            </p:nvSpPr>
            <p:spPr bwMode="auto">
              <a:xfrm>
                <a:off x="23497" y="18061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" name="Freeform 1409"/>
              <p:cNvSpPr>
                <a:spLocks noEditPoints="1"/>
              </p:cNvSpPr>
              <p:nvPr/>
            </p:nvSpPr>
            <p:spPr bwMode="auto">
              <a:xfrm>
                <a:off x="23492" y="18057"/>
                <a:ext cx="66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9" name="Freeform 1410"/>
              <p:cNvSpPr>
                <a:spLocks/>
              </p:cNvSpPr>
              <p:nvPr/>
            </p:nvSpPr>
            <p:spPr bwMode="auto">
              <a:xfrm>
                <a:off x="23715" y="18000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0" name="Freeform 1411"/>
              <p:cNvSpPr>
                <a:spLocks noEditPoints="1"/>
              </p:cNvSpPr>
              <p:nvPr/>
            </p:nvSpPr>
            <p:spPr bwMode="auto">
              <a:xfrm>
                <a:off x="23711" y="17996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1" name="Freeform 1412"/>
              <p:cNvSpPr>
                <a:spLocks/>
              </p:cNvSpPr>
              <p:nvPr/>
            </p:nvSpPr>
            <p:spPr bwMode="auto">
              <a:xfrm>
                <a:off x="23935" y="17927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2" name="Freeform 1413"/>
              <p:cNvSpPr>
                <a:spLocks noEditPoints="1"/>
              </p:cNvSpPr>
              <p:nvPr/>
            </p:nvSpPr>
            <p:spPr bwMode="auto">
              <a:xfrm>
                <a:off x="23931" y="17923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3" name="Freeform 1414"/>
              <p:cNvSpPr>
                <a:spLocks/>
              </p:cNvSpPr>
              <p:nvPr/>
            </p:nvSpPr>
            <p:spPr bwMode="auto">
              <a:xfrm>
                <a:off x="24153" y="17971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4" name="Freeform 1415"/>
              <p:cNvSpPr>
                <a:spLocks noEditPoints="1"/>
              </p:cNvSpPr>
              <p:nvPr/>
            </p:nvSpPr>
            <p:spPr bwMode="auto">
              <a:xfrm>
                <a:off x="24149" y="17967"/>
                <a:ext cx="65" cy="63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5" name="Freeform 1416"/>
              <p:cNvSpPr>
                <a:spLocks/>
              </p:cNvSpPr>
              <p:nvPr/>
            </p:nvSpPr>
            <p:spPr bwMode="auto">
              <a:xfrm>
                <a:off x="24377" y="17935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6" name="Freeform 1417"/>
              <p:cNvSpPr>
                <a:spLocks noEditPoints="1"/>
              </p:cNvSpPr>
              <p:nvPr/>
            </p:nvSpPr>
            <p:spPr bwMode="auto">
              <a:xfrm>
                <a:off x="24373" y="17931"/>
                <a:ext cx="65" cy="62"/>
              </a:xfrm>
              <a:custGeom>
                <a:avLst/>
                <a:gdLst>
                  <a:gd name="T0" fmla="*/ 341 w 773"/>
                  <a:gd name="T1" fmla="*/ 27 h 768"/>
                  <a:gd name="T2" fmla="*/ 384 w 773"/>
                  <a:gd name="T3" fmla="*/ 0 h 768"/>
                  <a:gd name="T4" fmla="*/ 427 w 773"/>
                  <a:gd name="T5" fmla="*/ 27 h 768"/>
                  <a:gd name="T6" fmla="*/ 765 w 773"/>
                  <a:gd name="T7" fmla="*/ 699 h 768"/>
                  <a:gd name="T8" fmla="*/ 763 w 773"/>
                  <a:gd name="T9" fmla="*/ 746 h 768"/>
                  <a:gd name="T10" fmla="*/ 722 w 773"/>
                  <a:gd name="T11" fmla="*/ 768 h 768"/>
                  <a:gd name="T12" fmla="*/ 50 w 773"/>
                  <a:gd name="T13" fmla="*/ 768 h 768"/>
                  <a:gd name="T14" fmla="*/ 10 w 773"/>
                  <a:gd name="T15" fmla="*/ 746 h 768"/>
                  <a:gd name="T16" fmla="*/ 7 w 773"/>
                  <a:gd name="T17" fmla="*/ 699 h 768"/>
                  <a:gd name="T18" fmla="*/ 341 w 773"/>
                  <a:gd name="T19" fmla="*/ 27 h 768"/>
                  <a:gd name="T20" fmla="*/ 93 w 773"/>
                  <a:gd name="T21" fmla="*/ 742 h 768"/>
                  <a:gd name="T22" fmla="*/ 50 w 773"/>
                  <a:gd name="T23" fmla="*/ 672 h 768"/>
                  <a:gd name="T24" fmla="*/ 722 w 773"/>
                  <a:gd name="T25" fmla="*/ 672 h 768"/>
                  <a:gd name="T26" fmla="*/ 680 w 773"/>
                  <a:gd name="T27" fmla="*/ 742 h 768"/>
                  <a:gd name="T28" fmla="*/ 341 w 773"/>
                  <a:gd name="T29" fmla="*/ 70 h 768"/>
                  <a:gd name="T30" fmla="*/ 427 w 773"/>
                  <a:gd name="T31" fmla="*/ 70 h 768"/>
                  <a:gd name="T32" fmla="*/ 93 w 773"/>
                  <a:gd name="T33" fmla="*/ 74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" h="768">
                    <a:moveTo>
                      <a:pt x="341" y="27"/>
                    </a:moveTo>
                    <a:cubicBezTo>
                      <a:pt x="349" y="11"/>
                      <a:pt x="365" y="1"/>
                      <a:pt x="384" y="0"/>
                    </a:cubicBezTo>
                    <a:cubicBezTo>
                      <a:pt x="402" y="0"/>
                      <a:pt x="418" y="11"/>
                      <a:pt x="427" y="27"/>
                    </a:cubicBezTo>
                    <a:lnTo>
                      <a:pt x="765" y="699"/>
                    </a:lnTo>
                    <a:cubicBezTo>
                      <a:pt x="773" y="714"/>
                      <a:pt x="772" y="731"/>
                      <a:pt x="763" y="746"/>
                    </a:cubicBezTo>
                    <a:cubicBezTo>
                      <a:pt x="755" y="760"/>
                      <a:pt x="739" y="768"/>
                      <a:pt x="722" y="768"/>
                    </a:cubicBezTo>
                    <a:lnTo>
                      <a:pt x="50" y="768"/>
                    </a:lnTo>
                    <a:cubicBezTo>
                      <a:pt x="34" y="768"/>
                      <a:pt x="18" y="760"/>
                      <a:pt x="10" y="746"/>
                    </a:cubicBezTo>
                    <a:cubicBezTo>
                      <a:pt x="1" y="732"/>
                      <a:pt x="0" y="714"/>
                      <a:pt x="7" y="699"/>
                    </a:cubicBezTo>
                    <a:lnTo>
                      <a:pt x="341" y="27"/>
                    </a:lnTo>
                    <a:close/>
                    <a:moveTo>
                      <a:pt x="93" y="742"/>
                    </a:moveTo>
                    <a:lnTo>
                      <a:pt x="50" y="672"/>
                    </a:lnTo>
                    <a:lnTo>
                      <a:pt x="722" y="672"/>
                    </a:lnTo>
                    <a:lnTo>
                      <a:pt x="680" y="742"/>
                    </a:lnTo>
                    <a:lnTo>
                      <a:pt x="341" y="70"/>
                    </a:lnTo>
                    <a:lnTo>
                      <a:pt x="427" y="70"/>
                    </a:lnTo>
                    <a:lnTo>
                      <a:pt x="93" y="742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7" name="Freeform 1418"/>
              <p:cNvSpPr>
                <a:spLocks/>
              </p:cNvSpPr>
              <p:nvPr/>
            </p:nvSpPr>
            <p:spPr bwMode="auto">
              <a:xfrm>
                <a:off x="24594" y="18033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54 h 54"/>
                  <a:gd name="T4" fmla="*/ 0 w 57"/>
                  <a:gd name="T5" fmla="*/ 54 h 54"/>
                  <a:gd name="T6" fmla="*/ 28 w 5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54"/>
                    </a:lnTo>
                    <a:lnTo>
                      <a:pt x="0" y="5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" name="Freeform 1419"/>
              <p:cNvSpPr>
                <a:spLocks noEditPoints="1"/>
              </p:cNvSpPr>
              <p:nvPr/>
            </p:nvSpPr>
            <p:spPr bwMode="auto">
              <a:xfrm>
                <a:off x="24590" y="18029"/>
                <a:ext cx="65" cy="62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" name="Freeform 1420"/>
              <p:cNvSpPr>
                <a:spLocks/>
              </p:cNvSpPr>
              <p:nvPr/>
            </p:nvSpPr>
            <p:spPr bwMode="auto">
              <a:xfrm>
                <a:off x="24814" y="18048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" name="Freeform 1421"/>
              <p:cNvSpPr>
                <a:spLocks noEditPoints="1"/>
              </p:cNvSpPr>
              <p:nvPr/>
            </p:nvSpPr>
            <p:spPr bwMode="auto">
              <a:xfrm>
                <a:off x="24810" y="18044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" name="Freeform 1422"/>
              <p:cNvSpPr>
                <a:spLocks/>
              </p:cNvSpPr>
              <p:nvPr/>
            </p:nvSpPr>
            <p:spPr bwMode="auto">
              <a:xfrm>
                <a:off x="25033" y="18082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8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" name="Freeform 1423"/>
              <p:cNvSpPr>
                <a:spLocks noEditPoints="1"/>
              </p:cNvSpPr>
              <p:nvPr/>
            </p:nvSpPr>
            <p:spPr bwMode="auto">
              <a:xfrm>
                <a:off x="25029" y="18078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" name="Freeform 1424"/>
              <p:cNvSpPr>
                <a:spLocks/>
              </p:cNvSpPr>
              <p:nvPr/>
            </p:nvSpPr>
            <p:spPr bwMode="auto">
              <a:xfrm>
                <a:off x="25250" y="18096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Freeform 1425"/>
              <p:cNvSpPr>
                <a:spLocks noEditPoints="1"/>
              </p:cNvSpPr>
              <p:nvPr/>
            </p:nvSpPr>
            <p:spPr bwMode="auto">
              <a:xfrm>
                <a:off x="25246" y="18092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" name="Freeform 1426"/>
              <p:cNvSpPr>
                <a:spLocks/>
              </p:cNvSpPr>
              <p:nvPr/>
            </p:nvSpPr>
            <p:spPr bwMode="auto">
              <a:xfrm>
                <a:off x="25468" y="18125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55 h 55"/>
                  <a:gd name="T4" fmla="*/ 0 w 56"/>
                  <a:gd name="T5" fmla="*/ 55 h 55"/>
                  <a:gd name="T6" fmla="*/ 28 w 5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55"/>
                    </a:lnTo>
                    <a:lnTo>
                      <a:pt x="0" y="5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Freeform 1427"/>
              <p:cNvSpPr>
                <a:spLocks noEditPoints="1"/>
              </p:cNvSpPr>
              <p:nvPr/>
            </p:nvSpPr>
            <p:spPr bwMode="auto">
              <a:xfrm>
                <a:off x="25464" y="18121"/>
                <a:ext cx="65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Freeform 1428"/>
              <p:cNvSpPr>
                <a:spLocks/>
              </p:cNvSpPr>
              <p:nvPr/>
            </p:nvSpPr>
            <p:spPr bwMode="auto">
              <a:xfrm>
                <a:off x="25686" y="18152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55 h 55"/>
                  <a:gd name="T4" fmla="*/ 0 w 57"/>
                  <a:gd name="T5" fmla="*/ 55 h 55"/>
                  <a:gd name="T6" fmla="*/ 29 w 5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55"/>
                    </a:lnTo>
                    <a:lnTo>
                      <a:pt x="0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Freeform 1429"/>
              <p:cNvSpPr>
                <a:spLocks noEditPoints="1"/>
              </p:cNvSpPr>
              <p:nvPr/>
            </p:nvSpPr>
            <p:spPr bwMode="auto">
              <a:xfrm>
                <a:off x="25682" y="18148"/>
                <a:ext cx="66" cy="63"/>
              </a:xfrm>
              <a:custGeom>
                <a:avLst/>
                <a:gdLst>
                  <a:gd name="T0" fmla="*/ 171 w 387"/>
                  <a:gd name="T1" fmla="*/ 14 h 384"/>
                  <a:gd name="T2" fmla="*/ 192 w 387"/>
                  <a:gd name="T3" fmla="*/ 0 h 384"/>
                  <a:gd name="T4" fmla="*/ 214 w 387"/>
                  <a:gd name="T5" fmla="*/ 14 h 384"/>
                  <a:gd name="T6" fmla="*/ 383 w 387"/>
                  <a:gd name="T7" fmla="*/ 350 h 384"/>
                  <a:gd name="T8" fmla="*/ 382 w 387"/>
                  <a:gd name="T9" fmla="*/ 373 h 384"/>
                  <a:gd name="T10" fmla="*/ 361 w 387"/>
                  <a:gd name="T11" fmla="*/ 384 h 384"/>
                  <a:gd name="T12" fmla="*/ 25 w 387"/>
                  <a:gd name="T13" fmla="*/ 384 h 384"/>
                  <a:gd name="T14" fmla="*/ 5 w 387"/>
                  <a:gd name="T15" fmla="*/ 373 h 384"/>
                  <a:gd name="T16" fmla="*/ 4 w 387"/>
                  <a:gd name="T17" fmla="*/ 350 h 384"/>
                  <a:gd name="T18" fmla="*/ 171 w 387"/>
                  <a:gd name="T19" fmla="*/ 14 h 384"/>
                  <a:gd name="T20" fmla="*/ 47 w 387"/>
                  <a:gd name="T21" fmla="*/ 371 h 384"/>
                  <a:gd name="T22" fmla="*/ 25 w 387"/>
                  <a:gd name="T23" fmla="*/ 336 h 384"/>
                  <a:gd name="T24" fmla="*/ 361 w 387"/>
                  <a:gd name="T25" fmla="*/ 336 h 384"/>
                  <a:gd name="T26" fmla="*/ 340 w 387"/>
                  <a:gd name="T27" fmla="*/ 371 h 384"/>
                  <a:gd name="T28" fmla="*/ 171 w 387"/>
                  <a:gd name="T29" fmla="*/ 35 h 384"/>
                  <a:gd name="T30" fmla="*/ 214 w 387"/>
                  <a:gd name="T31" fmla="*/ 35 h 384"/>
                  <a:gd name="T32" fmla="*/ 47 w 387"/>
                  <a:gd name="T33" fmla="*/ 37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7" h="384">
                    <a:moveTo>
                      <a:pt x="171" y="14"/>
                    </a:moveTo>
                    <a:cubicBezTo>
                      <a:pt x="175" y="6"/>
                      <a:pt x="183" y="0"/>
                      <a:pt x="192" y="0"/>
                    </a:cubicBezTo>
                    <a:cubicBezTo>
                      <a:pt x="201" y="0"/>
                      <a:pt x="209" y="6"/>
                      <a:pt x="214" y="14"/>
                    </a:cubicBezTo>
                    <a:lnTo>
                      <a:pt x="383" y="350"/>
                    </a:lnTo>
                    <a:cubicBezTo>
                      <a:pt x="387" y="357"/>
                      <a:pt x="386" y="366"/>
                      <a:pt x="382" y="373"/>
                    </a:cubicBezTo>
                    <a:cubicBezTo>
                      <a:pt x="378" y="380"/>
                      <a:pt x="370" y="384"/>
                      <a:pt x="361" y="384"/>
                    </a:cubicBezTo>
                    <a:lnTo>
                      <a:pt x="25" y="384"/>
                    </a:lnTo>
                    <a:cubicBezTo>
                      <a:pt x="17" y="384"/>
                      <a:pt x="9" y="380"/>
                      <a:pt x="5" y="373"/>
                    </a:cubicBezTo>
                    <a:cubicBezTo>
                      <a:pt x="1" y="366"/>
                      <a:pt x="0" y="357"/>
                      <a:pt x="4" y="350"/>
                    </a:cubicBezTo>
                    <a:lnTo>
                      <a:pt x="171" y="14"/>
                    </a:lnTo>
                    <a:close/>
                    <a:moveTo>
                      <a:pt x="47" y="371"/>
                    </a:moveTo>
                    <a:lnTo>
                      <a:pt x="25" y="336"/>
                    </a:lnTo>
                    <a:lnTo>
                      <a:pt x="361" y="336"/>
                    </a:lnTo>
                    <a:lnTo>
                      <a:pt x="340" y="371"/>
                    </a:lnTo>
                    <a:lnTo>
                      <a:pt x="171" y="35"/>
                    </a:lnTo>
                    <a:lnTo>
                      <a:pt x="214" y="35"/>
                    </a:lnTo>
                    <a:lnTo>
                      <a:pt x="4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" name="Freeform 1430"/>
              <p:cNvSpPr>
                <a:spLocks/>
              </p:cNvSpPr>
              <p:nvPr/>
            </p:nvSpPr>
            <p:spPr bwMode="auto">
              <a:xfrm>
                <a:off x="22764" y="18186"/>
                <a:ext cx="56" cy="55"/>
              </a:xfrm>
              <a:custGeom>
                <a:avLst/>
                <a:gdLst>
                  <a:gd name="T0" fmla="*/ 28 w 56"/>
                  <a:gd name="T1" fmla="*/ 0 h 55"/>
                  <a:gd name="T2" fmla="*/ 56 w 56"/>
                  <a:gd name="T3" fmla="*/ 27 h 55"/>
                  <a:gd name="T4" fmla="*/ 28 w 56"/>
                  <a:gd name="T5" fmla="*/ 55 h 55"/>
                  <a:gd name="T6" fmla="*/ 0 w 56"/>
                  <a:gd name="T7" fmla="*/ 27 h 55"/>
                  <a:gd name="T8" fmla="*/ 28 w 5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5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Freeform 1431"/>
              <p:cNvSpPr>
                <a:spLocks noEditPoints="1"/>
              </p:cNvSpPr>
              <p:nvPr/>
            </p:nvSpPr>
            <p:spPr bwMode="auto">
              <a:xfrm>
                <a:off x="22759" y="18182"/>
                <a:ext cx="65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Freeform 1432"/>
              <p:cNvSpPr>
                <a:spLocks/>
              </p:cNvSpPr>
              <p:nvPr/>
            </p:nvSpPr>
            <p:spPr bwMode="auto">
              <a:xfrm>
                <a:off x="22981" y="17857"/>
                <a:ext cx="57" cy="54"/>
              </a:xfrm>
              <a:custGeom>
                <a:avLst/>
                <a:gdLst>
                  <a:gd name="T0" fmla="*/ 28 w 57"/>
                  <a:gd name="T1" fmla="*/ 0 h 54"/>
                  <a:gd name="T2" fmla="*/ 57 w 57"/>
                  <a:gd name="T3" fmla="*/ 27 h 54"/>
                  <a:gd name="T4" fmla="*/ 28 w 57"/>
                  <a:gd name="T5" fmla="*/ 54 h 54"/>
                  <a:gd name="T6" fmla="*/ 0 w 57"/>
                  <a:gd name="T7" fmla="*/ 27 h 54"/>
                  <a:gd name="T8" fmla="*/ 28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2" name="Freeform 1433"/>
              <p:cNvSpPr>
                <a:spLocks noEditPoints="1"/>
              </p:cNvSpPr>
              <p:nvPr/>
            </p:nvSpPr>
            <p:spPr bwMode="auto">
              <a:xfrm>
                <a:off x="22976" y="17853"/>
                <a:ext cx="66" cy="62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Freeform 1434"/>
              <p:cNvSpPr>
                <a:spLocks/>
              </p:cNvSpPr>
              <p:nvPr/>
            </p:nvSpPr>
            <p:spPr bwMode="auto">
              <a:xfrm>
                <a:off x="23198" y="17121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27 h 55"/>
                  <a:gd name="T4" fmla="*/ 28 w 57"/>
                  <a:gd name="T5" fmla="*/ 55 h 55"/>
                  <a:gd name="T6" fmla="*/ 0 w 57"/>
                  <a:gd name="T7" fmla="*/ 27 h 55"/>
                  <a:gd name="T8" fmla="*/ 28 w 5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5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Freeform 1435"/>
              <p:cNvSpPr>
                <a:spLocks noEditPoints="1"/>
              </p:cNvSpPr>
              <p:nvPr/>
            </p:nvSpPr>
            <p:spPr bwMode="auto">
              <a:xfrm>
                <a:off x="23194" y="17117"/>
                <a:ext cx="65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5" name="Freeform 1436"/>
              <p:cNvSpPr>
                <a:spLocks/>
              </p:cNvSpPr>
              <p:nvPr/>
            </p:nvSpPr>
            <p:spPr bwMode="auto">
              <a:xfrm>
                <a:off x="23417" y="16245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27 h 55"/>
                  <a:gd name="T4" fmla="*/ 28 w 57"/>
                  <a:gd name="T5" fmla="*/ 55 h 55"/>
                  <a:gd name="T6" fmla="*/ 0 w 57"/>
                  <a:gd name="T7" fmla="*/ 27 h 55"/>
                  <a:gd name="T8" fmla="*/ 28 w 5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5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Freeform 1437"/>
              <p:cNvSpPr>
                <a:spLocks noEditPoints="1"/>
              </p:cNvSpPr>
              <p:nvPr/>
            </p:nvSpPr>
            <p:spPr bwMode="auto">
              <a:xfrm>
                <a:off x="23413" y="16241"/>
                <a:ext cx="65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Freeform 1438"/>
              <p:cNvSpPr>
                <a:spLocks/>
              </p:cNvSpPr>
              <p:nvPr/>
            </p:nvSpPr>
            <p:spPr bwMode="auto">
              <a:xfrm>
                <a:off x="23634" y="16448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27 h 55"/>
                  <a:gd name="T4" fmla="*/ 29 w 57"/>
                  <a:gd name="T5" fmla="*/ 55 h 55"/>
                  <a:gd name="T6" fmla="*/ 0 w 57"/>
                  <a:gd name="T7" fmla="*/ 27 h 55"/>
                  <a:gd name="T8" fmla="*/ 29 w 5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27"/>
                    </a:lnTo>
                    <a:lnTo>
                      <a:pt x="29" y="55"/>
                    </a:lnTo>
                    <a:lnTo>
                      <a:pt x="0" y="2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8" name="Freeform 1439"/>
              <p:cNvSpPr>
                <a:spLocks noEditPoints="1"/>
              </p:cNvSpPr>
              <p:nvPr/>
            </p:nvSpPr>
            <p:spPr bwMode="auto">
              <a:xfrm>
                <a:off x="23630" y="16444"/>
                <a:ext cx="65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9" name="Freeform 1440"/>
              <p:cNvSpPr>
                <a:spLocks/>
              </p:cNvSpPr>
              <p:nvPr/>
            </p:nvSpPr>
            <p:spPr bwMode="auto">
              <a:xfrm>
                <a:off x="23854" y="16739"/>
                <a:ext cx="57" cy="54"/>
              </a:xfrm>
              <a:custGeom>
                <a:avLst/>
                <a:gdLst>
                  <a:gd name="T0" fmla="*/ 29 w 57"/>
                  <a:gd name="T1" fmla="*/ 0 h 54"/>
                  <a:gd name="T2" fmla="*/ 57 w 57"/>
                  <a:gd name="T3" fmla="*/ 27 h 54"/>
                  <a:gd name="T4" fmla="*/ 29 w 57"/>
                  <a:gd name="T5" fmla="*/ 54 h 54"/>
                  <a:gd name="T6" fmla="*/ 0 w 57"/>
                  <a:gd name="T7" fmla="*/ 27 h 54"/>
                  <a:gd name="T8" fmla="*/ 29 w 5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4">
                    <a:moveTo>
                      <a:pt x="29" y="0"/>
                    </a:moveTo>
                    <a:lnTo>
                      <a:pt x="57" y="27"/>
                    </a:lnTo>
                    <a:lnTo>
                      <a:pt x="29" y="54"/>
                    </a:lnTo>
                    <a:lnTo>
                      <a:pt x="0" y="2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0" name="Freeform 1441"/>
              <p:cNvSpPr>
                <a:spLocks noEditPoints="1"/>
              </p:cNvSpPr>
              <p:nvPr/>
            </p:nvSpPr>
            <p:spPr bwMode="auto">
              <a:xfrm>
                <a:off x="23850" y="16734"/>
                <a:ext cx="65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Freeform 1442"/>
              <p:cNvSpPr>
                <a:spLocks/>
              </p:cNvSpPr>
              <p:nvPr/>
            </p:nvSpPr>
            <p:spPr bwMode="auto">
              <a:xfrm>
                <a:off x="24072" y="17296"/>
                <a:ext cx="56" cy="54"/>
              </a:xfrm>
              <a:custGeom>
                <a:avLst/>
                <a:gdLst>
                  <a:gd name="T0" fmla="*/ 28 w 56"/>
                  <a:gd name="T1" fmla="*/ 0 h 54"/>
                  <a:gd name="T2" fmla="*/ 56 w 56"/>
                  <a:gd name="T3" fmla="*/ 27 h 54"/>
                  <a:gd name="T4" fmla="*/ 28 w 56"/>
                  <a:gd name="T5" fmla="*/ 54 h 54"/>
                  <a:gd name="T6" fmla="*/ 0 w 56"/>
                  <a:gd name="T7" fmla="*/ 27 h 54"/>
                  <a:gd name="T8" fmla="*/ 28 w 5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56" y="27"/>
                    </a:lnTo>
                    <a:lnTo>
                      <a:pt x="28" y="54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Freeform 1443"/>
              <p:cNvSpPr>
                <a:spLocks noEditPoints="1"/>
              </p:cNvSpPr>
              <p:nvPr/>
            </p:nvSpPr>
            <p:spPr bwMode="auto">
              <a:xfrm>
                <a:off x="24067" y="17291"/>
                <a:ext cx="66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Freeform 1444"/>
              <p:cNvSpPr>
                <a:spLocks/>
              </p:cNvSpPr>
              <p:nvPr/>
            </p:nvSpPr>
            <p:spPr bwMode="auto">
              <a:xfrm>
                <a:off x="24290" y="17635"/>
                <a:ext cx="57" cy="55"/>
              </a:xfrm>
              <a:custGeom>
                <a:avLst/>
                <a:gdLst>
                  <a:gd name="T0" fmla="*/ 29 w 57"/>
                  <a:gd name="T1" fmla="*/ 0 h 55"/>
                  <a:gd name="T2" fmla="*/ 57 w 57"/>
                  <a:gd name="T3" fmla="*/ 28 h 55"/>
                  <a:gd name="T4" fmla="*/ 29 w 57"/>
                  <a:gd name="T5" fmla="*/ 55 h 55"/>
                  <a:gd name="T6" fmla="*/ 0 w 57"/>
                  <a:gd name="T7" fmla="*/ 28 h 55"/>
                  <a:gd name="T8" fmla="*/ 29 w 5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5">
                    <a:moveTo>
                      <a:pt x="29" y="0"/>
                    </a:moveTo>
                    <a:lnTo>
                      <a:pt x="57" y="28"/>
                    </a:lnTo>
                    <a:lnTo>
                      <a:pt x="29" y="55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Freeform 1445"/>
              <p:cNvSpPr>
                <a:spLocks noEditPoints="1"/>
              </p:cNvSpPr>
              <p:nvPr/>
            </p:nvSpPr>
            <p:spPr bwMode="auto">
              <a:xfrm>
                <a:off x="24286" y="17631"/>
                <a:ext cx="65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5" name="Freeform 1446"/>
              <p:cNvSpPr>
                <a:spLocks/>
              </p:cNvSpPr>
              <p:nvPr/>
            </p:nvSpPr>
            <p:spPr bwMode="auto">
              <a:xfrm>
                <a:off x="24508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27 h 55"/>
                  <a:gd name="T4" fmla="*/ 28 w 57"/>
                  <a:gd name="T5" fmla="*/ 55 h 55"/>
                  <a:gd name="T6" fmla="*/ 0 w 57"/>
                  <a:gd name="T7" fmla="*/ 27 h 55"/>
                  <a:gd name="T8" fmla="*/ 28 w 5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5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Freeform 1447"/>
              <p:cNvSpPr>
                <a:spLocks noEditPoints="1"/>
              </p:cNvSpPr>
              <p:nvPr/>
            </p:nvSpPr>
            <p:spPr bwMode="auto">
              <a:xfrm>
                <a:off x="24503" y="18182"/>
                <a:ext cx="66" cy="63"/>
              </a:xfrm>
              <a:custGeom>
                <a:avLst/>
                <a:gdLst>
                  <a:gd name="T0" fmla="*/ 352 w 773"/>
                  <a:gd name="T1" fmla="*/ 19 h 773"/>
                  <a:gd name="T2" fmla="*/ 419 w 773"/>
                  <a:gd name="T3" fmla="*/ 18 h 773"/>
                  <a:gd name="T4" fmla="*/ 758 w 773"/>
                  <a:gd name="T5" fmla="*/ 352 h 773"/>
                  <a:gd name="T6" fmla="*/ 772 w 773"/>
                  <a:gd name="T7" fmla="*/ 386 h 773"/>
                  <a:gd name="T8" fmla="*/ 758 w 773"/>
                  <a:gd name="T9" fmla="*/ 420 h 773"/>
                  <a:gd name="T10" fmla="*/ 420 w 773"/>
                  <a:gd name="T11" fmla="*/ 758 h 773"/>
                  <a:gd name="T12" fmla="*/ 386 w 773"/>
                  <a:gd name="T13" fmla="*/ 772 h 773"/>
                  <a:gd name="T14" fmla="*/ 352 w 773"/>
                  <a:gd name="T15" fmla="*/ 758 h 773"/>
                  <a:gd name="T16" fmla="*/ 18 w 773"/>
                  <a:gd name="T17" fmla="*/ 419 h 773"/>
                  <a:gd name="T18" fmla="*/ 19 w 773"/>
                  <a:gd name="T19" fmla="*/ 352 h 773"/>
                  <a:gd name="T20" fmla="*/ 352 w 773"/>
                  <a:gd name="T21" fmla="*/ 19 h 773"/>
                  <a:gd name="T22" fmla="*/ 86 w 773"/>
                  <a:gd name="T23" fmla="*/ 420 h 773"/>
                  <a:gd name="T24" fmla="*/ 87 w 773"/>
                  <a:gd name="T25" fmla="*/ 352 h 773"/>
                  <a:gd name="T26" fmla="*/ 420 w 773"/>
                  <a:gd name="T27" fmla="*/ 691 h 773"/>
                  <a:gd name="T28" fmla="*/ 352 w 773"/>
                  <a:gd name="T29" fmla="*/ 691 h 773"/>
                  <a:gd name="T30" fmla="*/ 691 w 773"/>
                  <a:gd name="T31" fmla="*/ 352 h 773"/>
                  <a:gd name="T32" fmla="*/ 691 w 773"/>
                  <a:gd name="T33" fmla="*/ 420 h 773"/>
                  <a:gd name="T34" fmla="*/ 352 w 773"/>
                  <a:gd name="T35" fmla="*/ 87 h 773"/>
                  <a:gd name="T36" fmla="*/ 420 w 773"/>
                  <a:gd name="T37" fmla="*/ 86 h 773"/>
                  <a:gd name="T38" fmla="*/ 86 w 773"/>
                  <a:gd name="T39" fmla="*/ 42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3" h="773">
                    <a:moveTo>
                      <a:pt x="352" y="19"/>
                    </a:moveTo>
                    <a:cubicBezTo>
                      <a:pt x="370" y="0"/>
                      <a:pt x="401" y="0"/>
                      <a:pt x="419" y="18"/>
                    </a:cubicBezTo>
                    <a:lnTo>
                      <a:pt x="758" y="352"/>
                    </a:lnTo>
                    <a:cubicBezTo>
                      <a:pt x="767" y="361"/>
                      <a:pt x="772" y="373"/>
                      <a:pt x="772" y="386"/>
                    </a:cubicBezTo>
                    <a:cubicBezTo>
                      <a:pt x="773" y="398"/>
                      <a:pt x="767" y="411"/>
                      <a:pt x="758" y="420"/>
                    </a:cubicBezTo>
                    <a:lnTo>
                      <a:pt x="420" y="758"/>
                    </a:lnTo>
                    <a:cubicBezTo>
                      <a:pt x="411" y="767"/>
                      <a:pt x="398" y="773"/>
                      <a:pt x="386" y="772"/>
                    </a:cubicBezTo>
                    <a:cubicBezTo>
                      <a:pt x="373" y="772"/>
                      <a:pt x="361" y="767"/>
                      <a:pt x="352" y="758"/>
                    </a:cubicBezTo>
                    <a:lnTo>
                      <a:pt x="18" y="419"/>
                    </a:lnTo>
                    <a:cubicBezTo>
                      <a:pt x="0" y="401"/>
                      <a:pt x="0" y="370"/>
                      <a:pt x="19" y="352"/>
                    </a:cubicBezTo>
                    <a:lnTo>
                      <a:pt x="352" y="19"/>
                    </a:lnTo>
                    <a:close/>
                    <a:moveTo>
                      <a:pt x="86" y="420"/>
                    </a:moveTo>
                    <a:lnTo>
                      <a:pt x="87" y="352"/>
                    </a:lnTo>
                    <a:lnTo>
                      <a:pt x="420" y="691"/>
                    </a:lnTo>
                    <a:lnTo>
                      <a:pt x="352" y="691"/>
                    </a:lnTo>
                    <a:lnTo>
                      <a:pt x="691" y="352"/>
                    </a:lnTo>
                    <a:lnTo>
                      <a:pt x="691" y="420"/>
                    </a:lnTo>
                    <a:lnTo>
                      <a:pt x="352" y="87"/>
                    </a:lnTo>
                    <a:lnTo>
                      <a:pt x="420" y="86"/>
                    </a:lnTo>
                    <a:lnTo>
                      <a:pt x="86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7" name="Freeform 1448"/>
              <p:cNvSpPr>
                <a:spLocks/>
              </p:cNvSpPr>
              <p:nvPr/>
            </p:nvSpPr>
            <p:spPr bwMode="auto">
              <a:xfrm>
                <a:off x="24728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27 h 55"/>
                  <a:gd name="T4" fmla="*/ 28 w 57"/>
                  <a:gd name="T5" fmla="*/ 55 h 55"/>
                  <a:gd name="T6" fmla="*/ 0 w 57"/>
                  <a:gd name="T7" fmla="*/ 27 h 55"/>
                  <a:gd name="T8" fmla="*/ 28 w 5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5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8" name="Freeform 1449"/>
              <p:cNvSpPr>
                <a:spLocks noEditPoints="1"/>
              </p:cNvSpPr>
              <p:nvPr/>
            </p:nvSpPr>
            <p:spPr bwMode="auto">
              <a:xfrm>
                <a:off x="24724" y="18182"/>
                <a:ext cx="65" cy="63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9" name="Freeform 1450"/>
              <p:cNvSpPr>
                <a:spLocks/>
              </p:cNvSpPr>
              <p:nvPr/>
            </p:nvSpPr>
            <p:spPr bwMode="auto">
              <a:xfrm>
                <a:off x="24944" y="18186"/>
                <a:ext cx="57" cy="55"/>
              </a:xfrm>
              <a:custGeom>
                <a:avLst/>
                <a:gdLst>
                  <a:gd name="T0" fmla="*/ 28 w 57"/>
                  <a:gd name="T1" fmla="*/ 0 h 55"/>
                  <a:gd name="T2" fmla="*/ 57 w 57"/>
                  <a:gd name="T3" fmla="*/ 27 h 55"/>
                  <a:gd name="T4" fmla="*/ 28 w 57"/>
                  <a:gd name="T5" fmla="*/ 55 h 55"/>
                  <a:gd name="T6" fmla="*/ 0 w 57"/>
                  <a:gd name="T7" fmla="*/ 27 h 55"/>
                  <a:gd name="T8" fmla="*/ 28 w 57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5">
                    <a:moveTo>
                      <a:pt x="28" y="0"/>
                    </a:moveTo>
                    <a:lnTo>
                      <a:pt x="57" y="27"/>
                    </a:lnTo>
                    <a:lnTo>
                      <a:pt x="28" y="55"/>
                    </a:lnTo>
                    <a:lnTo>
                      <a:pt x="0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0" name="Freeform 1451"/>
              <p:cNvSpPr>
                <a:spLocks noEditPoints="1"/>
              </p:cNvSpPr>
              <p:nvPr/>
            </p:nvSpPr>
            <p:spPr bwMode="auto">
              <a:xfrm>
                <a:off x="24940" y="18182"/>
                <a:ext cx="65" cy="63"/>
              </a:xfrm>
              <a:custGeom>
                <a:avLst/>
                <a:gdLst>
                  <a:gd name="T0" fmla="*/ 176 w 386"/>
                  <a:gd name="T1" fmla="*/ 9 h 386"/>
                  <a:gd name="T2" fmla="*/ 210 w 386"/>
                  <a:gd name="T3" fmla="*/ 9 h 386"/>
                  <a:gd name="T4" fmla="*/ 379 w 386"/>
                  <a:gd name="T5" fmla="*/ 176 h 386"/>
                  <a:gd name="T6" fmla="*/ 386 w 386"/>
                  <a:gd name="T7" fmla="*/ 193 h 386"/>
                  <a:gd name="T8" fmla="*/ 379 w 386"/>
                  <a:gd name="T9" fmla="*/ 210 h 386"/>
                  <a:gd name="T10" fmla="*/ 210 w 386"/>
                  <a:gd name="T11" fmla="*/ 379 h 386"/>
                  <a:gd name="T12" fmla="*/ 193 w 386"/>
                  <a:gd name="T13" fmla="*/ 386 h 386"/>
                  <a:gd name="T14" fmla="*/ 176 w 386"/>
                  <a:gd name="T15" fmla="*/ 379 h 386"/>
                  <a:gd name="T16" fmla="*/ 9 w 386"/>
                  <a:gd name="T17" fmla="*/ 210 h 386"/>
                  <a:gd name="T18" fmla="*/ 9 w 386"/>
                  <a:gd name="T19" fmla="*/ 176 h 386"/>
                  <a:gd name="T20" fmla="*/ 176 w 386"/>
                  <a:gd name="T21" fmla="*/ 9 h 386"/>
                  <a:gd name="T22" fmla="*/ 43 w 386"/>
                  <a:gd name="T23" fmla="*/ 210 h 386"/>
                  <a:gd name="T24" fmla="*/ 44 w 386"/>
                  <a:gd name="T25" fmla="*/ 176 h 386"/>
                  <a:gd name="T26" fmla="*/ 210 w 386"/>
                  <a:gd name="T27" fmla="*/ 346 h 386"/>
                  <a:gd name="T28" fmla="*/ 176 w 386"/>
                  <a:gd name="T29" fmla="*/ 345 h 386"/>
                  <a:gd name="T30" fmla="*/ 345 w 386"/>
                  <a:gd name="T31" fmla="*/ 176 h 386"/>
                  <a:gd name="T32" fmla="*/ 346 w 386"/>
                  <a:gd name="T33" fmla="*/ 210 h 386"/>
                  <a:gd name="T34" fmla="*/ 176 w 386"/>
                  <a:gd name="T35" fmla="*/ 44 h 386"/>
                  <a:gd name="T36" fmla="*/ 210 w 386"/>
                  <a:gd name="T37" fmla="*/ 43 h 386"/>
                  <a:gd name="T38" fmla="*/ 43 w 386"/>
                  <a:gd name="T39" fmla="*/ 21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6" h="386">
                    <a:moveTo>
                      <a:pt x="176" y="9"/>
                    </a:moveTo>
                    <a:cubicBezTo>
                      <a:pt x="185" y="0"/>
                      <a:pt x="201" y="0"/>
                      <a:pt x="210" y="9"/>
                    </a:cubicBezTo>
                    <a:lnTo>
                      <a:pt x="379" y="176"/>
                    </a:lnTo>
                    <a:cubicBezTo>
                      <a:pt x="384" y="181"/>
                      <a:pt x="386" y="187"/>
                      <a:pt x="386" y="193"/>
                    </a:cubicBezTo>
                    <a:cubicBezTo>
                      <a:pt x="386" y="199"/>
                      <a:pt x="384" y="206"/>
                      <a:pt x="379" y="210"/>
                    </a:cubicBezTo>
                    <a:lnTo>
                      <a:pt x="210" y="379"/>
                    </a:lnTo>
                    <a:cubicBezTo>
                      <a:pt x="206" y="384"/>
                      <a:pt x="199" y="386"/>
                      <a:pt x="193" y="386"/>
                    </a:cubicBezTo>
                    <a:cubicBezTo>
                      <a:pt x="187" y="386"/>
                      <a:pt x="181" y="384"/>
                      <a:pt x="176" y="379"/>
                    </a:cubicBezTo>
                    <a:lnTo>
                      <a:pt x="9" y="210"/>
                    </a:lnTo>
                    <a:cubicBezTo>
                      <a:pt x="0" y="201"/>
                      <a:pt x="0" y="185"/>
                      <a:pt x="9" y="176"/>
                    </a:cubicBezTo>
                    <a:lnTo>
                      <a:pt x="176" y="9"/>
                    </a:lnTo>
                    <a:close/>
                    <a:moveTo>
                      <a:pt x="43" y="210"/>
                    </a:moveTo>
                    <a:lnTo>
                      <a:pt x="44" y="176"/>
                    </a:lnTo>
                    <a:lnTo>
                      <a:pt x="210" y="346"/>
                    </a:lnTo>
                    <a:lnTo>
                      <a:pt x="176" y="345"/>
                    </a:lnTo>
                    <a:lnTo>
                      <a:pt x="345" y="176"/>
                    </a:lnTo>
                    <a:lnTo>
                      <a:pt x="346" y="210"/>
                    </a:lnTo>
                    <a:lnTo>
                      <a:pt x="176" y="44"/>
                    </a:lnTo>
                    <a:lnTo>
                      <a:pt x="210" y="43"/>
                    </a:lnTo>
                    <a:lnTo>
                      <a:pt x="43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8" name="Freeform 1453"/>
            <p:cNvSpPr>
              <a:spLocks/>
            </p:cNvSpPr>
            <p:nvPr/>
          </p:nvSpPr>
          <p:spPr bwMode="auto">
            <a:xfrm>
              <a:off x="25164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454"/>
            <p:cNvSpPr>
              <a:spLocks noEditPoints="1"/>
            </p:cNvSpPr>
            <p:nvPr/>
          </p:nvSpPr>
          <p:spPr bwMode="auto">
            <a:xfrm>
              <a:off x="25160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455"/>
            <p:cNvSpPr>
              <a:spLocks/>
            </p:cNvSpPr>
            <p:nvPr/>
          </p:nvSpPr>
          <p:spPr bwMode="auto">
            <a:xfrm>
              <a:off x="25381" y="18186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456"/>
            <p:cNvSpPr>
              <a:spLocks noEditPoints="1"/>
            </p:cNvSpPr>
            <p:nvPr/>
          </p:nvSpPr>
          <p:spPr bwMode="auto">
            <a:xfrm>
              <a:off x="25377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Freeform 1457"/>
            <p:cNvSpPr>
              <a:spLocks/>
            </p:cNvSpPr>
            <p:nvPr/>
          </p:nvSpPr>
          <p:spPr bwMode="auto">
            <a:xfrm>
              <a:off x="25601" y="18186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1458"/>
            <p:cNvSpPr>
              <a:spLocks noEditPoints="1"/>
            </p:cNvSpPr>
            <p:nvPr/>
          </p:nvSpPr>
          <p:spPr bwMode="auto">
            <a:xfrm>
              <a:off x="25597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1459"/>
            <p:cNvSpPr>
              <a:spLocks/>
            </p:cNvSpPr>
            <p:nvPr/>
          </p:nvSpPr>
          <p:spPr bwMode="auto">
            <a:xfrm>
              <a:off x="25817" y="18186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1460"/>
            <p:cNvSpPr>
              <a:spLocks noEditPoints="1"/>
            </p:cNvSpPr>
            <p:nvPr/>
          </p:nvSpPr>
          <p:spPr bwMode="auto">
            <a:xfrm>
              <a:off x="25813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Freeform 1461"/>
            <p:cNvSpPr>
              <a:spLocks/>
            </p:cNvSpPr>
            <p:nvPr/>
          </p:nvSpPr>
          <p:spPr bwMode="auto">
            <a:xfrm>
              <a:off x="22782" y="18186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1462"/>
            <p:cNvSpPr>
              <a:spLocks noEditPoints="1"/>
            </p:cNvSpPr>
            <p:nvPr/>
          </p:nvSpPr>
          <p:spPr bwMode="auto">
            <a:xfrm>
              <a:off x="22778" y="18182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1463"/>
            <p:cNvSpPr>
              <a:spLocks/>
            </p:cNvSpPr>
            <p:nvPr/>
          </p:nvSpPr>
          <p:spPr bwMode="auto">
            <a:xfrm>
              <a:off x="23000" y="17606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27 h 54"/>
                <a:gd name="T4" fmla="*/ 28 w 56"/>
                <a:gd name="T5" fmla="*/ 54 h 54"/>
                <a:gd name="T6" fmla="*/ 0 w 56"/>
                <a:gd name="T7" fmla="*/ 27 h 54"/>
                <a:gd name="T8" fmla="*/ 28 w 5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27"/>
                  </a:lnTo>
                  <a:lnTo>
                    <a:pt x="28" y="54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1464"/>
            <p:cNvSpPr>
              <a:spLocks noEditPoints="1"/>
            </p:cNvSpPr>
            <p:nvPr/>
          </p:nvSpPr>
          <p:spPr bwMode="auto">
            <a:xfrm>
              <a:off x="22995" y="17601"/>
              <a:ext cx="66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Freeform 1465"/>
            <p:cNvSpPr>
              <a:spLocks/>
            </p:cNvSpPr>
            <p:nvPr/>
          </p:nvSpPr>
          <p:spPr bwMode="auto">
            <a:xfrm>
              <a:off x="23216" y="16736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7 h 55"/>
                <a:gd name="T4" fmla="*/ 28 w 56"/>
                <a:gd name="T5" fmla="*/ 55 h 55"/>
                <a:gd name="T6" fmla="*/ 0 w 56"/>
                <a:gd name="T7" fmla="*/ 27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Freeform 1466"/>
            <p:cNvSpPr>
              <a:spLocks noEditPoints="1"/>
            </p:cNvSpPr>
            <p:nvPr/>
          </p:nvSpPr>
          <p:spPr bwMode="auto">
            <a:xfrm>
              <a:off x="23211" y="16732"/>
              <a:ext cx="66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467"/>
            <p:cNvSpPr>
              <a:spLocks/>
            </p:cNvSpPr>
            <p:nvPr/>
          </p:nvSpPr>
          <p:spPr bwMode="auto">
            <a:xfrm>
              <a:off x="23436" y="16155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8 h 55"/>
                <a:gd name="T4" fmla="*/ 28 w 57"/>
                <a:gd name="T5" fmla="*/ 55 h 55"/>
                <a:gd name="T6" fmla="*/ 0 w 57"/>
                <a:gd name="T7" fmla="*/ 28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468"/>
            <p:cNvSpPr>
              <a:spLocks noEditPoints="1"/>
            </p:cNvSpPr>
            <p:nvPr/>
          </p:nvSpPr>
          <p:spPr bwMode="auto">
            <a:xfrm>
              <a:off x="23431" y="16151"/>
              <a:ext cx="66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469"/>
            <p:cNvSpPr>
              <a:spLocks/>
            </p:cNvSpPr>
            <p:nvPr/>
          </p:nvSpPr>
          <p:spPr bwMode="auto">
            <a:xfrm>
              <a:off x="23653" y="16228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470"/>
            <p:cNvSpPr>
              <a:spLocks noEditPoints="1"/>
            </p:cNvSpPr>
            <p:nvPr/>
          </p:nvSpPr>
          <p:spPr bwMode="auto">
            <a:xfrm>
              <a:off x="23649" y="16224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471"/>
            <p:cNvSpPr>
              <a:spLocks/>
            </p:cNvSpPr>
            <p:nvPr/>
          </p:nvSpPr>
          <p:spPr bwMode="auto">
            <a:xfrm>
              <a:off x="23872" y="17098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472"/>
            <p:cNvSpPr>
              <a:spLocks noEditPoints="1"/>
            </p:cNvSpPr>
            <p:nvPr/>
          </p:nvSpPr>
          <p:spPr bwMode="auto">
            <a:xfrm>
              <a:off x="23868" y="17094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Freeform 1473"/>
            <p:cNvSpPr>
              <a:spLocks/>
            </p:cNvSpPr>
            <p:nvPr/>
          </p:nvSpPr>
          <p:spPr bwMode="auto">
            <a:xfrm>
              <a:off x="24092" y="17721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8 h 55"/>
                <a:gd name="T4" fmla="*/ 28 w 57"/>
                <a:gd name="T5" fmla="*/ 55 h 55"/>
                <a:gd name="T6" fmla="*/ 0 w 57"/>
                <a:gd name="T7" fmla="*/ 28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474"/>
            <p:cNvSpPr>
              <a:spLocks noEditPoints="1"/>
            </p:cNvSpPr>
            <p:nvPr/>
          </p:nvSpPr>
          <p:spPr bwMode="auto">
            <a:xfrm>
              <a:off x="24088" y="17717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475"/>
            <p:cNvSpPr>
              <a:spLocks/>
            </p:cNvSpPr>
            <p:nvPr/>
          </p:nvSpPr>
          <p:spPr bwMode="auto">
            <a:xfrm>
              <a:off x="24309" y="17969"/>
              <a:ext cx="57" cy="54"/>
            </a:xfrm>
            <a:custGeom>
              <a:avLst/>
              <a:gdLst>
                <a:gd name="T0" fmla="*/ 29 w 57"/>
                <a:gd name="T1" fmla="*/ 0 h 54"/>
                <a:gd name="T2" fmla="*/ 57 w 57"/>
                <a:gd name="T3" fmla="*/ 27 h 54"/>
                <a:gd name="T4" fmla="*/ 29 w 57"/>
                <a:gd name="T5" fmla="*/ 54 h 54"/>
                <a:gd name="T6" fmla="*/ 0 w 57"/>
                <a:gd name="T7" fmla="*/ 27 h 54"/>
                <a:gd name="T8" fmla="*/ 29 w 5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29" y="0"/>
                  </a:moveTo>
                  <a:lnTo>
                    <a:pt x="57" y="27"/>
                  </a:lnTo>
                  <a:lnTo>
                    <a:pt x="29" y="54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476"/>
            <p:cNvSpPr>
              <a:spLocks noEditPoints="1"/>
            </p:cNvSpPr>
            <p:nvPr/>
          </p:nvSpPr>
          <p:spPr bwMode="auto">
            <a:xfrm>
              <a:off x="24305" y="17964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1477"/>
            <p:cNvSpPr>
              <a:spLocks/>
            </p:cNvSpPr>
            <p:nvPr/>
          </p:nvSpPr>
          <p:spPr bwMode="auto">
            <a:xfrm>
              <a:off x="24528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1478"/>
            <p:cNvSpPr>
              <a:spLocks noEditPoints="1"/>
            </p:cNvSpPr>
            <p:nvPr/>
          </p:nvSpPr>
          <p:spPr bwMode="auto">
            <a:xfrm>
              <a:off x="24524" y="18182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1479"/>
            <p:cNvSpPr>
              <a:spLocks/>
            </p:cNvSpPr>
            <p:nvPr/>
          </p:nvSpPr>
          <p:spPr bwMode="auto">
            <a:xfrm>
              <a:off x="24745" y="18186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1480"/>
            <p:cNvSpPr>
              <a:spLocks noEditPoints="1"/>
            </p:cNvSpPr>
            <p:nvPr/>
          </p:nvSpPr>
          <p:spPr bwMode="auto">
            <a:xfrm>
              <a:off x="24741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1481"/>
            <p:cNvSpPr>
              <a:spLocks/>
            </p:cNvSpPr>
            <p:nvPr/>
          </p:nvSpPr>
          <p:spPr bwMode="auto">
            <a:xfrm>
              <a:off x="24966" y="18186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7 h 55"/>
                <a:gd name="T4" fmla="*/ 28 w 56"/>
                <a:gd name="T5" fmla="*/ 55 h 55"/>
                <a:gd name="T6" fmla="*/ 0 w 56"/>
                <a:gd name="T7" fmla="*/ 27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1482"/>
            <p:cNvSpPr>
              <a:spLocks noEditPoints="1"/>
            </p:cNvSpPr>
            <p:nvPr/>
          </p:nvSpPr>
          <p:spPr bwMode="auto">
            <a:xfrm>
              <a:off x="24961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1483"/>
            <p:cNvSpPr>
              <a:spLocks/>
            </p:cNvSpPr>
            <p:nvPr/>
          </p:nvSpPr>
          <p:spPr bwMode="auto">
            <a:xfrm>
              <a:off x="25183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1484"/>
            <p:cNvSpPr>
              <a:spLocks noEditPoints="1"/>
            </p:cNvSpPr>
            <p:nvPr/>
          </p:nvSpPr>
          <p:spPr bwMode="auto">
            <a:xfrm>
              <a:off x="25178" y="18182"/>
              <a:ext cx="66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1485"/>
            <p:cNvSpPr>
              <a:spLocks/>
            </p:cNvSpPr>
            <p:nvPr/>
          </p:nvSpPr>
          <p:spPr bwMode="auto">
            <a:xfrm>
              <a:off x="25402" y="18186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7 h 55"/>
                <a:gd name="T4" fmla="*/ 28 w 56"/>
                <a:gd name="T5" fmla="*/ 55 h 55"/>
                <a:gd name="T6" fmla="*/ 0 w 56"/>
                <a:gd name="T7" fmla="*/ 27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1486"/>
            <p:cNvSpPr>
              <a:spLocks noEditPoints="1"/>
            </p:cNvSpPr>
            <p:nvPr/>
          </p:nvSpPr>
          <p:spPr bwMode="auto">
            <a:xfrm>
              <a:off x="25397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487"/>
            <p:cNvSpPr>
              <a:spLocks/>
            </p:cNvSpPr>
            <p:nvPr/>
          </p:nvSpPr>
          <p:spPr bwMode="auto">
            <a:xfrm>
              <a:off x="25619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488"/>
            <p:cNvSpPr>
              <a:spLocks noEditPoints="1"/>
            </p:cNvSpPr>
            <p:nvPr/>
          </p:nvSpPr>
          <p:spPr bwMode="auto">
            <a:xfrm>
              <a:off x="25615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1489"/>
            <p:cNvSpPr>
              <a:spLocks/>
            </p:cNvSpPr>
            <p:nvPr/>
          </p:nvSpPr>
          <p:spPr bwMode="auto">
            <a:xfrm>
              <a:off x="22827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1490"/>
            <p:cNvSpPr>
              <a:spLocks noEditPoints="1"/>
            </p:cNvSpPr>
            <p:nvPr/>
          </p:nvSpPr>
          <p:spPr bwMode="auto">
            <a:xfrm>
              <a:off x="22823" y="18182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1491"/>
            <p:cNvSpPr>
              <a:spLocks/>
            </p:cNvSpPr>
            <p:nvPr/>
          </p:nvSpPr>
          <p:spPr bwMode="auto">
            <a:xfrm>
              <a:off x="23043" y="17471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8 h 55"/>
                <a:gd name="T4" fmla="*/ 28 w 57"/>
                <a:gd name="T5" fmla="*/ 55 h 55"/>
                <a:gd name="T6" fmla="*/ 0 w 57"/>
                <a:gd name="T7" fmla="*/ 28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Freeform 1492"/>
            <p:cNvSpPr>
              <a:spLocks noEditPoints="1"/>
            </p:cNvSpPr>
            <p:nvPr/>
          </p:nvSpPr>
          <p:spPr bwMode="auto">
            <a:xfrm>
              <a:off x="23039" y="17467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1493"/>
            <p:cNvSpPr>
              <a:spLocks/>
            </p:cNvSpPr>
            <p:nvPr/>
          </p:nvSpPr>
          <p:spPr bwMode="auto">
            <a:xfrm>
              <a:off x="23263" y="16593"/>
              <a:ext cx="57" cy="54"/>
            </a:xfrm>
            <a:custGeom>
              <a:avLst/>
              <a:gdLst>
                <a:gd name="T0" fmla="*/ 28 w 57"/>
                <a:gd name="T1" fmla="*/ 0 h 54"/>
                <a:gd name="T2" fmla="*/ 57 w 57"/>
                <a:gd name="T3" fmla="*/ 27 h 54"/>
                <a:gd name="T4" fmla="*/ 28 w 57"/>
                <a:gd name="T5" fmla="*/ 54 h 54"/>
                <a:gd name="T6" fmla="*/ 0 w 57"/>
                <a:gd name="T7" fmla="*/ 27 h 54"/>
                <a:gd name="T8" fmla="*/ 28 w 5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28" y="0"/>
                  </a:moveTo>
                  <a:lnTo>
                    <a:pt x="57" y="27"/>
                  </a:lnTo>
                  <a:lnTo>
                    <a:pt x="28" y="54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1494"/>
            <p:cNvSpPr>
              <a:spLocks noEditPoints="1"/>
            </p:cNvSpPr>
            <p:nvPr/>
          </p:nvSpPr>
          <p:spPr bwMode="auto">
            <a:xfrm>
              <a:off x="23259" y="16589"/>
              <a:ext cx="65" cy="62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1495"/>
            <p:cNvSpPr>
              <a:spLocks/>
            </p:cNvSpPr>
            <p:nvPr/>
          </p:nvSpPr>
          <p:spPr bwMode="auto">
            <a:xfrm>
              <a:off x="23506" y="16387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1496"/>
            <p:cNvSpPr>
              <a:spLocks noEditPoints="1"/>
            </p:cNvSpPr>
            <p:nvPr/>
          </p:nvSpPr>
          <p:spPr bwMode="auto">
            <a:xfrm>
              <a:off x="23502" y="16383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1497"/>
            <p:cNvSpPr>
              <a:spLocks/>
            </p:cNvSpPr>
            <p:nvPr/>
          </p:nvSpPr>
          <p:spPr bwMode="auto">
            <a:xfrm>
              <a:off x="23726" y="16549"/>
              <a:ext cx="57" cy="54"/>
            </a:xfrm>
            <a:custGeom>
              <a:avLst/>
              <a:gdLst>
                <a:gd name="T0" fmla="*/ 28 w 57"/>
                <a:gd name="T1" fmla="*/ 0 h 54"/>
                <a:gd name="T2" fmla="*/ 57 w 57"/>
                <a:gd name="T3" fmla="*/ 27 h 54"/>
                <a:gd name="T4" fmla="*/ 28 w 57"/>
                <a:gd name="T5" fmla="*/ 54 h 54"/>
                <a:gd name="T6" fmla="*/ 0 w 57"/>
                <a:gd name="T7" fmla="*/ 27 h 54"/>
                <a:gd name="T8" fmla="*/ 28 w 5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28" y="0"/>
                  </a:moveTo>
                  <a:lnTo>
                    <a:pt x="57" y="27"/>
                  </a:lnTo>
                  <a:lnTo>
                    <a:pt x="28" y="54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1498"/>
            <p:cNvSpPr>
              <a:spLocks noEditPoints="1"/>
            </p:cNvSpPr>
            <p:nvPr/>
          </p:nvSpPr>
          <p:spPr bwMode="auto">
            <a:xfrm>
              <a:off x="23722" y="16544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1499"/>
            <p:cNvSpPr>
              <a:spLocks/>
            </p:cNvSpPr>
            <p:nvPr/>
          </p:nvSpPr>
          <p:spPr bwMode="auto">
            <a:xfrm>
              <a:off x="23943" y="17379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1500"/>
            <p:cNvSpPr>
              <a:spLocks noEditPoints="1"/>
            </p:cNvSpPr>
            <p:nvPr/>
          </p:nvSpPr>
          <p:spPr bwMode="auto">
            <a:xfrm>
              <a:off x="23939" y="17375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1501"/>
            <p:cNvSpPr>
              <a:spLocks/>
            </p:cNvSpPr>
            <p:nvPr/>
          </p:nvSpPr>
          <p:spPr bwMode="auto">
            <a:xfrm>
              <a:off x="24162" y="17658"/>
              <a:ext cx="57" cy="54"/>
            </a:xfrm>
            <a:custGeom>
              <a:avLst/>
              <a:gdLst>
                <a:gd name="T0" fmla="*/ 28 w 57"/>
                <a:gd name="T1" fmla="*/ 0 h 54"/>
                <a:gd name="T2" fmla="*/ 57 w 57"/>
                <a:gd name="T3" fmla="*/ 27 h 54"/>
                <a:gd name="T4" fmla="*/ 28 w 57"/>
                <a:gd name="T5" fmla="*/ 54 h 54"/>
                <a:gd name="T6" fmla="*/ 0 w 57"/>
                <a:gd name="T7" fmla="*/ 27 h 54"/>
                <a:gd name="T8" fmla="*/ 28 w 5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28" y="0"/>
                  </a:moveTo>
                  <a:lnTo>
                    <a:pt x="57" y="27"/>
                  </a:lnTo>
                  <a:lnTo>
                    <a:pt x="28" y="54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1502"/>
            <p:cNvSpPr>
              <a:spLocks noEditPoints="1"/>
            </p:cNvSpPr>
            <p:nvPr/>
          </p:nvSpPr>
          <p:spPr bwMode="auto">
            <a:xfrm>
              <a:off x="24158" y="17653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1503"/>
            <p:cNvSpPr>
              <a:spLocks/>
            </p:cNvSpPr>
            <p:nvPr/>
          </p:nvSpPr>
          <p:spPr bwMode="auto">
            <a:xfrm>
              <a:off x="24380" y="18186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7 h 55"/>
                <a:gd name="T4" fmla="*/ 28 w 56"/>
                <a:gd name="T5" fmla="*/ 55 h 55"/>
                <a:gd name="T6" fmla="*/ 0 w 56"/>
                <a:gd name="T7" fmla="*/ 27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1504"/>
            <p:cNvSpPr>
              <a:spLocks noEditPoints="1"/>
            </p:cNvSpPr>
            <p:nvPr/>
          </p:nvSpPr>
          <p:spPr bwMode="auto">
            <a:xfrm>
              <a:off x="24375" y="18182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1505"/>
            <p:cNvSpPr>
              <a:spLocks/>
            </p:cNvSpPr>
            <p:nvPr/>
          </p:nvSpPr>
          <p:spPr bwMode="auto">
            <a:xfrm>
              <a:off x="24600" y="18186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7 h 55"/>
                <a:gd name="T4" fmla="*/ 28 w 56"/>
                <a:gd name="T5" fmla="*/ 55 h 55"/>
                <a:gd name="T6" fmla="*/ 0 w 56"/>
                <a:gd name="T7" fmla="*/ 27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1506"/>
            <p:cNvSpPr>
              <a:spLocks noEditPoints="1"/>
            </p:cNvSpPr>
            <p:nvPr/>
          </p:nvSpPr>
          <p:spPr bwMode="auto">
            <a:xfrm>
              <a:off x="24595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1507"/>
            <p:cNvSpPr>
              <a:spLocks/>
            </p:cNvSpPr>
            <p:nvPr/>
          </p:nvSpPr>
          <p:spPr bwMode="auto">
            <a:xfrm>
              <a:off x="24817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1508"/>
            <p:cNvSpPr>
              <a:spLocks noEditPoints="1"/>
            </p:cNvSpPr>
            <p:nvPr/>
          </p:nvSpPr>
          <p:spPr bwMode="auto">
            <a:xfrm>
              <a:off x="24813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1509"/>
            <p:cNvSpPr>
              <a:spLocks/>
            </p:cNvSpPr>
            <p:nvPr/>
          </p:nvSpPr>
          <p:spPr bwMode="auto">
            <a:xfrm>
              <a:off x="25033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1510"/>
            <p:cNvSpPr>
              <a:spLocks noEditPoints="1"/>
            </p:cNvSpPr>
            <p:nvPr/>
          </p:nvSpPr>
          <p:spPr bwMode="auto">
            <a:xfrm>
              <a:off x="25029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" name="Freeform 1511"/>
            <p:cNvSpPr>
              <a:spLocks/>
            </p:cNvSpPr>
            <p:nvPr/>
          </p:nvSpPr>
          <p:spPr bwMode="auto">
            <a:xfrm>
              <a:off x="25253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" name="Freeform 1512"/>
            <p:cNvSpPr>
              <a:spLocks noEditPoints="1"/>
            </p:cNvSpPr>
            <p:nvPr/>
          </p:nvSpPr>
          <p:spPr bwMode="auto">
            <a:xfrm>
              <a:off x="25249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" name="Freeform 1513"/>
            <p:cNvSpPr>
              <a:spLocks/>
            </p:cNvSpPr>
            <p:nvPr/>
          </p:nvSpPr>
          <p:spPr bwMode="auto">
            <a:xfrm>
              <a:off x="25470" y="18186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" name="Freeform 1514"/>
            <p:cNvSpPr>
              <a:spLocks noEditPoints="1"/>
            </p:cNvSpPr>
            <p:nvPr/>
          </p:nvSpPr>
          <p:spPr bwMode="auto">
            <a:xfrm>
              <a:off x="25466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" name="Freeform 1515"/>
            <p:cNvSpPr>
              <a:spLocks/>
            </p:cNvSpPr>
            <p:nvPr/>
          </p:nvSpPr>
          <p:spPr bwMode="auto">
            <a:xfrm>
              <a:off x="25689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" name="Freeform 1516"/>
            <p:cNvSpPr>
              <a:spLocks noEditPoints="1"/>
            </p:cNvSpPr>
            <p:nvPr/>
          </p:nvSpPr>
          <p:spPr bwMode="auto">
            <a:xfrm>
              <a:off x="25685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" name="Freeform 1517"/>
            <p:cNvSpPr>
              <a:spLocks/>
            </p:cNvSpPr>
            <p:nvPr/>
          </p:nvSpPr>
          <p:spPr bwMode="auto">
            <a:xfrm>
              <a:off x="22842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" name="Freeform 1518"/>
            <p:cNvSpPr>
              <a:spLocks noEditPoints="1"/>
            </p:cNvSpPr>
            <p:nvPr/>
          </p:nvSpPr>
          <p:spPr bwMode="auto">
            <a:xfrm>
              <a:off x="22837" y="18182"/>
              <a:ext cx="66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" name="Freeform 1519"/>
            <p:cNvSpPr>
              <a:spLocks/>
            </p:cNvSpPr>
            <p:nvPr/>
          </p:nvSpPr>
          <p:spPr bwMode="auto">
            <a:xfrm>
              <a:off x="23059" y="17349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" name="Freeform 1520"/>
            <p:cNvSpPr>
              <a:spLocks noEditPoints="1"/>
            </p:cNvSpPr>
            <p:nvPr/>
          </p:nvSpPr>
          <p:spPr bwMode="auto">
            <a:xfrm>
              <a:off x="23055" y="17345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" name="Freeform 1521"/>
            <p:cNvSpPr>
              <a:spLocks/>
            </p:cNvSpPr>
            <p:nvPr/>
          </p:nvSpPr>
          <p:spPr bwMode="auto">
            <a:xfrm>
              <a:off x="23279" y="16468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" name="Freeform 1522"/>
            <p:cNvSpPr>
              <a:spLocks noEditPoints="1"/>
            </p:cNvSpPr>
            <p:nvPr/>
          </p:nvSpPr>
          <p:spPr bwMode="auto">
            <a:xfrm>
              <a:off x="23275" y="16464"/>
              <a:ext cx="65" cy="62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" name="Freeform 1523"/>
            <p:cNvSpPr>
              <a:spLocks/>
            </p:cNvSpPr>
            <p:nvPr/>
          </p:nvSpPr>
          <p:spPr bwMode="auto">
            <a:xfrm>
              <a:off x="23497" y="15984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27 h 54"/>
                <a:gd name="T4" fmla="*/ 28 w 56"/>
                <a:gd name="T5" fmla="*/ 54 h 54"/>
                <a:gd name="T6" fmla="*/ 0 w 56"/>
                <a:gd name="T7" fmla="*/ 27 h 54"/>
                <a:gd name="T8" fmla="*/ 28 w 5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27"/>
                  </a:lnTo>
                  <a:lnTo>
                    <a:pt x="28" y="54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" name="Freeform 1524"/>
            <p:cNvSpPr>
              <a:spLocks noEditPoints="1"/>
            </p:cNvSpPr>
            <p:nvPr/>
          </p:nvSpPr>
          <p:spPr bwMode="auto">
            <a:xfrm>
              <a:off x="23492" y="15979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" name="Freeform 1525"/>
            <p:cNvSpPr>
              <a:spLocks/>
            </p:cNvSpPr>
            <p:nvPr/>
          </p:nvSpPr>
          <p:spPr bwMode="auto">
            <a:xfrm>
              <a:off x="23715" y="16498"/>
              <a:ext cx="57" cy="54"/>
            </a:xfrm>
            <a:custGeom>
              <a:avLst/>
              <a:gdLst>
                <a:gd name="T0" fmla="*/ 29 w 57"/>
                <a:gd name="T1" fmla="*/ 0 h 54"/>
                <a:gd name="T2" fmla="*/ 57 w 57"/>
                <a:gd name="T3" fmla="*/ 27 h 54"/>
                <a:gd name="T4" fmla="*/ 29 w 57"/>
                <a:gd name="T5" fmla="*/ 54 h 54"/>
                <a:gd name="T6" fmla="*/ 0 w 57"/>
                <a:gd name="T7" fmla="*/ 27 h 54"/>
                <a:gd name="T8" fmla="*/ 29 w 5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29" y="0"/>
                  </a:moveTo>
                  <a:lnTo>
                    <a:pt x="57" y="27"/>
                  </a:lnTo>
                  <a:lnTo>
                    <a:pt x="29" y="54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" name="Freeform 1526"/>
            <p:cNvSpPr>
              <a:spLocks noEditPoints="1"/>
            </p:cNvSpPr>
            <p:nvPr/>
          </p:nvSpPr>
          <p:spPr bwMode="auto">
            <a:xfrm>
              <a:off x="23711" y="16494"/>
              <a:ext cx="65" cy="62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" name="Freeform 1527"/>
            <p:cNvSpPr>
              <a:spLocks/>
            </p:cNvSpPr>
            <p:nvPr/>
          </p:nvSpPr>
          <p:spPr bwMode="auto">
            <a:xfrm>
              <a:off x="23935" y="17063"/>
              <a:ext cx="57" cy="54"/>
            </a:xfrm>
            <a:custGeom>
              <a:avLst/>
              <a:gdLst>
                <a:gd name="T0" fmla="*/ 29 w 57"/>
                <a:gd name="T1" fmla="*/ 0 h 54"/>
                <a:gd name="T2" fmla="*/ 57 w 57"/>
                <a:gd name="T3" fmla="*/ 27 h 54"/>
                <a:gd name="T4" fmla="*/ 29 w 57"/>
                <a:gd name="T5" fmla="*/ 54 h 54"/>
                <a:gd name="T6" fmla="*/ 0 w 57"/>
                <a:gd name="T7" fmla="*/ 27 h 54"/>
                <a:gd name="T8" fmla="*/ 29 w 5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4">
                  <a:moveTo>
                    <a:pt x="29" y="0"/>
                  </a:moveTo>
                  <a:lnTo>
                    <a:pt x="57" y="27"/>
                  </a:lnTo>
                  <a:lnTo>
                    <a:pt x="29" y="54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" name="Freeform 1528"/>
            <p:cNvSpPr>
              <a:spLocks noEditPoints="1"/>
            </p:cNvSpPr>
            <p:nvPr/>
          </p:nvSpPr>
          <p:spPr bwMode="auto">
            <a:xfrm>
              <a:off x="23931" y="17058"/>
              <a:ext cx="65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" name="Freeform 1529"/>
            <p:cNvSpPr>
              <a:spLocks/>
            </p:cNvSpPr>
            <p:nvPr/>
          </p:nvSpPr>
          <p:spPr bwMode="auto">
            <a:xfrm>
              <a:off x="24153" y="18109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7 h 55"/>
                <a:gd name="T4" fmla="*/ 28 w 56"/>
                <a:gd name="T5" fmla="*/ 55 h 55"/>
                <a:gd name="T6" fmla="*/ 0 w 56"/>
                <a:gd name="T7" fmla="*/ 27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" name="Freeform 1530"/>
            <p:cNvSpPr>
              <a:spLocks noEditPoints="1"/>
            </p:cNvSpPr>
            <p:nvPr/>
          </p:nvSpPr>
          <p:spPr bwMode="auto">
            <a:xfrm>
              <a:off x="24148" y="18105"/>
              <a:ext cx="66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" name="Freeform 1531"/>
            <p:cNvSpPr>
              <a:spLocks/>
            </p:cNvSpPr>
            <p:nvPr/>
          </p:nvSpPr>
          <p:spPr bwMode="auto">
            <a:xfrm>
              <a:off x="24377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" name="Freeform 1532"/>
            <p:cNvSpPr>
              <a:spLocks noEditPoints="1"/>
            </p:cNvSpPr>
            <p:nvPr/>
          </p:nvSpPr>
          <p:spPr bwMode="auto">
            <a:xfrm>
              <a:off x="24372" y="18182"/>
              <a:ext cx="66" cy="63"/>
            </a:xfrm>
            <a:custGeom>
              <a:avLst/>
              <a:gdLst>
                <a:gd name="T0" fmla="*/ 352 w 773"/>
                <a:gd name="T1" fmla="*/ 19 h 773"/>
                <a:gd name="T2" fmla="*/ 419 w 773"/>
                <a:gd name="T3" fmla="*/ 18 h 773"/>
                <a:gd name="T4" fmla="*/ 758 w 773"/>
                <a:gd name="T5" fmla="*/ 352 h 773"/>
                <a:gd name="T6" fmla="*/ 772 w 773"/>
                <a:gd name="T7" fmla="*/ 386 h 773"/>
                <a:gd name="T8" fmla="*/ 758 w 773"/>
                <a:gd name="T9" fmla="*/ 420 h 773"/>
                <a:gd name="T10" fmla="*/ 420 w 773"/>
                <a:gd name="T11" fmla="*/ 758 h 773"/>
                <a:gd name="T12" fmla="*/ 386 w 773"/>
                <a:gd name="T13" fmla="*/ 772 h 773"/>
                <a:gd name="T14" fmla="*/ 352 w 773"/>
                <a:gd name="T15" fmla="*/ 758 h 773"/>
                <a:gd name="T16" fmla="*/ 18 w 773"/>
                <a:gd name="T17" fmla="*/ 419 h 773"/>
                <a:gd name="T18" fmla="*/ 19 w 773"/>
                <a:gd name="T19" fmla="*/ 352 h 773"/>
                <a:gd name="T20" fmla="*/ 352 w 773"/>
                <a:gd name="T21" fmla="*/ 19 h 773"/>
                <a:gd name="T22" fmla="*/ 86 w 773"/>
                <a:gd name="T23" fmla="*/ 420 h 773"/>
                <a:gd name="T24" fmla="*/ 87 w 773"/>
                <a:gd name="T25" fmla="*/ 352 h 773"/>
                <a:gd name="T26" fmla="*/ 420 w 773"/>
                <a:gd name="T27" fmla="*/ 691 h 773"/>
                <a:gd name="T28" fmla="*/ 352 w 773"/>
                <a:gd name="T29" fmla="*/ 691 h 773"/>
                <a:gd name="T30" fmla="*/ 691 w 773"/>
                <a:gd name="T31" fmla="*/ 352 h 773"/>
                <a:gd name="T32" fmla="*/ 691 w 773"/>
                <a:gd name="T33" fmla="*/ 420 h 773"/>
                <a:gd name="T34" fmla="*/ 352 w 773"/>
                <a:gd name="T35" fmla="*/ 87 h 773"/>
                <a:gd name="T36" fmla="*/ 420 w 773"/>
                <a:gd name="T37" fmla="*/ 86 h 773"/>
                <a:gd name="T38" fmla="*/ 86 w 773"/>
                <a:gd name="T39" fmla="*/ 42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3" h="773">
                  <a:moveTo>
                    <a:pt x="352" y="19"/>
                  </a:moveTo>
                  <a:cubicBezTo>
                    <a:pt x="370" y="0"/>
                    <a:pt x="401" y="0"/>
                    <a:pt x="419" y="18"/>
                  </a:cubicBezTo>
                  <a:lnTo>
                    <a:pt x="758" y="352"/>
                  </a:lnTo>
                  <a:cubicBezTo>
                    <a:pt x="767" y="361"/>
                    <a:pt x="772" y="373"/>
                    <a:pt x="772" y="386"/>
                  </a:cubicBezTo>
                  <a:cubicBezTo>
                    <a:pt x="773" y="398"/>
                    <a:pt x="767" y="411"/>
                    <a:pt x="758" y="420"/>
                  </a:cubicBezTo>
                  <a:lnTo>
                    <a:pt x="420" y="758"/>
                  </a:lnTo>
                  <a:cubicBezTo>
                    <a:pt x="411" y="767"/>
                    <a:pt x="398" y="773"/>
                    <a:pt x="386" y="772"/>
                  </a:cubicBezTo>
                  <a:cubicBezTo>
                    <a:pt x="373" y="772"/>
                    <a:pt x="361" y="767"/>
                    <a:pt x="352" y="758"/>
                  </a:cubicBezTo>
                  <a:lnTo>
                    <a:pt x="18" y="419"/>
                  </a:lnTo>
                  <a:cubicBezTo>
                    <a:pt x="0" y="401"/>
                    <a:pt x="0" y="370"/>
                    <a:pt x="19" y="352"/>
                  </a:cubicBezTo>
                  <a:lnTo>
                    <a:pt x="352" y="19"/>
                  </a:lnTo>
                  <a:close/>
                  <a:moveTo>
                    <a:pt x="86" y="420"/>
                  </a:moveTo>
                  <a:lnTo>
                    <a:pt x="87" y="352"/>
                  </a:lnTo>
                  <a:lnTo>
                    <a:pt x="420" y="691"/>
                  </a:lnTo>
                  <a:lnTo>
                    <a:pt x="352" y="691"/>
                  </a:lnTo>
                  <a:lnTo>
                    <a:pt x="691" y="352"/>
                  </a:lnTo>
                  <a:lnTo>
                    <a:pt x="691" y="420"/>
                  </a:lnTo>
                  <a:lnTo>
                    <a:pt x="352" y="87"/>
                  </a:lnTo>
                  <a:lnTo>
                    <a:pt x="420" y="86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" name="Freeform 1533"/>
            <p:cNvSpPr>
              <a:spLocks/>
            </p:cNvSpPr>
            <p:nvPr/>
          </p:nvSpPr>
          <p:spPr bwMode="auto">
            <a:xfrm>
              <a:off x="24594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" name="Freeform 1534"/>
            <p:cNvSpPr>
              <a:spLocks noEditPoints="1"/>
            </p:cNvSpPr>
            <p:nvPr/>
          </p:nvSpPr>
          <p:spPr bwMode="auto">
            <a:xfrm>
              <a:off x="24590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" name="Freeform 1535"/>
            <p:cNvSpPr>
              <a:spLocks/>
            </p:cNvSpPr>
            <p:nvPr/>
          </p:nvSpPr>
          <p:spPr bwMode="auto">
            <a:xfrm>
              <a:off x="24814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" name="Freeform 1536"/>
            <p:cNvSpPr>
              <a:spLocks noEditPoints="1"/>
            </p:cNvSpPr>
            <p:nvPr/>
          </p:nvSpPr>
          <p:spPr bwMode="auto">
            <a:xfrm>
              <a:off x="24810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" name="Freeform 1537"/>
            <p:cNvSpPr>
              <a:spLocks/>
            </p:cNvSpPr>
            <p:nvPr/>
          </p:nvSpPr>
          <p:spPr bwMode="auto">
            <a:xfrm>
              <a:off x="25033" y="18186"/>
              <a:ext cx="57" cy="55"/>
            </a:xfrm>
            <a:custGeom>
              <a:avLst/>
              <a:gdLst>
                <a:gd name="T0" fmla="*/ 28 w 57"/>
                <a:gd name="T1" fmla="*/ 0 h 55"/>
                <a:gd name="T2" fmla="*/ 57 w 57"/>
                <a:gd name="T3" fmla="*/ 27 h 55"/>
                <a:gd name="T4" fmla="*/ 28 w 57"/>
                <a:gd name="T5" fmla="*/ 55 h 55"/>
                <a:gd name="T6" fmla="*/ 0 w 57"/>
                <a:gd name="T7" fmla="*/ 27 h 55"/>
                <a:gd name="T8" fmla="*/ 28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8" y="0"/>
                  </a:moveTo>
                  <a:lnTo>
                    <a:pt x="57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" name="Freeform 1538"/>
            <p:cNvSpPr>
              <a:spLocks noEditPoints="1"/>
            </p:cNvSpPr>
            <p:nvPr/>
          </p:nvSpPr>
          <p:spPr bwMode="auto">
            <a:xfrm>
              <a:off x="25029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" name="Freeform 1539"/>
            <p:cNvSpPr>
              <a:spLocks/>
            </p:cNvSpPr>
            <p:nvPr/>
          </p:nvSpPr>
          <p:spPr bwMode="auto">
            <a:xfrm>
              <a:off x="25250" y="18186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" name="Freeform 1540"/>
            <p:cNvSpPr>
              <a:spLocks noEditPoints="1"/>
            </p:cNvSpPr>
            <p:nvPr/>
          </p:nvSpPr>
          <p:spPr bwMode="auto">
            <a:xfrm>
              <a:off x="25246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" name="Freeform 1541"/>
            <p:cNvSpPr>
              <a:spLocks/>
            </p:cNvSpPr>
            <p:nvPr/>
          </p:nvSpPr>
          <p:spPr bwMode="auto">
            <a:xfrm>
              <a:off x="25468" y="18186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7 h 55"/>
                <a:gd name="T4" fmla="*/ 28 w 56"/>
                <a:gd name="T5" fmla="*/ 55 h 55"/>
                <a:gd name="T6" fmla="*/ 0 w 56"/>
                <a:gd name="T7" fmla="*/ 27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7"/>
                  </a:lnTo>
                  <a:lnTo>
                    <a:pt x="28" y="55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" name="Freeform 1542"/>
            <p:cNvSpPr>
              <a:spLocks noEditPoints="1"/>
            </p:cNvSpPr>
            <p:nvPr/>
          </p:nvSpPr>
          <p:spPr bwMode="auto">
            <a:xfrm>
              <a:off x="25463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" name="Freeform 1543"/>
            <p:cNvSpPr>
              <a:spLocks/>
            </p:cNvSpPr>
            <p:nvPr/>
          </p:nvSpPr>
          <p:spPr bwMode="auto">
            <a:xfrm>
              <a:off x="25686" y="18186"/>
              <a:ext cx="57" cy="55"/>
            </a:xfrm>
            <a:custGeom>
              <a:avLst/>
              <a:gdLst>
                <a:gd name="T0" fmla="*/ 29 w 57"/>
                <a:gd name="T1" fmla="*/ 0 h 55"/>
                <a:gd name="T2" fmla="*/ 57 w 57"/>
                <a:gd name="T3" fmla="*/ 27 h 55"/>
                <a:gd name="T4" fmla="*/ 29 w 57"/>
                <a:gd name="T5" fmla="*/ 55 h 55"/>
                <a:gd name="T6" fmla="*/ 0 w 57"/>
                <a:gd name="T7" fmla="*/ 27 h 55"/>
                <a:gd name="T8" fmla="*/ 29 w 5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5">
                  <a:moveTo>
                    <a:pt x="29" y="0"/>
                  </a:moveTo>
                  <a:lnTo>
                    <a:pt x="57" y="27"/>
                  </a:lnTo>
                  <a:lnTo>
                    <a:pt x="29" y="55"/>
                  </a:lnTo>
                  <a:lnTo>
                    <a:pt x="0" y="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" name="Freeform 1544"/>
            <p:cNvSpPr>
              <a:spLocks noEditPoints="1"/>
            </p:cNvSpPr>
            <p:nvPr/>
          </p:nvSpPr>
          <p:spPr bwMode="auto">
            <a:xfrm>
              <a:off x="25682" y="18182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9 w 386"/>
                <a:gd name="T5" fmla="*/ 176 h 386"/>
                <a:gd name="T6" fmla="*/ 386 w 386"/>
                <a:gd name="T7" fmla="*/ 193 h 386"/>
                <a:gd name="T8" fmla="*/ 379 w 386"/>
                <a:gd name="T9" fmla="*/ 210 h 386"/>
                <a:gd name="T10" fmla="*/ 210 w 386"/>
                <a:gd name="T11" fmla="*/ 379 h 386"/>
                <a:gd name="T12" fmla="*/ 193 w 386"/>
                <a:gd name="T13" fmla="*/ 386 h 386"/>
                <a:gd name="T14" fmla="*/ 176 w 386"/>
                <a:gd name="T15" fmla="*/ 379 h 386"/>
                <a:gd name="T16" fmla="*/ 9 w 386"/>
                <a:gd name="T17" fmla="*/ 210 h 386"/>
                <a:gd name="T18" fmla="*/ 9 w 386"/>
                <a:gd name="T19" fmla="*/ 176 h 386"/>
                <a:gd name="T20" fmla="*/ 176 w 386"/>
                <a:gd name="T21" fmla="*/ 9 h 386"/>
                <a:gd name="T22" fmla="*/ 43 w 386"/>
                <a:gd name="T23" fmla="*/ 210 h 386"/>
                <a:gd name="T24" fmla="*/ 44 w 386"/>
                <a:gd name="T25" fmla="*/ 176 h 386"/>
                <a:gd name="T26" fmla="*/ 210 w 386"/>
                <a:gd name="T27" fmla="*/ 346 h 386"/>
                <a:gd name="T28" fmla="*/ 176 w 386"/>
                <a:gd name="T29" fmla="*/ 345 h 386"/>
                <a:gd name="T30" fmla="*/ 345 w 386"/>
                <a:gd name="T31" fmla="*/ 176 h 386"/>
                <a:gd name="T32" fmla="*/ 346 w 386"/>
                <a:gd name="T33" fmla="*/ 210 h 386"/>
                <a:gd name="T34" fmla="*/ 176 w 386"/>
                <a:gd name="T35" fmla="*/ 44 h 386"/>
                <a:gd name="T36" fmla="*/ 210 w 386"/>
                <a:gd name="T37" fmla="*/ 43 h 386"/>
                <a:gd name="T38" fmla="*/ 43 w 386"/>
                <a:gd name="T39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5" y="0"/>
                    <a:pt x="201" y="0"/>
                    <a:pt x="210" y="9"/>
                  </a:cubicBezTo>
                  <a:lnTo>
                    <a:pt x="379" y="176"/>
                  </a:lnTo>
                  <a:cubicBezTo>
                    <a:pt x="384" y="181"/>
                    <a:pt x="386" y="187"/>
                    <a:pt x="386" y="193"/>
                  </a:cubicBezTo>
                  <a:cubicBezTo>
                    <a:pt x="386" y="199"/>
                    <a:pt x="384" y="206"/>
                    <a:pt x="379" y="210"/>
                  </a:cubicBezTo>
                  <a:lnTo>
                    <a:pt x="210" y="379"/>
                  </a:lnTo>
                  <a:cubicBezTo>
                    <a:pt x="206" y="384"/>
                    <a:pt x="199" y="386"/>
                    <a:pt x="193" y="386"/>
                  </a:cubicBezTo>
                  <a:cubicBezTo>
                    <a:pt x="187" y="386"/>
                    <a:pt x="181" y="384"/>
                    <a:pt x="176" y="379"/>
                  </a:cubicBezTo>
                  <a:lnTo>
                    <a:pt x="9" y="210"/>
                  </a:lnTo>
                  <a:cubicBezTo>
                    <a:pt x="0" y="201"/>
                    <a:pt x="0" y="185"/>
                    <a:pt x="9" y="176"/>
                  </a:cubicBezTo>
                  <a:lnTo>
                    <a:pt x="176" y="9"/>
                  </a:lnTo>
                  <a:close/>
                  <a:moveTo>
                    <a:pt x="43" y="210"/>
                  </a:moveTo>
                  <a:lnTo>
                    <a:pt x="44" y="176"/>
                  </a:lnTo>
                  <a:lnTo>
                    <a:pt x="210" y="346"/>
                  </a:lnTo>
                  <a:lnTo>
                    <a:pt x="176" y="345"/>
                  </a:lnTo>
                  <a:lnTo>
                    <a:pt x="345" y="176"/>
                  </a:lnTo>
                  <a:lnTo>
                    <a:pt x="346" y="210"/>
                  </a:lnTo>
                  <a:lnTo>
                    <a:pt x="176" y="44"/>
                  </a:lnTo>
                  <a:lnTo>
                    <a:pt x="210" y="43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" name="Freeform 1545"/>
            <p:cNvSpPr>
              <a:spLocks noEditPoints="1"/>
            </p:cNvSpPr>
            <p:nvPr/>
          </p:nvSpPr>
          <p:spPr bwMode="auto">
            <a:xfrm>
              <a:off x="22697" y="18173"/>
              <a:ext cx="1725" cy="53"/>
            </a:xfrm>
            <a:custGeom>
              <a:avLst/>
              <a:gdLst>
                <a:gd name="T0" fmla="*/ 145 w 20446"/>
                <a:gd name="T1" fmla="*/ 645 h 645"/>
                <a:gd name="T2" fmla="*/ 721 w 20446"/>
                <a:gd name="T3" fmla="*/ 357 h 645"/>
                <a:gd name="T4" fmla="*/ 721 w 20446"/>
                <a:gd name="T5" fmla="*/ 645 h 645"/>
                <a:gd name="T6" fmla="*/ 1297 w 20446"/>
                <a:gd name="T7" fmla="*/ 356 h 645"/>
                <a:gd name="T8" fmla="*/ 1153 w 20446"/>
                <a:gd name="T9" fmla="*/ 500 h 645"/>
                <a:gd name="T10" fmla="*/ 2018 w 20446"/>
                <a:gd name="T11" fmla="*/ 499 h 645"/>
                <a:gd name="T12" fmla="*/ 1873 w 20446"/>
                <a:gd name="T13" fmla="*/ 355 h 645"/>
                <a:gd name="T14" fmla="*/ 2450 w 20446"/>
                <a:gd name="T15" fmla="*/ 638 h 645"/>
                <a:gd name="T16" fmla="*/ 3021 w 20446"/>
                <a:gd name="T17" fmla="*/ 340 h 645"/>
                <a:gd name="T18" fmla="*/ 3031 w 20446"/>
                <a:gd name="T19" fmla="*/ 627 h 645"/>
                <a:gd name="T20" fmla="*/ 3597 w 20446"/>
                <a:gd name="T21" fmla="*/ 320 h 645"/>
                <a:gd name="T22" fmla="*/ 3458 w 20446"/>
                <a:gd name="T23" fmla="*/ 469 h 645"/>
                <a:gd name="T24" fmla="*/ 4321 w 20446"/>
                <a:gd name="T25" fmla="*/ 430 h 645"/>
                <a:gd name="T26" fmla="*/ 4172 w 20446"/>
                <a:gd name="T27" fmla="*/ 291 h 645"/>
                <a:gd name="T28" fmla="*/ 4767 w 20446"/>
                <a:gd name="T29" fmla="*/ 544 h 645"/>
                <a:gd name="T30" fmla="*/ 5317 w 20446"/>
                <a:gd name="T31" fmla="*/ 217 h 645"/>
                <a:gd name="T32" fmla="*/ 5337 w 20446"/>
                <a:gd name="T33" fmla="*/ 505 h 645"/>
                <a:gd name="T34" fmla="*/ 5892 w 20446"/>
                <a:gd name="T35" fmla="*/ 177 h 645"/>
                <a:gd name="T36" fmla="*/ 5758 w 20446"/>
                <a:gd name="T37" fmla="*/ 331 h 645"/>
                <a:gd name="T38" fmla="*/ 6620 w 20446"/>
                <a:gd name="T39" fmla="*/ 266 h 645"/>
                <a:gd name="T40" fmla="*/ 6462 w 20446"/>
                <a:gd name="T41" fmla="*/ 137 h 645"/>
                <a:gd name="T42" fmla="*/ 7062 w 20446"/>
                <a:gd name="T43" fmla="*/ 386 h 645"/>
                <a:gd name="T44" fmla="*/ 7617 w 20446"/>
                <a:gd name="T45" fmla="*/ 65 h 645"/>
                <a:gd name="T46" fmla="*/ 7637 w 20446"/>
                <a:gd name="T47" fmla="*/ 352 h 645"/>
                <a:gd name="T48" fmla="*/ 8193 w 20446"/>
                <a:gd name="T49" fmla="*/ 36 h 645"/>
                <a:gd name="T50" fmla="*/ 8059 w 20446"/>
                <a:gd name="T51" fmla="*/ 189 h 645"/>
                <a:gd name="T52" fmla="*/ 8923 w 20446"/>
                <a:gd name="T53" fmla="*/ 152 h 645"/>
                <a:gd name="T54" fmla="*/ 8773 w 20446"/>
                <a:gd name="T55" fmla="*/ 13 h 645"/>
                <a:gd name="T56" fmla="*/ 9355 w 20446"/>
                <a:gd name="T57" fmla="*/ 288 h 645"/>
                <a:gd name="T58" fmla="*/ 9931 w 20446"/>
                <a:gd name="T59" fmla="*/ 0 h 645"/>
                <a:gd name="T60" fmla="*/ 9931 w 20446"/>
                <a:gd name="T61" fmla="*/ 288 h 645"/>
                <a:gd name="T62" fmla="*/ 10507 w 20446"/>
                <a:gd name="T63" fmla="*/ 8 h 645"/>
                <a:gd name="T64" fmla="*/ 10363 w 20446"/>
                <a:gd name="T65" fmla="*/ 152 h 645"/>
                <a:gd name="T66" fmla="*/ 11227 w 20446"/>
                <a:gd name="T67" fmla="*/ 165 h 645"/>
                <a:gd name="T68" fmla="*/ 11083 w 20446"/>
                <a:gd name="T69" fmla="*/ 21 h 645"/>
                <a:gd name="T70" fmla="*/ 11655 w 20446"/>
                <a:gd name="T71" fmla="*/ 324 h 645"/>
                <a:gd name="T72" fmla="*/ 12239 w 20446"/>
                <a:gd name="T73" fmla="*/ 52 h 645"/>
                <a:gd name="T74" fmla="*/ 12231 w 20446"/>
                <a:gd name="T75" fmla="*/ 340 h 645"/>
                <a:gd name="T76" fmla="*/ 12815 w 20446"/>
                <a:gd name="T77" fmla="*/ 67 h 645"/>
                <a:gd name="T78" fmla="*/ 12667 w 20446"/>
                <a:gd name="T79" fmla="*/ 207 h 645"/>
                <a:gd name="T80" fmla="*/ 13531 w 20446"/>
                <a:gd name="T81" fmla="*/ 232 h 645"/>
                <a:gd name="T82" fmla="*/ 13391 w 20446"/>
                <a:gd name="T83" fmla="*/ 84 h 645"/>
                <a:gd name="T84" fmla="*/ 13959 w 20446"/>
                <a:gd name="T85" fmla="*/ 388 h 645"/>
                <a:gd name="T86" fmla="*/ 14543 w 20446"/>
                <a:gd name="T87" fmla="*/ 117 h 645"/>
                <a:gd name="T88" fmla="*/ 14535 w 20446"/>
                <a:gd name="T89" fmla="*/ 405 h 645"/>
                <a:gd name="T90" fmla="*/ 15119 w 20446"/>
                <a:gd name="T91" fmla="*/ 134 h 645"/>
                <a:gd name="T92" fmla="*/ 14971 w 20446"/>
                <a:gd name="T93" fmla="*/ 274 h 645"/>
                <a:gd name="T94" fmla="*/ 15835 w 20446"/>
                <a:gd name="T95" fmla="*/ 299 h 645"/>
                <a:gd name="T96" fmla="*/ 15695 w 20446"/>
                <a:gd name="T97" fmla="*/ 151 h 645"/>
                <a:gd name="T98" fmla="*/ 16264 w 20446"/>
                <a:gd name="T99" fmla="*/ 456 h 645"/>
                <a:gd name="T100" fmla="*/ 16843 w 20446"/>
                <a:gd name="T101" fmla="*/ 184 h 645"/>
                <a:gd name="T102" fmla="*/ 16843 w 20446"/>
                <a:gd name="T103" fmla="*/ 472 h 645"/>
                <a:gd name="T104" fmla="*/ 17423 w 20446"/>
                <a:gd name="T105" fmla="*/ 202 h 645"/>
                <a:gd name="T106" fmla="*/ 17275 w 20446"/>
                <a:gd name="T107" fmla="*/ 342 h 645"/>
                <a:gd name="T108" fmla="*/ 18139 w 20446"/>
                <a:gd name="T109" fmla="*/ 366 h 645"/>
                <a:gd name="T110" fmla="*/ 17999 w 20446"/>
                <a:gd name="T111" fmla="*/ 219 h 645"/>
                <a:gd name="T112" fmla="*/ 18568 w 20446"/>
                <a:gd name="T113" fmla="*/ 523 h 645"/>
                <a:gd name="T114" fmla="*/ 19151 w 20446"/>
                <a:gd name="T115" fmla="*/ 251 h 645"/>
                <a:gd name="T116" fmla="*/ 19143 w 20446"/>
                <a:gd name="T117" fmla="*/ 539 h 645"/>
                <a:gd name="T118" fmla="*/ 19727 w 20446"/>
                <a:gd name="T119" fmla="*/ 266 h 645"/>
                <a:gd name="T120" fmla="*/ 19579 w 20446"/>
                <a:gd name="T121" fmla="*/ 406 h 645"/>
                <a:gd name="T122" fmla="*/ 20444 w 20446"/>
                <a:gd name="T123" fmla="*/ 429 h 645"/>
                <a:gd name="T124" fmla="*/ 20303 w 20446"/>
                <a:gd name="T125" fmla="*/ 281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46" h="645">
                  <a:moveTo>
                    <a:pt x="144" y="357"/>
                  </a:moveTo>
                  <a:lnTo>
                    <a:pt x="145" y="357"/>
                  </a:lnTo>
                  <a:cubicBezTo>
                    <a:pt x="224" y="357"/>
                    <a:pt x="289" y="422"/>
                    <a:pt x="289" y="501"/>
                  </a:cubicBezTo>
                  <a:cubicBezTo>
                    <a:pt x="289" y="581"/>
                    <a:pt x="224" y="645"/>
                    <a:pt x="145" y="645"/>
                  </a:cubicBezTo>
                  <a:lnTo>
                    <a:pt x="144" y="645"/>
                  </a:lnTo>
                  <a:cubicBezTo>
                    <a:pt x="65" y="645"/>
                    <a:pt x="0" y="581"/>
                    <a:pt x="0" y="501"/>
                  </a:cubicBezTo>
                  <a:cubicBezTo>
                    <a:pt x="0" y="422"/>
                    <a:pt x="65" y="357"/>
                    <a:pt x="144" y="357"/>
                  </a:cubicBezTo>
                  <a:close/>
                  <a:moveTo>
                    <a:pt x="721" y="357"/>
                  </a:moveTo>
                  <a:lnTo>
                    <a:pt x="721" y="357"/>
                  </a:lnTo>
                  <a:cubicBezTo>
                    <a:pt x="801" y="357"/>
                    <a:pt x="865" y="422"/>
                    <a:pt x="865" y="501"/>
                  </a:cubicBezTo>
                  <a:cubicBezTo>
                    <a:pt x="865" y="581"/>
                    <a:pt x="801" y="645"/>
                    <a:pt x="721" y="645"/>
                  </a:cubicBezTo>
                  <a:lnTo>
                    <a:pt x="721" y="645"/>
                  </a:lnTo>
                  <a:cubicBezTo>
                    <a:pt x="641" y="645"/>
                    <a:pt x="577" y="581"/>
                    <a:pt x="577" y="501"/>
                  </a:cubicBezTo>
                  <a:cubicBezTo>
                    <a:pt x="577" y="422"/>
                    <a:pt x="641" y="357"/>
                    <a:pt x="721" y="357"/>
                  </a:cubicBezTo>
                  <a:close/>
                  <a:moveTo>
                    <a:pt x="1297" y="356"/>
                  </a:moveTo>
                  <a:lnTo>
                    <a:pt x="1297" y="356"/>
                  </a:lnTo>
                  <a:cubicBezTo>
                    <a:pt x="1377" y="356"/>
                    <a:pt x="1441" y="421"/>
                    <a:pt x="1441" y="500"/>
                  </a:cubicBezTo>
                  <a:cubicBezTo>
                    <a:pt x="1441" y="580"/>
                    <a:pt x="1377" y="644"/>
                    <a:pt x="1297" y="644"/>
                  </a:cubicBezTo>
                  <a:lnTo>
                    <a:pt x="1297" y="644"/>
                  </a:lnTo>
                  <a:cubicBezTo>
                    <a:pt x="1217" y="644"/>
                    <a:pt x="1153" y="580"/>
                    <a:pt x="1153" y="500"/>
                  </a:cubicBezTo>
                  <a:cubicBezTo>
                    <a:pt x="1153" y="421"/>
                    <a:pt x="1217" y="356"/>
                    <a:pt x="1297" y="356"/>
                  </a:cubicBezTo>
                  <a:close/>
                  <a:moveTo>
                    <a:pt x="1873" y="355"/>
                  </a:moveTo>
                  <a:lnTo>
                    <a:pt x="1874" y="355"/>
                  </a:lnTo>
                  <a:cubicBezTo>
                    <a:pt x="1953" y="355"/>
                    <a:pt x="2018" y="420"/>
                    <a:pt x="2018" y="499"/>
                  </a:cubicBezTo>
                  <a:cubicBezTo>
                    <a:pt x="2018" y="579"/>
                    <a:pt x="1953" y="643"/>
                    <a:pt x="1874" y="643"/>
                  </a:cubicBezTo>
                  <a:lnTo>
                    <a:pt x="1873" y="643"/>
                  </a:lnTo>
                  <a:cubicBezTo>
                    <a:pt x="1794" y="643"/>
                    <a:pt x="1729" y="579"/>
                    <a:pt x="1729" y="499"/>
                  </a:cubicBezTo>
                  <a:cubicBezTo>
                    <a:pt x="1729" y="420"/>
                    <a:pt x="1794" y="355"/>
                    <a:pt x="1873" y="355"/>
                  </a:cubicBezTo>
                  <a:close/>
                  <a:moveTo>
                    <a:pt x="2450" y="350"/>
                  </a:moveTo>
                  <a:lnTo>
                    <a:pt x="2450" y="350"/>
                  </a:lnTo>
                  <a:cubicBezTo>
                    <a:pt x="2529" y="350"/>
                    <a:pt x="2594" y="415"/>
                    <a:pt x="2594" y="494"/>
                  </a:cubicBezTo>
                  <a:cubicBezTo>
                    <a:pt x="2594" y="574"/>
                    <a:pt x="2529" y="638"/>
                    <a:pt x="2450" y="638"/>
                  </a:cubicBezTo>
                  <a:lnTo>
                    <a:pt x="2450" y="638"/>
                  </a:lnTo>
                  <a:cubicBezTo>
                    <a:pt x="2370" y="638"/>
                    <a:pt x="2306" y="574"/>
                    <a:pt x="2306" y="494"/>
                  </a:cubicBezTo>
                  <a:cubicBezTo>
                    <a:pt x="2306" y="415"/>
                    <a:pt x="2370" y="350"/>
                    <a:pt x="2450" y="350"/>
                  </a:cubicBezTo>
                  <a:close/>
                  <a:moveTo>
                    <a:pt x="3021" y="340"/>
                  </a:moveTo>
                  <a:lnTo>
                    <a:pt x="3021" y="340"/>
                  </a:lnTo>
                  <a:cubicBezTo>
                    <a:pt x="3100" y="337"/>
                    <a:pt x="3167" y="399"/>
                    <a:pt x="3170" y="479"/>
                  </a:cubicBezTo>
                  <a:cubicBezTo>
                    <a:pt x="3173" y="558"/>
                    <a:pt x="3110" y="625"/>
                    <a:pt x="3031" y="627"/>
                  </a:cubicBezTo>
                  <a:lnTo>
                    <a:pt x="3031" y="627"/>
                  </a:lnTo>
                  <a:cubicBezTo>
                    <a:pt x="2951" y="630"/>
                    <a:pt x="2884" y="568"/>
                    <a:pt x="2882" y="488"/>
                  </a:cubicBezTo>
                  <a:cubicBezTo>
                    <a:pt x="2879" y="409"/>
                    <a:pt x="2941" y="342"/>
                    <a:pt x="3021" y="340"/>
                  </a:cubicBezTo>
                  <a:close/>
                  <a:moveTo>
                    <a:pt x="3597" y="320"/>
                  </a:moveTo>
                  <a:lnTo>
                    <a:pt x="3597" y="320"/>
                  </a:lnTo>
                  <a:cubicBezTo>
                    <a:pt x="3676" y="317"/>
                    <a:pt x="3743" y="379"/>
                    <a:pt x="3746" y="459"/>
                  </a:cubicBezTo>
                  <a:cubicBezTo>
                    <a:pt x="3748" y="538"/>
                    <a:pt x="3686" y="605"/>
                    <a:pt x="3607" y="608"/>
                  </a:cubicBezTo>
                  <a:lnTo>
                    <a:pt x="3606" y="608"/>
                  </a:lnTo>
                  <a:cubicBezTo>
                    <a:pt x="3527" y="611"/>
                    <a:pt x="3460" y="548"/>
                    <a:pt x="3458" y="469"/>
                  </a:cubicBezTo>
                  <a:cubicBezTo>
                    <a:pt x="3455" y="389"/>
                    <a:pt x="3517" y="323"/>
                    <a:pt x="3597" y="320"/>
                  </a:cubicBezTo>
                  <a:close/>
                  <a:moveTo>
                    <a:pt x="4172" y="291"/>
                  </a:moveTo>
                  <a:lnTo>
                    <a:pt x="4172" y="291"/>
                  </a:lnTo>
                  <a:cubicBezTo>
                    <a:pt x="4252" y="289"/>
                    <a:pt x="4319" y="351"/>
                    <a:pt x="4321" y="430"/>
                  </a:cubicBezTo>
                  <a:cubicBezTo>
                    <a:pt x="4324" y="510"/>
                    <a:pt x="4262" y="577"/>
                    <a:pt x="4182" y="579"/>
                  </a:cubicBezTo>
                  <a:lnTo>
                    <a:pt x="4182" y="579"/>
                  </a:lnTo>
                  <a:cubicBezTo>
                    <a:pt x="4102" y="582"/>
                    <a:pt x="4036" y="520"/>
                    <a:pt x="4033" y="440"/>
                  </a:cubicBezTo>
                  <a:cubicBezTo>
                    <a:pt x="4030" y="361"/>
                    <a:pt x="4093" y="294"/>
                    <a:pt x="4172" y="291"/>
                  </a:cubicBezTo>
                  <a:close/>
                  <a:moveTo>
                    <a:pt x="4738" y="257"/>
                  </a:moveTo>
                  <a:lnTo>
                    <a:pt x="4738" y="257"/>
                  </a:lnTo>
                  <a:cubicBezTo>
                    <a:pt x="4817" y="249"/>
                    <a:pt x="4888" y="307"/>
                    <a:pt x="4896" y="386"/>
                  </a:cubicBezTo>
                  <a:cubicBezTo>
                    <a:pt x="4904" y="465"/>
                    <a:pt x="4846" y="535"/>
                    <a:pt x="4767" y="544"/>
                  </a:cubicBezTo>
                  <a:lnTo>
                    <a:pt x="4767" y="544"/>
                  </a:lnTo>
                  <a:cubicBezTo>
                    <a:pt x="4688" y="552"/>
                    <a:pt x="4617" y="494"/>
                    <a:pt x="4609" y="415"/>
                  </a:cubicBezTo>
                  <a:cubicBezTo>
                    <a:pt x="4601" y="336"/>
                    <a:pt x="4658" y="265"/>
                    <a:pt x="4738" y="257"/>
                  </a:cubicBezTo>
                  <a:close/>
                  <a:moveTo>
                    <a:pt x="5317" y="217"/>
                  </a:moveTo>
                  <a:lnTo>
                    <a:pt x="5318" y="217"/>
                  </a:lnTo>
                  <a:cubicBezTo>
                    <a:pt x="5397" y="212"/>
                    <a:pt x="5466" y="272"/>
                    <a:pt x="5471" y="351"/>
                  </a:cubicBezTo>
                  <a:cubicBezTo>
                    <a:pt x="5476" y="431"/>
                    <a:pt x="5417" y="499"/>
                    <a:pt x="5337" y="505"/>
                  </a:cubicBezTo>
                  <a:lnTo>
                    <a:pt x="5337" y="505"/>
                  </a:lnTo>
                  <a:cubicBezTo>
                    <a:pt x="5258" y="510"/>
                    <a:pt x="5189" y="450"/>
                    <a:pt x="5183" y="371"/>
                  </a:cubicBezTo>
                  <a:cubicBezTo>
                    <a:pt x="5178" y="291"/>
                    <a:pt x="5238" y="223"/>
                    <a:pt x="5317" y="217"/>
                  </a:cubicBezTo>
                  <a:close/>
                  <a:moveTo>
                    <a:pt x="5892" y="177"/>
                  </a:moveTo>
                  <a:lnTo>
                    <a:pt x="5892" y="177"/>
                  </a:lnTo>
                  <a:cubicBezTo>
                    <a:pt x="5972" y="172"/>
                    <a:pt x="6041" y="232"/>
                    <a:pt x="6046" y="311"/>
                  </a:cubicBezTo>
                  <a:cubicBezTo>
                    <a:pt x="6051" y="390"/>
                    <a:pt x="5991" y="459"/>
                    <a:pt x="5912" y="464"/>
                  </a:cubicBezTo>
                  <a:lnTo>
                    <a:pt x="5912" y="464"/>
                  </a:lnTo>
                  <a:cubicBezTo>
                    <a:pt x="5832" y="470"/>
                    <a:pt x="5764" y="410"/>
                    <a:pt x="5758" y="331"/>
                  </a:cubicBezTo>
                  <a:cubicBezTo>
                    <a:pt x="5753" y="251"/>
                    <a:pt x="5813" y="183"/>
                    <a:pt x="5892" y="177"/>
                  </a:cubicBezTo>
                  <a:close/>
                  <a:moveTo>
                    <a:pt x="6462" y="137"/>
                  </a:moveTo>
                  <a:lnTo>
                    <a:pt x="6462" y="137"/>
                  </a:lnTo>
                  <a:cubicBezTo>
                    <a:pt x="6541" y="129"/>
                    <a:pt x="6612" y="187"/>
                    <a:pt x="6620" y="266"/>
                  </a:cubicBezTo>
                  <a:cubicBezTo>
                    <a:pt x="6628" y="345"/>
                    <a:pt x="6571" y="415"/>
                    <a:pt x="6492" y="424"/>
                  </a:cubicBezTo>
                  <a:lnTo>
                    <a:pt x="6491" y="424"/>
                  </a:lnTo>
                  <a:cubicBezTo>
                    <a:pt x="6412" y="432"/>
                    <a:pt x="6342" y="374"/>
                    <a:pt x="6334" y="295"/>
                  </a:cubicBezTo>
                  <a:cubicBezTo>
                    <a:pt x="6325" y="216"/>
                    <a:pt x="6383" y="145"/>
                    <a:pt x="6462" y="137"/>
                  </a:cubicBezTo>
                  <a:close/>
                  <a:moveTo>
                    <a:pt x="7042" y="99"/>
                  </a:moveTo>
                  <a:lnTo>
                    <a:pt x="7042" y="99"/>
                  </a:lnTo>
                  <a:cubicBezTo>
                    <a:pt x="7122" y="94"/>
                    <a:pt x="7190" y="154"/>
                    <a:pt x="7196" y="233"/>
                  </a:cubicBezTo>
                  <a:cubicBezTo>
                    <a:pt x="7201" y="312"/>
                    <a:pt x="7141" y="381"/>
                    <a:pt x="7062" y="386"/>
                  </a:cubicBezTo>
                  <a:lnTo>
                    <a:pt x="7062" y="386"/>
                  </a:lnTo>
                  <a:cubicBezTo>
                    <a:pt x="6982" y="392"/>
                    <a:pt x="6914" y="332"/>
                    <a:pt x="6908" y="252"/>
                  </a:cubicBezTo>
                  <a:cubicBezTo>
                    <a:pt x="6903" y="173"/>
                    <a:pt x="6963" y="104"/>
                    <a:pt x="7042" y="99"/>
                  </a:cubicBezTo>
                  <a:close/>
                  <a:moveTo>
                    <a:pt x="7617" y="65"/>
                  </a:moveTo>
                  <a:lnTo>
                    <a:pt x="7618" y="65"/>
                  </a:lnTo>
                  <a:cubicBezTo>
                    <a:pt x="7697" y="59"/>
                    <a:pt x="7766" y="119"/>
                    <a:pt x="7771" y="199"/>
                  </a:cubicBezTo>
                  <a:cubicBezTo>
                    <a:pt x="7776" y="278"/>
                    <a:pt x="7716" y="347"/>
                    <a:pt x="7637" y="352"/>
                  </a:cubicBezTo>
                  <a:lnTo>
                    <a:pt x="7637" y="352"/>
                  </a:lnTo>
                  <a:cubicBezTo>
                    <a:pt x="7557" y="358"/>
                    <a:pt x="7489" y="298"/>
                    <a:pt x="7483" y="218"/>
                  </a:cubicBezTo>
                  <a:cubicBezTo>
                    <a:pt x="7478" y="139"/>
                    <a:pt x="7538" y="70"/>
                    <a:pt x="7617" y="65"/>
                  </a:cubicBezTo>
                  <a:close/>
                  <a:moveTo>
                    <a:pt x="8193" y="36"/>
                  </a:moveTo>
                  <a:lnTo>
                    <a:pt x="8193" y="36"/>
                  </a:lnTo>
                  <a:cubicBezTo>
                    <a:pt x="8272" y="30"/>
                    <a:pt x="8341" y="90"/>
                    <a:pt x="8346" y="170"/>
                  </a:cubicBezTo>
                  <a:cubicBezTo>
                    <a:pt x="8352" y="249"/>
                    <a:pt x="8292" y="318"/>
                    <a:pt x="8213" y="323"/>
                  </a:cubicBezTo>
                  <a:lnTo>
                    <a:pt x="8212" y="323"/>
                  </a:lnTo>
                  <a:cubicBezTo>
                    <a:pt x="8133" y="328"/>
                    <a:pt x="8064" y="268"/>
                    <a:pt x="8059" y="189"/>
                  </a:cubicBezTo>
                  <a:cubicBezTo>
                    <a:pt x="8053" y="110"/>
                    <a:pt x="8113" y="41"/>
                    <a:pt x="8193" y="36"/>
                  </a:cubicBezTo>
                  <a:close/>
                  <a:moveTo>
                    <a:pt x="8773" y="13"/>
                  </a:moveTo>
                  <a:lnTo>
                    <a:pt x="8774" y="13"/>
                  </a:lnTo>
                  <a:cubicBezTo>
                    <a:pt x="8853" y="10"/>
                    <a:pt x="8920" y="72"/>
                    <a:pt x="8923" y="152"/>
                  </a:cubicBezTo>
                  <a:cubicBezTo>
                    <a:pt x="8925" y="231"/>
                    <a:pt x="8863" y="298"/>
                    <a:pt x="8784" y="301"/>
                  </a:cubicBezTo>
                  <a:lnTo>
                    <a:pt x="8783" y="301"/>
                  </a:lnTo>
                  <a:cubicBezTo>
                    <a:pt x="8704" y="303"/>
                    <a:pt x="8637" y="241"/>
                    <a:pt x="8634" y="162"/>
                  </a:cubicBezTo>
                  <a:cubicBezTo>
                    <a:pt x="8632" y="82"/>
                    <a:pt x="8694" y="16"/>
                    <a:pt x="8773" y="13"/>
                  </a:cubicBezTo>
                  <a:close/>
                  <a:moveTo>
                    <a:pt x="9354" y="0"/>
                  </a:moveTo>
                  <a:lnTo>
                    <a:pt x="9355" y="0"/>
                  </a:lnTo>
                  <a:cubicBezTo>
                    <a:pt x="9434" y="0"/>
                    <a:pt x="9499" y="65"/>
                    <a:pt x="9499" y="144"/>
                  </a:cubicBezTo>
                  <a:cubicBezTo>
                    <a:pt x="9499" y="224"/>
                    <a:pt x="9434" y="288"/>
                    <a:pt x="9355" y="288"/>
                  </a:cubicBezTo>
                  <a:lnTo>
                    <a:pt x="9354" y="288"/>
                  </a:lnTo>
                  <a:cubicBezTo>
                    <a:pt x="9275" y="288"/>
                    <a:pt x="9210" y="224"/>
                    <a:pt x="9210" y="144"/>
                  </a:cubicBezTo>
                  <a:cubicBezTo>
                    <a:pt x="9210" y="65"/>
                    <a:pt x="9275" y="0"/>
                    <a:pt x="9354" y="0"/>
                  </a:cubicBezTo>
                  <a:close/>
                  <a:moveTo>
                    <a:pt x="9931" y="0"/>
                  </a:moveTo>
                  <a:lnTo>
                    <a:pt x="9931" y="0"/>
                  </a:lnTo>
                  <a:cubicBezTo>
                    <a:pt x="10010" y="0"/>
                    <a:pt x="10075" y="65"/>
                    <a:pt x="10075" y="144"/>
                  </a:cubicBezTo>
                  <a:cubicBezTo>
                    <a:pt x="10075" y="224"/>
                    <a:pt x="10010" y="288"/>
                    <a:pt x="9931" y="288"/>
                  </a:cubicBezTo>
                  <a:lnTo>
                    <a:pt x="9931" y="288"/>
                  </a:lnTo>
                  <a:cubicBezTo>
                    <a:pt x="9851" y="288"/>
                    <a:pt x="9787" y="224"/>
                    <a:pt x="9787" y="144"/>
                  </a:cubicBezTo>
                  <a:cubicBezTo>
                    <a:pt x="9787" y="65"/>
                    <a:pt x="9851" y="0"/>
                    <a:pt x="9931" y="0"/>
                  </a:cubicBezTo>
                  <a:close/>
                  <a:moveTo>
                    <a:pt x="10507" y="8"/>
                  </a:moveTo>
                  <a:lnTo>
                    <a:pt x="10507" y="8"/>
                  </a:lnTo>
                  <a:cubicBezTo>
                    <a:pt x="10587" y="8"/>
                    <a:pt x="10651" y="73"/>
                    <a:pt x="10651" y="152"/>
                  </a:cubicBezTo>
                  <a:cubicBezTo>
                    <a:pt x="10651" y="232"/>
                    <a:pt x="10587" y="296"/>
                    <a:pt x="10507" y="296"/>
                  </a:cubicBezTo>
                  <a:lnTo>
                    <a:pt x="10507" y="296"/>
                  </a:lnTo>
                  <a:cubicBezTo>
                    <a:pt x="10427" y="296"/>
                    <a:pt x="10363" y="232"/>
                    <a:pt x="10363" y="152"/>
                  </a:cubicBezTo>
                  <a:cubicBezTo>
                    <a:pt x="10363" y="73"/>
                    <a:pt x="10427" y="8"/>
                    <a:pt x="10507" y="8"/>
                  </a:cubicBezTo>
                  <a:close/>
                  <a:moveTo>
                    <a:pt x="11083" y="21"/>
                  </a:moveTo>
                  <a:lnTo>
                    <a:pt x="11083" y="21"/>
                  </a:lnTo>
                  <a:cubicBezTo>
                    <a:pt x="11163" y="21"/>
                    <a:pt x="11227" y="86"/>
                    <a:pt x="11227" y="165"/>
                  </a:cubicBezTo>
                  <a:cubicBezTo>
                    <a:pt x="11227" y="245"/>
                    <a:pt x="11163" y="309"/>
                    <a:pt x="11083" y="309"/>
                  </a:cubicBezTo>
                  <a:lnTo>
                    <a:pt x="11083" y="309"/>
                  </a:lnTo>
                  <a:cubicBezTo>
                    <a:pt x="11003" y="309"/>
                    <a:pt x="10939" y="245"/>
                    <a:pt x="10939" y="165"/>
                  </a:cubicBezTo>
                  <a:cubicBezTo>
                    <a:pt x="10939" y="86"/>
                    <a:pt x="11003" y="21"/>
                    <a:pt x="11083" y="21"/>
                  </a:cubicBezTo>
                  <a:close/>
                  <a:moveTo>
                    <a:pt x="11663" y="36"/>
                  </a:moveTo>
                  <a:lnTo>
                    <a:pt x="11663" y="36"/>
                  </a:lnTo>
                  <a:cubicBezTo>
                    <a:pt x="11743" y="38"/>
                    <a:pt x="11805" y="104"/>
                    <a:pt x="11803" y="184"/>
                  </a:cubicBezTo>
                  <a:cubicBezTo>
                    <a:pt x="11801" y="263"/>
                    <a:pt x="11735" y="326"/>
                    <a:pt x="11655" y="324"/>
                  </a:cubicBezTo>
                  <a:lnTo>
                    <a:pt x="11655" y="324"/>
                  </a:lnTo>
                  <a:cubicBezTo>
                    <a:pt x="11576" y="322"/>
                    <a:pt x="11513" y="256"/>
                    <a:pt x="11515" y="176"/>
                  </a:cubicBezTo>
                  <a:cubicBezTo>
                    <a:pt x="11517" y="97"/>
                    <a:pt x="11583" y="34"/>
                    <a:pt x="11663" y="36"/>
                  </a:cubicBezTo>
                  <a:close/>
                  <a:moveTo>
                    <a:pt x="12239" y="52"/>
                  </a:moveTo>
                  <a:lnTo>
                    <a:pt x="12239" y="52"/>
                  </a:lnTo>
                  <a:cubicBezTo>
                    <a:pt x="12319" y="54"/>
                    <a:pt x="12381" y="120"/>
                    <a:pt x="12379" y="200"/>
                  </a:cubicBezTo>
                  <a:cubicBezTo>
                    <a:pt x="12377" y="279"/>
                    <a:pt x="12311" y="342"/>
                    <a:pt x="12231" y="340"/>
                  </a:cubicBezTo>
                  <a:lnTo>
                    <a:pt x="12231" y="340"/>
                  </a:lnTo>
                  <a:cubicBezTo>
                    <a:pt x="12152" y="337"/>
                    <a:pt x="12089" y="271"/>
                    <a:pt x="12091" y="192"/>
                  </a:cubicBezTo>
                  <a:cubicBezTo>
                    <a:pt x="12093" y="112"/>
                    <a:pt x="12159" y="50"/>
                    <a:pt x="12239" y="52"/>
                  </a:cubicBezTo>
                  <a:close/>
                  <a:moveTo>
                    <a:pt x="12815" y="67"/>
                  </a:moveTo>
                  <a:lnTo>
                    <a:pt x="12815" y="67"/>
                  </a:lnTo>
                  <a:cubicBezTo>
                    <a:pt x="12895" y="69"/>
                    <a:pt x="12957" y="136"/>
                    <a:pt x="12955" y="215"/>
                  </a:cubicBezTo>
                  <a:cubicBezTo>
                    <a:pt x="12953" y="295"/>
                    <a:pt x="12887" y="357"/>
                    <a:pt x="12807" y="355"/>
                  </a:cubicBezTo>
                  <a:lnTo>
                    <a:pt x="12807" y="355"/>
                  </a:lnTo>
                  <a:cubicBezTo>
                    <a:pt x="12728" y="353"/>
                    <a:pt x="12665" y="287"/>
                    <a:pt x="12667" y="207"/>
                  </a:cubicBezTo>
                  <a:cubicBezTo>
                    <a:pt x="12669" y="128"/>
                    <a:pt x="12735" y="65"/>
                    <a:pt x="12815" y="67"/>
                  </a:cubicBezTo>
                  <a:close/>
                  <a:moveTo>
                    <a:pt x="13391" y="84"/>
                  </a:moveTo>
                  <a:lnTo>
                    <a:pt x="13391" y="84"/>
                  </a:lnTo>
                  <a:cubicBezTo>
                    <a:pt x="13471" y="86"/>
                    <a:pt x="13533" y="152"/>
                    <a:pt x="13531" y="232"/>
                  </a:cubicBezTo>
                  <a:cubicBezTo>
                    <a:pt x="13529" y="311"/>
                    <a:pt x="13463" y="374"/>
                    <a:pt x="13383" y="372"/>
                  </a:cubicBezTo>
                  <a:lnTo>
                    <a:pt x="13383" y="372"/>
                  </a:lnTo>
                  <a:cubicBezTo>
                    <a:pt x="13304" y="370"/>
                    <a:pt x="13241" y="303"/>
                    <a:pt x="13243" y="224"/>
                  </a:cubicBezTo>
                  <a:cubicBezTo>
                    <a:pt x="13245" y="144"/>
                    <a:pt x="13311" y="82"/>
                    <a:pt x="13391" y="84"/>
                  </a:cubicBezTo>
                  <a:close/>
                  <a:moveTo>
                    <a:pt x="13967" y="100"/>
                  </a:moveTo>
                  <a:lnTo>
                    <a:pt x="13967" y="100"/>
                  </a:lnTo>
                  <a:cubicBezTo>
                    <a:pt x="14047" y="103"/>
                    <a:pt x="14109" y="169"/>
                    <a:pt x="14107" y="248"/>
                  </a:cubicBezTo>
                  <a:cubicBezTo>
                    <a:pt x="14105" y="328"/>
                    <a:pt x="14039" y="391"/>
                    <a:pt x="13959" y="388"/>
                  </a:cubicBezTo>
                  <a:lnTo>
                    <a:pt x="13959" y="388"/>
                  </a:lnTo>
                  <a:cubicBezTo>
                    <a:pt x="13880" y="386"/>
                    <a:pt x="13817" y="320"/>
                    <a:pt x="13819" y="241"/>
                  </a:cubicBezTo>
                  <a:cubicBezTo>
                    <a:pt x="13821" y="161"/>
                    <a:pt x="13887" y="98"/>
                    <a:pt x="13967" y="100"/>
                  </a:cubicBezTo>
                  <a:close/>
                  <a:moveTo>
                    <a:pt x="14543" y="117"/>
                  </a:moveTo>
                  <a:lnTo>
                    <a:pt x="14543" y="117"/>
                  </a:lnTo>
                  <a:cubicBezTo>
                    <a:pt x="14623" y="119"/>
                    <a:pt x="14685" y="185"/>
                    <a:pt x="14683" y="265"/>
                  </a:cubicBezTo>
                  <a:cubicBezTo>
                    <a:pt x="14681" y="344"/>
                    <a:pt x="14615" y="407"/>
                    <a:pt x="14535" y="405"/>
                  </a:cubicBezTo>
                  <a:lnTo>
                    <a:pt x="14535" y="405"/>
                  </a:lnTo>
                  <a:cubicBezTo>
                    <a:pt x="14456" y="403"/>
                    <a:pt x="14393" y="337"/>
                    <a:pt x="14395" y="257"/>
                  </a:cubicBezTo>
                  <a:cubicBezTo>
                    <a:pt x="14397" y="178"/>
                    <a:pt x="14464" y="115"/>
                    <a:pt x="14543" y="117"/>
                  </a:cubicBezTo>
                  <a:close/>
                  <a:moveTo>
                    <a:pt x="15119" y="134"/>
                  </a:moveTo>
                  <a:lnTo>
                    <a:pt x="15119" y="134"/>
                  </a:lnTo>
                  <a:cubicBezTo>
                    <a:pt x="15199" y="136"/>
                    <a:pt x="15262" y="202"/>
                    <a:pt x="15259" y="282"/>
                  </a:cubicBezTo>
                  <a:cubicBezTo>
                    <a:pt x="15257" y="361"/>
                    <a:pt x="15191" y="424"/>
                    <a:pt x="15111" y="422"/>
                  </a:cubicBezTo>
                  <a:lnTo>
                    <a:pt x="15111" y="422"/>
                  </a:lnTo>
                  <a:cubicBezTo>
                    <a:pt x="15032" y="419"/>
                    <a:pt x="14969" y="353"/>
                    <a:pt x="14971" y="274"/>
                  </a:cubicBezTo>
                  <a:cubicBezTo>
                    <a:pt x="14973" y="194"/>
                    <a:pt x="15040" y="132"/>
                    <a:pt x="15119" y="134"/>
                  </a:cubicBezTo>
                  <a:close/>
                  <a:moveTo>
                    <a:pt x="15695" y="151"/>
                  </a:moveTo>
                  <a:lnTo>
                    <a:pt x="15695" y="151"/>
                  </a:lnTo>
                  <a:cubicBezTo>
                    <a:pt x="15775" y="153"/>
                    <a:pt x="15838" y="220"/>
                    <a:pt x="15835" y="299"/>
                  </a:cubicBezTo>
                  <a:cubicBezTo>
                    <a:pt x="15833" y="379"/>
                    <a:pt x="15767" y="441"/>
                    <a:pt x="15687" y="439"/>
                  </a:cubicBezTo>
                  <a:lnTo>
                    <a:pt x="15687" y="439"/>
                  </a:lnTo>
                  <a:cubicBezTo>
                    <a:pt x="15608" y="437"/>
                    <a:pt x="15545" y="371"/>
                    <a:pt x="15547" y="291"/>
                  </a:cubicBezTo>
                  <a:cubicBezTo>
                    <a:pt x="15549" y="212"/>
                    <a:pt x="15616" y="149"/>
                    <a:pt x="15695" y="151"/>
                  </a:cubicBezTo>
                  <a:close/>
                  <a:moveTo>
                    <a:pt x="16271" y="168"/>
                  </a:moveTo>
                  <a:lnTo>
                    <a:pt x="16271" y="168"/>
                  </a:lnTo>
                  <a:cubicBezTo>
                    <a:pt x="16351" y="170"/>
                    <a:pt x="16414" y="236"/>
                    <a:pt x="16411" y="316"/>
                  </a:cubicBezTo>
                  <a:cubicBezTo>
                    <a:pt x="16409" y="395"/>
                    <a:pt x="16343" y="458"/>
                    <a:pt x="16264" y="456"/>
                  </a:cubicBezTo>
                  <a:lnTo>
                    <a:pt x="16263" y="456"/>
                  </a:lnTo>
                  <a:cubicBezTo>
                    <a:pt x="16184" y="454"/>
                    <a:pt x="16121" y="387"/>
                    <a:pt x="16123" y="308"/>
                  </a:cubicBezTo>
                  <a:cubicBezTo>
                    <a:pt x="16125" y="228"/>
                    <a:pt x="16192" y="166"/>
                    <a:pt x="16271" y="168"/>
                  </a:cubicBezTo>
                  <a:close/>
                  <a:moveTo>
                    <a:pt x="16843" y="184"/>
                  </a:moveTo>
                  <a:lnTo>
                    <a:pt x="16843" y="184"/>
                  </a:lnTo>
                  <a:cubicBezTo>
                    <a:pt x="16923" y="184"/>
                    <a:pt x="16987" y="249"/>
                    <a:pt x="16987" y="328"/>
                  </a:cubicBezTo>
                  <a:cubicBezTo>
                    <a:pt x="16987" y="408"/>
                    <a:pt x="16923" y="472"/>
                    <a:pt x="16843" y="472"/>
                  </a:cubicBezTo>
                  <a:lnTo>
                    <a:pt x="16843" y="472"/>
                  </a:lnTo>
                  <a:cubicBezTo>
                    <a:pt x="16764" y="472"/>
                    <a:pt x="16699" y="408"/>
                    <a:pt x="16699" y="328"/>
                  </a:cubicBezTo>
                  <a:cubicBezTo>
                    <a:pt x="16699" y="249"/>
                    <a:pt x="16764" y="184"/>
                    <a:pt x="16843" y="184"/>
                  </a:cubicBezTo>
                  <a:close/>
                  <a:moveTo>
                    <a:pt x="17423" y="202"/>
                  </a:moveTo>
                  <a:lnTo>
                    <a:pt x="17423" y="202"/>
                  </a:lnTo>
                  <a:cubicBezTo>
                    <a:pt x="17503" y="204"/>
                    <a:pt x="17566" y="270"/>
                    <a:pt x="17563" y="350"/>
                  </a:cubicBezTo>
                  <a:cubicBezTo>
                    <a:pt x="17561" y="429"/>
                    <a:pt x="17495" y="492"/>
                    <a:pt x="17416" y="490"/>
                  </a:cubicBezTo>
                  <a:lnTo>
                    <a:pt x="17415" y="490"/>
                  </a:lnTo>
                  <a:cubicBezTo>
                    <a:pt x="17336" y="488"/>
                    <a:pt x="17273" y="422"/>
                    <a:pt x="17275" y="342"/>
                  </a:cubicBezTo>
                  <a:cubicBezTo>
                    <a:pt x="17277" y="263"/>
                    <a:pt x="17344" y="200"/>
                    <a:pt x="17423" y="202"/>
                  </a:cubicBezTo>
                  <a:close/>
                  <a:moveTo>
                    <a:pt x="17999" y="219"/>
                  </a:moveTo>
                  <a:lnTo>
                    <a:pt x="17999" y="219"/>
                  </a:lnTo>
                  <a:cubicBezTo>
                    <a:pt x="18079" y="221"/>
                    <a:pt x="18142" y="287"/>
                    <a:pt x="18139" y="366"/>
                  </a:cubicBezTo>
                  <a:cubicBezTo>
                    <a:pt x="18137" y="446"/>
                    <a:pt x="18071" y="509"/>
                    <a:pt x="17992" y="507"/>
                  </a:cubicBezTo>
                  <a:lnTo>
                    <a:pt x="17991" y="507"/>
                  </a:lnTo>
                  <a:cubicBezTo>
                    <a:pt x="17912" y="504"/>
                    <a:pt x="17849" y="438"/>
                    <a:pt x="17851" y="359"/>
                  </a:cubicBezTo>
                  <a:cubicBezTo>
                    <a:pt x="17853" y="279"/>
                    <a:pt x="17920" y="216"/>
                    <a:pt x="17999" y="219"/>
                  </a:cubicBezTo>
                  <a:close/>
                  <a:moveTo>
                    <a:pt x="18575" y="235"/>
                  </a:moveTo>
                  <a:lnTo>
                    <a:pt x="18575" y="235"/>
                  </a:lnTo>
                  <a:cubicBezTo>
                    <a:pt x="18655" y="237"/>
                    <a:pt x="18718" y="304"/>
                    <a:pt x="18715" y="383"/>
                  </a:cubicBezTo>
                  <a:cubicBezTo>
                    <a:pt x="18713" y="463"/>
                    <a:pt x="18647" y="525"/>
                    <a:pt x="18568" y="523"/>
                  </a:cubicBezTo>
                  <a:lnTo>
                    <a:pt x="18567" y="523"/>
                  </a:lnTo>
                  <a:cubicBezTo>
                    <a:pt x="18488" y="521"/>
                    <a:pt x="18425" y="455"/>
                    <a:pt x="18427" y="375"/>
                  </a:cubicBezTo>
                  <a:cubicBezTo>
                    <a:pt x="18429" y="296"/>
                    <a:pt x="18496" y="233"/>
                    <a:pt x="18575" y="235"/>
                  </a:cubicBezTo>
                  <a:close/>
                  <a:moveTo>
                    <a:pt x="19151" y="251"/>
                  </a:moveTo>
                  <a:lnTo>
                    <a:pt x="19151" y="251"/>
                  </a:lnTo>
                  <a:cubicBezTo>
                    <a:pt x="19231" y="253"/>
                    <a:pt x="19294" y="319"/>
                    <a:pt x="19291" y="399"/>
                  </a:cubicBezTo>
                  <a:cubicBezTo>
                    <a:pt x="19289" y="478"/>
                    <a:pt x="19223" y="541"/>
                    <a:pt x="19144" y="539"/>
                  </a:cubicBezTo>
                  <a:lnTo>
                    <a:pt x="19143" y="539"/>
                  </a:lnTo>
                  <a:cubicBezTo>
                    <a:pt x="19064" y="537"/>
                    <a:pt x="19001" y="470"/>
                    <a:pt x="19003" y="391"/>
                  </a:cubicBezTo>
                  <a:cubicBezTo>
                    <a:pt x="19005" y="311"/>
                    <a:pt x="19072" y="249"/>
                    <a:pt x="19151" y="251"/>
                  </a:cubicBezTo>
                  <a:close/>
                  <a:moveTo>
                    <a:pt x="19727" y="266"/>
                  </a:moveTo>
                  <a:lnTo>
                    <a:pt x="19727" y="266"/>
                  </a:lnTo>
                  <a:cubicBezTo>
                    <a:pt x="19807" y="269"/>
                    <a:pt x="19870" y="335"/>
                    <a:pt x="19868" y="414"/>
                  </a:cubicBezTo>
                  <a:cubicBezTo>
                    <a:pt x="19865" y="494"/>
                    <a:pt x="19799" y="556"/>
                    <a:pt x="19720" y="554"/>
                  </a:cubicBezTo>
                  <a:lnTo>
                    <a:pt x="19719" y="554"/>
                  </a:lnTo>
                  <a:cubicBezTo>
                    <a:pt x="19640" y="552"/>
                    <a:pt x="19577" y="486"/>
                    <a:pt x="19579" y="406"/>
                  </a:cubicBezTo>
                  <a:cubicBezTo>
                    <a:pt x="19581" y="327"/>
                    <a:pt x="19648" y="264"/>
                    <a:pt x="19727" y="266"/>
                  </a:cubicBezTo>
                  <a:close/>
                  <a:moveTo>
                    <a:pt x="20303" y="281"/>
                  </a:moveTo>
                  <a:lnTo>
                    <a:pt x="20304" y="281"/>
                  </a:lnTo>
                  <a:cubicBezTo>
                    <a:pt x="20383" y="283"/>
                    <a:pt x="20446" y="349"/>
                    <a:pt x="20444" y="429"/>
                  </a:cubicBezTo>
                  <a:cubicBezTo>
                    <a:pt x="20441" y="508"/>
                    <a:pt x="20375" y="571"/>
                    <a:pt x="20296" y="569"/>
                  </a:cubicBezTo>
                  <a:lnTo>
                    <a:pt x="20295" y="569"/>
                  </a:lnTo>
                  <a:cubicBezTo>
                    <a:pt x="20216" y="567"/>
                    <a:pt x="20153" y="500"/>
                    <a:pt x="20155" y="421"/>
                  </a:cubicBezTo>
                  <a:cubicBezTo>
                    <a:pt x="20158" y="341"/>
                    <a:pt x="20224" y="279"/>
                    <a:pt x="20303" y="281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" name="Freeform 1546"/>
            <p:cNvSpPr>
              <a:spLocks noEditPoints="1"/>
            </p:cNvSpPr>
            <p:nvPr/>
          </p:nvSpPr>
          <p:spPr bwMode="auto">
            <a:xfrm>
              <a:off x="24433" y="18197"/>
              <a:ext cx="1726" cy="29"/>
            </a:xfrm>
            <a:custGeom>
              <a:avLst/>
              <a:gdLst>
                <a:gd name="T0" fmla="*/ 72 w 10230"/>
                <a:gd name="T1" fmla="*/ 145 h 178"/>
                <a:gd name="T2" fmla="*/ 362 w 10230"/>
                <a:gd name="T3" fmla="*/ 8 h 178"/>
                <a:gd name="T4" fmla="*/ 362 w 10230"/>
                <a:gd name="T5" fmla="*/ 152 h 178"/>
                <a:gd name="T6" fmla="*/ 650 w 10230"/>
                <a:gd name="T7" fmla="*/ 14 h 178"/>
                <a:gd name="T8" fmla="*/ 578 w 10230"/>
                <a:gd name="T9" fmla="*/ 86 h 178"/>
                <a:gd name="T10" fmla="*/ 1010 w 10230"/>
                <a:gd name="T11" fmla="*/ 91 h 178"/>
                <a:gd name="T12" fmla="*/ 938 w 10230"/>
                <a:gd name="T13" fmla="*/ 19 h 178"/>
                <a:gd name="T14" fmla="*/ 1224 w 10230"/>
                <a:gd name="T15" fmla="*/ 167 h 178"/>
                <a:gd name="T16" fmla="*/ 1514 w 10230"/>
                <a:gd name="T17" fmla="*/ 26 h 178"/>
                <a:gd name="T18" fmla="*/ 1514 w 10230"/>
                <a:gd name="T19" fmla="*/ 170 h 178"/>
                <a:gd name="T20" fmla="*/ 1802 w 10230"/>
                <a:gd name="T21" fmla="*/ 29 h 178"/>
                <a:gd name="T22" fmla="*/ 1730 w 10230"/>
                <a:gd name="T23" fmla="*/ 101 h 178"/>
                <a:gd name="T24" fmla="*/ 2162 w 10230"/>
                <a:gd name="T25" fmla="*/ 103 h 178"/>
                <a:gd name="T26" fmla="*/ 2090 w 10230"/>
                <a:gd name="T27" fmla="*/ 31 h 178"/>
                <a:gd name="T28" fmla="*/ 2378 w 10230"/>
                <a:gd name="T29" fmla="*/ 176 h 178"/>
                <a:gd name="T30" fmla="*/ 2666 w 10230"/>
                <a:gd name="T31" fmla="*/ 33 h 178"/>
                <a:gd name="T32" fmla="*/ 2666 w 10230"/>
                <a:gd name="T33" fmla="*/ 177 h 178"/>
                <a:gd name="T34" fmla="*/ 2955 w 10230"/>
                <a:gd name="T35" fmla="*/ 33 h 178"/>
                <a:gd name="T36" fmla="*/ 2882 w 10230"/>
                <a:gd name="T37" fmla="*/ 105 h 178"/>
                <a:gd name="T38" fmla="*/ 3315 w 10230"/>
                <a:gd name="T39" fmla="*/ 105 h 178"/>
                <a:gd name="T40" fmla="*/ 3243 w 10230"/>
                <a:gd name="T41" fmla="*/ 33 h 178"/>
                <a:gd name="T42" fmla="*/ 3531 w 10230"/>
                <a:gd name="T43" fmla="*/ 178 h 178"/>
                <a:gd name="T44" fmla="*/ 3819 w 10230"/>
                <a:gd name="T45" fmla="*/ 34 h 178"/>
                <a:gd name="T46" fmla="*/ 3819 w 10230"/>
                <a:gd name="T47" fmla="*/ 178 h 178"/>
                <a:gd name="T48" fmla="*/ 4107 w 10230"/>
                <a:gd name="T49" fmla="*/ 34 h 178"/>
                <a:gd name="T50" fmla="*/ 4035 w 10230"/>
                <a:gd name="T51" fmla="*/ 106 h 178"/>
                <a:gd name="T52" fmla="*/ 4467 w 10230"/>
                <a:gd name="T53" fmla="*/ 106 h 178"/>
                <a:gd name="T54" fmla="*/ 4395 w 10230"/>
                <a:gd name="T55" fmla="*/ 34 h 178"/>
                <a:gd name="T56" fmla="*/ 4683 w 10230"/>
                <a:gd name="T57" fmla="*/ 178 h 178"/>
                <a:gd name="T58" fmla="*/ 4971 w 10230"/>
                <a:gd name="T59" fmla="*/ 34 h 178"/>
                <a:gd name="T60" fmla="*/ 4971 w 10230"/>
                <a:gd name="T61" fmla="*/ 178 h 178"/>
                <a:gd name="T62" fmla="*/ 5260 w 10230"/>
                <a:gd name="T63" fmla="*/ 34 h 178"/>
                <a:gd name="T64" fmla="*/ 5188 w 10230"/>
                <a:gd name="T65" fmla="*/ 106 h 178"/>
                <a:gd name="T66" fmla="*/ 5620 w 10230"/>
                <a:gd name="T67" fmla="*/ 106 h 178"/>
                <a:gd name="T68" fmla="*/ 5548 w 10230"/>
                <a:gd name="T69" fmla="*/ 34 h 178"/>
                <a:gd name="T70" fmla="*/ 5836 w 10230"/>
                <a:gd name="T71" fmla="*/ 178 h 178"/>
                <a:gd name="T72" fmla="*/ 6124 w 10230"/>
                <a:gd name="T73" fmla="*/ 34 h 178"/>
                <a:gd name="T74" fmla="*/ 6124 w 10230"/>
                <a:gd name="T75" fmla="*/ 178 h 178"/>
                <a:gd name="T76" fmla="*/ 6412 w 10230"/>
                <a:gd name="T77" fmla="*/ 34 h 178"/>
                <a:gd name="T78" fmla="*/ 6340 w 10230"/>
                <a:gd name="T79" fmla="*/ 106 h 178"/>
                <a:gd name="T80" fmla="*/ 6772 w 10230"/>
                <a:gd name="T81" fmla="*/ 106 h 178"/>
                <a:gd name="T82" fmla="*/ 6700 w 10230"/>
                <a:gd name="T83" fmla="*/ 34 h 178"/>
                <a:gd name="T84" fmla="*/ 6989 w 10230"/>
                <a:gd name="T85" fmla="*/ 178 h 178"/>
                <a:gd name="T86" fmla="*/ 7277 w 10230"/>
                <a:gd name="T87" fmla="*/ 34 h 178"/>
                <a:gd name="T88" fmla="*/ 7277 w 10230"/>
                <a:gd name="T89" fmla="*/ 178 h 178"/>
                <a:gd name="T90" fmla="*/ 7565 w 10230"/>
                <a:gd name="T91" fmla="*/ 34 h 178"/>
                <a:gd name="T92" fmla="*/ 7493 w 10230"/>
                <a:gd name="T93" fmla="*/ 106 h 178"/>
                <a:gd name="T94" fmla="*/ 7925 w 10230"/>
                <a:gd name="T95" fmla="*/ 106 h 178"/>
                <a:gd name="T96" fmla="*/ 7853 w 10230"/>
                <a:gd name="T97" fmla="*/ 34 h 178"/>
                <a:gd name="T98" fmla="*/ 8141 w 10230"/>
                <a:gd name="T99" fmla="*/ 178 h 178"/>
                <a:gd name="T100" fmla="*/ 8429 w 10230"/>
                <a:gd name="T101" fmla="*/ 34 h 178"/>
                <a:gd name="T102" fmla="*/ 8429 w 10230"/>
                <a:gd name="T103" fmla="*/ 178 h 178"/>
                <a:gd name="T104" fmla="*/ 8717 w 10230"/>
                <a:gd name="T105" fmla="*/ 34 h 178"/>
                <a:gd name="T106" fmla="*/ 8645 w 10230"/>
                <a:gd name="T107" fmla="*/ 106 h 178"/>
                <a:gd name="T108" fmla="*/ 9078 w 10230"/>
                <a:gd name="T109" fmla="*/ 106 h 178"/>
                <a:gd name="T110" fmla="*/ 9005 w 10230"/>
                <a:gd name="T111" fmla="*/ 34 h 178"/>
                <a:gd name="T112" fmla="*/ 9294 w 10230"/>
                <a:gd name="T113" fmla="*/ 178 h 178"/>
                <a:gd name="T114" fmla="*/ 9582 w 10230"/>
                <a:gd name="T115" fmla="*/ 34 h 178"/>
                <a:gd name="T116" fmla="*/ 9582 w 10230"/>
                <a:gd name="T117" fmla="*/ 178 h 178"/>
                <a:gd name="T118" fmla="*/ 9870 w 10230"/>
                <a:gd name="T119" fmla="*/ 34 h 178"/>
                <a:gd name="T120" fmla="*/ 9798 w 10230"/>
                <a:gd name="T121" fmla="*/ 106 h 178"/>
                <a:gd name="T122" fmla="*/ 10230 w 10230"/>
                <a:gd name="T123" fmla="*/ 106 h 178"/>
                <a:gd name="T124" fmla="*/ 10158 w 10230"/>
                <a:gd name="T125" fmla="*/ 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30" h="178">
                  <a:moveTo>
                    <a:pt x="75" y="1"/>
                  </a:moveTo>
                  <a:lnTo>
                    <a:pt x="76" y="1"/>
                  </a:lnTo>
                  <a:cubicBezTo>
                    <a:pt x="115" y="3"/>
                    <a:pt x="147" y="36"/>
                    <a:pt x="146" y="75"/>
                  </a:cubicBezTo>
                  <a:cubicBezTo>
                    <a:pt x="145" y="115"/>
                    <a:pt x="111" y="147"/>
                    <a:pt x="72" y="145"/>
                  </a:cubicBezTo>
                  <a:lnTo>
                    <a:pt x="72" y="145"/>
                  </a:lnTo>
                  <a:cubicBezTo>
                    <a:pt x="32" y="144"/>
                    <a:pt x="0" y="111"/>
                    <a:pt x="1" y="72"/>
                  </a:cubicBezTo>
                  <a:cubicBezTo>
                    <a:pt x="3" y="32"/>
                    <a:pt x="36" y="0"/>
                    <a:pt x="75" y="1"/>
                  </a:cubicBezTo>
                  <a:close/>
                  <a:moveTo>
                    <a:pt x="362" y="8"/>
                  </a:moveTo>
                  <a:lnTo>
                    <a:pt x="362" y="8"/>
                  </a:lnTo>
                  <a:cubicBezTo>
                    <a:pt x="401" y="8"/>
                    <a:pt x="434" y="40"/>
                    <a:pt x="434" y="80"/>
                  </a:cubicBezTo>
                  <a:cubicBezTo>
                    <a:pt x="434" y="120"/>
                    <a:pt x="401" y="152"/>
                    <a:pt x="362" y="152"/>
                  </a:cubicBezTo>
                  <a:lnTo>
                    <a:pt x="362" y="152"/>
                  </a:lnTo>
                  <a:cubicBezTo>
                    <a:pt x="322" y="152"/>
                    <a:pt x="290" y="120"/>
                    <a:pt x="290" y="80"/>
                  </a:cubicBezTo>
                  <a:cubicBezTo>
                    <a:pt x="290" y="40"/>
                    <a:pt x="322" y="8"/>
                    <a:pt x="362" y="8"/>
                  </a:cubicBezTo>
                  <a:close/>
                  <a:moveTo>
                    <a:pt x="650" y="14"/>
                  </a:moveTo>
                  <a:lnTo>
                    <a:pt x="650" y="14"/>
                  </a:lnTo>
                  <a:cubicBezTo>
                    <a:pt x="689" y="14"/>
                    <a:pt x="722" y="46"/>
                    <a:pt x="722" y="86"/>
                  </a:cubicBezTo>
                  <a:cubicBezTo>
                    <a:pt x="722" y="126"/>
                    <a:pt x="689" y="158"/>
                    <a:pt x="650" y="158"/>
                  </a:cubicBezTo>
                  <a:lnTo>
                    <a:pt x="650" y="158"/>
                  </a:lnTo>
                  <a:cubicBezTo>
                    <a:pt x="610" y="158"/>
                    <a:pt x="578" y="126"/>
                    <a:pt x="578" y="86"/>
                  </a:cubicBezTo>
                  <a:cubicBezTo>
                    <a:pt x="578" y="46"/>
                    <a:pt x="610" y="14"/>
                    <a:pt x="650" y="14"/>
                  </a:cubicBezTo>
                  <a:close/>
                  <a:moveTo>
                    <a:pt x="938" y="19"/>
                  </a:moveTo>
                  <a:lnTo>
                    <a:pt x="938" y="19"/>
                  </a:lnTo>
                  <a:cubicBezTo>
                    <a:pt x="978" y="19"/>
                    <a:pt x="1010" y="51"/>
                    <a:pt x="1010" y="91"/>
                  </a:cubicBezTo>
                  <a:cubicBezTo>
                    <a:pt x="1010" y="131"/>
                    <a:pt x="978" y="163"/>
                    <a:pt x="938" y="163"/>
                  </a:cubicBezTo>
                  <a:lnTo>
                    <a:pt x="938" y="163"/>
                  </a:lnTo>
                  <a:cubicBezTo>
                    <a:pt x="898" y="163"/>
                    <a:pt x="866" y="131"/>
                    <a:pt x="866" y="91"/>
                  </a:cubicBezTo>
                  <a:cubicBezTo>
                    <a:pt x="866" y="51"/>
                    <a:pt x="898" y="19"/>
                    <a:pt x="938" y="19"/>
                  </a:cubicBezTo>
                  <a:close/>
                  <a:moveTo>
                    <a:pt x="1228" y="23"/>
                  </a:moveTo>
                  <a:lnTo>
                    <a:pt x="1228" y="23"/>
                  </a:lnTo>
                  <a:cubicBezTo>
                    <a:pt x="1268" y="24"/>
                    <a:pt x="1299" y="57"/>
                    <a:pt x="1298" y="97"/>
                  </a:cubicBezTo>
                  <a:cubicBezTo>
                    <a:pt x="1297" y="137"/>
                    <a:pt x="1264" y="168"/>
                    <a:pt x="1224" y="167"/>
                  </a:cubicBezTo>
                  <a:lnTo>
                    <a:pt x="1224" y="167"/>
                  </a:lnTo>
                  <a:cubicBezTo>
                    <a:pt x="1184" y="166"/>
                    <a:pt x="1153" y="133"/>
                    <a:pt x="1154" y="93"/>
                  </a:cubicBezTo>
                  <a:cubicBezTo>
                    <a:pt x="1155" y="53"/>
                    <a:pt x="1188" y="22"/>
                    <a:pt x="1228" y="23"/>
                  </a:cubicBezTo>
                  <a:close/>
                  <a:moveTo>
                    <a:pt x="1514" y="26"/>
                  </a:moveTo>
                  <a:lnTo>
                    <a:pt x="1514" y="26"/>
                  </a:lnTo>
                  <a:cubicBezTo>
                    <a:pt x="1554" y="26"/>
                    <a:pt x="1586" y="59"/>
                    <a:pt x="1586" y="98"/>
                  </a:cubicBezTo>
                  <a:cubicBezTo>
                    <a:pt x="1586" y="138"/>
                    <a:pt x="1554" y="170"/>
                    <a:pt x="1514" y="170"/>
                  </a:cubicBezTo>
                  <a:lnTo>
                    <a:pt x="1514" y="170"/>
                  </a:lnTo>
                  <a:cubicBezTo>
                    <a:pt x="1474" y="170"/>
                    <a:pt x="1442" y="138"/>
                    <a:pt x="1442" y="98"/>
                  </a:cubicBezTo>
                  <a:cubicBezTo>
                    <a:pt x="1442" y="59"/>
                    <a:pt x="1474" y="26"/>
                    <a:pt x="1514" y="26"/>
                  </a:cubicBezTo>
                  <a:close/>
                  <a:moveTo>
                    <a:pt x="1802" y="29"/>
                  </a:moveTo>
                  <a:lnTo>
                    <a:pt x="1802" y="29"/>
                  </a:lnTo>
                  <a:cubicBezTo>
                    <a:pt x="1842" y="29"/>
                    <a:pt x="1874" y="61"/>
                    <a:pt x="1874" y="101"/>
                  </a:cubicBezTo>
                  <a:cubicBezTo>
                    <a:pt x="1874" y="141"/>
                    <a:pt x="1842" y="173"/>
                    <a:pt x="1802" y="173"/>
                  </a:cubicBezTo>
                  <a:lnTo>
                    <a:pt x="1802" y="173"/>
                  </a:lnTo>
                  <a:cubicBezTo>
                    <a:pt x="1762" y="173"/>
                    <a:pt x="1730" y="141"/>
                    <a:pt x="1730" y="101"/>
                  </a:cubicBezTo>
                  <a:cubicBezTo>
                    <a:pt x="1730" y="61"/>
                    <a:pt x="1762" y="29"/>
                    <a:pt x="1802" y="29"/>
                  </a:cubicBezTo>
                  <a:close/>
                  <a:moveTo>
                    <a:pt x="2090" y="31"/>
                  </a:moveTo>
                  <a:lnTo>
                    <a:pt x="2090" y="31"/>
                  </a:lnTo>
                  <a:cubicBezTo>
                    <a:pt x="2130" y="31"/>
                    <a:pt x="2162" y="63"/>
                    <a:pt x="2162" y="103"/>
                  </a:cubicBezTo>
                  <a:cubicBezTo>
                    <a:pt x="2162" y="143"/>
                    <a:pt x="2130" y="175"/>
                    <a:pt x="2090" y="175"/>
                  </a:cubicBezTo>
                  <a:lnTo>
                    <a:pt x="2090" y="175"/>
                  </a:lnTo>
                  <a:cubicBezTo>
                    <a:pt x="2050" y="175"/>
                    <a:pt x="2018" y="143"/>
                    <a:pt x="2018" y="103"/>
                  </a:cubicBezTo>
                  <a:cubicBezTo>
                    <a:pt x="2018" y="63"/>
                    <a:pt x="2050" y="31"/>
                    <a:pt x="2090" y="31"/>
                  </a:cubicBezTo>
                  <a:close/>
                  <a:moveTo>
                    <a:pt x="2378" y="32"/>
                  </a:moveTo>
                  <a:lnTo>
                    <a:pt x="2378" y="32"/>
                  </a:lnTo>
                  <a:cubicBezTo>
                    <a:pt x="2418" y="32"/>
                    <a:pt x="2450" y="64"/>
                    <a:pt x="2450" y="104"/>
                  </a:cubicBezTo>
                  <a:cubicBezTo>
                    <a:pt x="2450" y="144"/>
                    <a:pt x="2418" y="176"/>
                    <a:pt x="2378" y="176"/>
                  </a:cubicBezTo>
                  <a:lnTo>
                    <a:pt x="2378" y="176"/>
                  </a:lnTo>
                  <a:cubicBezTo>
                    <a:pt x="2338" y="176"/>
                    <a:pt x="2306" y="144"/>
                    <a:pt x="2306" y="104"/>
                  </a:cubicBezTo>
                  <a:cubicBezTo>
                    <a:pt x="2306" y="64"/>
                    <a:pt x="2338" y="32"/>
                    <a:pt x="2378" y="32"/>
                  </a:cubicBezTo>
                  <a:close/>
                  <a:moveTo>
                    <a:pt x="2666" y="33"/>
                  </a:moveTo>
                  <a:lnTo>
                    <a:pt x="2666" y="33"/>
                  </a:lnTo>
                  <a:cubicBezTo>
                    <a:pt x="2706" y="33"/>
                    <a:pt x="2738" y="65"/>
                    <a:pt x="2738" y="105"/>
                  </a:cubicBezTo>
                  <a:cubicBezTo>
                    <a:pt x="2738" y="145"/>
                    <a:pt x="2706" y="177"/>
                    <a:pt x="2666" y="177"/>
                  </a:cubicBezTo>
                  <a:lnTo>
                    <a:pt x="2666" y="177"/>
                  </a:lnTo>
                  <a:cubicBezTo>
                    <a:pt x="2626" y="177"/>
                    <a:pt x="2594" y="145"/>
                    <a:pt x="2594" y="105"/>
                  </a:cubicBezTo>
                  <a:cubicBezTo>
                    <a:pt x="2594" y="65"/>
                    <a:pt x="2626" y="33"/>
                    <a:pt x="2666" y="33"/>
                  </a:cubicBezTo>
                  <a:close/>
                  <a:moveTo>
                    <a:pt x="2954" y="33"/>
                  </a:moveTo>
                  <a:lnTo>
                    <a:pt x="2955" y="33"/>
                  </a:lnTo>
                  <a:cubicBezTo>
                    <a:pt x="2994" y="33"/>
                    <a:pt x="3027" y="66"/>
                    <a:pt x="3027" y="105"/>
                  </a:cubicBezTo>
                  <a:cubicBezTo>
                    <a:pt x="3027" y="145"/>
                    <a:pt x="2994" y="177"/>
                    <a:pt x="2955" y="177"/>
                  </a:cubicBezTo>
                  <a:lnTo>
                    <a:pt x="2954" y="177"/>
                  </a:lnTo>
                  <a:cubicBezTo>
                    <a:pt x="2915" y="177"/>
                    <a:pt x="2882" y="145"/>
                    <a:pt x="2882" y="105"/>
                  </a:cubicBezTo>
                  <a:cubicBezTo>
                    <a:pt x="2882" y="66"/>
                    <a:pt x="2915" y="33"/>
                    <a:pt x="2954" y="33"/>
                  </a:cubicBezTo>
                  <a:close/>
                  <a:moveTo>
                    <a:pt x="3243" y="33"/>
                  </a:moveTo>
                  <a:lnTo>
                    <a:pt x="3243" y="33"/>
                  </a:lnTo>
                  <a:cubicBezTo>
                    <a:pt x="3282" y="33"/>
                    <a:pt x="3315" y="66"/>
                    <a:pt x="3315" y="105"/>
                  </a:cubicBezTo>
                  <a:cubicBezTo>
                    <a:pt x="3315" y="145"/>
                    <a:pt x="3282" y="177"/>
                    <a:pt x="3243" y="177"/>
                  </a:cubicBezTo>
                  <a:lnTo>
                    <a:pt x="3243" y="177"/>
                  </a:lnTo>
                  <a:cubicBezTo>
                    <a:pt x="3203" y="177"/>
                    <a:pt x="3171" y="145"/>
                    <a:pt x="3171" y="105"/>
                  </a:cubicBezTo>
                  <a:cubicBezTo>
                    <a:pt x="3171" y="66"/>
                    <a:pt x="3203" y="33"/>
                    <a:pt x="3243" y="33"/>
                  </a:cubicBezTo>
                  <a:close/>
                  <a:moveTo>
                    <a:pt x="3531" y="34"/>
                  </a:moveTo>
                  <a:lnTo>
                    <a:pt x="3531" y="34"/>
                  </a:lnTo>
                  <a:cubicBezTo>
                    <a:pt x="3571" y="34"/>
                    <a:pt x="3603" y="66"/>
                    <a:pt x="3603" y="106"/>
                  </a:cubicBezTo>
                  <a:cubicBezTo>
                    <a:pt x="3603" y="146"/>
                    <a:pt x="3571" y="178"/>
                    <a:pt x="3531" y="178"/>
                  </a:cubicBezTo>
                  <a:lnTo>
                    <a:pt x="3531" y="178"/>
                  </a:lnTo>
                  <a:cubicBezTo>
                    <a:pt x="3491" y="178"/>
                    <a:pt x="3459" y="146"/>
                    <a:pt x="3459" y="106"/>
                  </a:cubicBezTo>
                  <a:cubicBezTo>
                    <a:pt x="3459" y="66"/>
                    <a:pt x="3491" y="34"/>
                    <a:pt x="3531" y="34"/>
                  </a:cubicBezTo>
                  <a:close/>
                  <a:moveTo>
                    <a:pt x="3819" y="34"/>
                  </a:moveTo>
                  <a:lnTo>
                    <a:pt x="3819" y="34"/>
                  </a:lnTo>
                  <a:cubicBezTo>
                    <a:pt x="3859" y="34"/>
                    <a:pt x="3891" y="66"/>
                    <a:pt x="3891" y="106"/>
                  </a:cubicBezTo>
                  <a:cubicBezTo>
                    <a:pt x="3891" y="146"/>
                    <a:pt x="3859" y="178"/>
                    <a:pt x="3819" y="178"/>
                  </a:cubicBezTo>
                  <a:lnTo>
                    <a:pt x="3819" y="178"/>
                  </a:lnTo>
                  <a:cubicBezTo>
                    <a:pt x="3779" y="178"/>
                    <a:pt x="3747" y="146"/>
                    <a:pt x="3747" y="106"/>
                  </a:cubicBezTo>
                  <a:cubicBezTo>
                    <a:pt x="3747" y="66"/>
                    <a:pt x="3779" y="34"/>
                    <a:pt x="3819" y="34"/>
                  </a:cubicBezTo>
                  <a:close/>
                  <a:moveTo>
                    <a:pt x="4107" y="34"/>
                  </a:moveTo>
                  <a:lnTo>
                    <a:pt x="4107" y="34"/>
                  </a:lnTo>
                  <a:cubicBezTo>
                    <a:pt x="4147" y="34"/>
                    <a:pt x="4179" y="66"/>
                    <a:pt x="4179" y="106"/>
                  </a:cubicBezTo>
                  <a:cubicBezTo>
                    <a:pt x="4179" y="146"/>
                    <a:pt x="4147" y="178"/>
                    <a:pt x="4107" y="178"/>
                  </a:cubicBezTo>
                  <a:lnTo>
                    <a:pt x="4107" y="178"/>
                  </a:lnTo>
                  <a:cubicBezTo>
                    <a:pt x="4067" y="178"/>
                    <a:pt x="4035" y="146"/>
                    <a:pt x="4035" y="106"/>
                  </a:cubicBezTo>
                  <a:cubicBezTo>
                    <a:pt x="4035" y="66"/>
                    <a:pt x="4067" y="34"/>
                    <a:pt x="4107" y="34"/>
                  </a:cubicBezTo>
                  <a:close/>
                  <a:moveTo>
                    <a:pt x="4395" y="34"/>
                  </a:moveTo>
                  <a:lnTo>
                    <a:pt x="4395" y="34"/>
                  </a:lnTo>
                  <a:cubicBezTo>
                    <a:pt x="4435" y="34"/>
                    <a:pt x="4467" y="66"/>
                    <a:pt x="4467" y="106"/>
                  </a:cubicBezTo>
                  <a:cubicBezTo>
                    <a:pt x="4467" y="146"/>
                    <a:pt x="4435" y="178"/>
                    <a:pt x="4395" y="178"/>
                  </a:cubicBezTo>
                  <a:lnTo>
                    <a:pt x="4395" y="178"/>
                  </a:lnTo>
                  <a:cubicBezTo>
                    <a:pt x="4355" y="178"/>
                    <a:pt x="4323" y="146"/>
                    <a:pt x="4323" y="106"/>
                  </a:cubicBezTo>
                  <a:cubicBezTo>
                    <a:pt x="4323" y="66"/>
                    <a:pt x="4355" y="34"/>
                    <a:pt x="4395" y="34"/>
                  </a:cubicBezTo>
                  <a:close/>
                  <a:moveTo>
                    <a:pt x="4683" y="34"/>
                  </a:moveTo>
                  <a:lnTo>
                    <a:pt x="4683" y="34"/>
                  </a:lnTo>
                  <a:cubicBezTo>
                    <a:pt x="4723" y="34"/>
                    <a:pt x="4755" y="66"/>
                    <a:pt x="4755" y="106"/>
                  </a:cubicBezTo>
                  <a:cubicBezTo>
                    <a:pt x="4755" y="146"/>
                    <a:pt x="4723" y="178"/>
                    <a:pt x="4683" y="178"/>
                  </a:cubicBezTo>
                  <a:lnTo>
                    <a:pt x="4683" y="178"/>
                  </a:lnTo>
                  <a:cubicBezTo>
                    <a:pt x="4643" y="178"/>
                    <a:pt x="4611" y="146"/>
                    <a:pt x="4611" y="106"/>
                  </a:cubicBezTo>
                  <a:cubicBezTo>
                    <a:pt x="4611" y="66"/>
                    <a:pt x="4643" y="34"/>
                    <a:pt x="4683" y="34"/>
                  </a:cubicBezTo>
                  <a:close/>
                  <a:moveTo>
                    <a:pt x="4971" y="34"/>
                  </a:moveTo>
                  <a:lnTo>
                    <a:pt x="4972" y="34"/>
                  </a:lnTo>
                  <a:cubicBezTo>
                    <a:pt x="5011" y="34"/>
                    <a:pt x="5044" y="66"/>
                    <a:pt x="5044" y="106"/>
                  </a:cubicBezTo>
                  <a:cubicBezTo>
                    <a:pt x="5044" y="146"/>
                    <a:pt x="5011" y="178"/>
                    <a:pt x="4972" y="178"/>
                  </a:cubicBezTo>
                  <a:lnTo>
                    <a:pt x="4971" y="178"/>
                  </a:lnTo>
                  <a:cubicBezTo>
                    <a:pt x="4932" y="178"/>
                    <a:pt x="4899" y="146"/>
                    <a:pt x="4899" y="106"/>
                  </a:cubicBezTo>
                  <a:cubicBezTo>
                    <a:pt x="4899" y="66"/>
                    <a:pt x="4932" y="34"/>
                    <a:pt x="4971" y="34"/>
                  </a:cubicBezTo>
                  <a:close/>
                  <a:moveTo>
                    <a:pt x="5260" y="34"/>
                  </a:moveTo>
                  <a:lnTo>
                    <a:pt x="5260" y="34"/>
                  </a:lnTo>
                  <a:cubicBezTo>
                    <a:pt x="5299" y="34"/>
                    <a:pt x="5332" y="66"/>
                    <a:pt x="5332" y="106"/>
                  </a:cubicBezTo>
                  <a:cubicBezTo>
                    <a:pt x="5332" y="146"/>
                    <a:pt x="5299" y="178"/>
                    <a:pt x="5260" y="178"/>
                  </a:cubicBezTo>
                  <a:lnTo>
                    <a:pt x="5260" y="178"/>
                  </a:lnTo>
                  <a:cubicBezTo>
                    <a:pt x="5220" y="178"/>
                    <a:pt x="5188" y="146"/>
                    <a:pt x="5188" y="106"/>
                  </a:cubicBezTo>
                  <a:cubicBezTo>
                    <a:pt x="5188" y="66"/>
                    <a:pt x="5220" y="34"/>
                    <a:pt x="5260" y="34"/>
                  </a:cubicBezTo>
                  <a:close/>
                  <a:moveTo>
                    <a:pt x="5548" y="34"/>
                  </a:moveTo>
                  <a:lnTo>
                    <a:pt x="5548" y="34"/>
                  </a:lnTo>
                  <a:cubicBezTo>
                    <a:pt x="5588" y="34"/>
                    <a:pt x="5620" y="67"/>
                    <a:pt x="5620" y="106"/>
                  </a:cubicBezTo>
                  <a:cubicBezTo>
                    <a:pt x="5620" y="146"/>
                    <a:pt x="5588" y="178"/>
                    <a:pt x="5548" y="178"/>
                  </a:cubicBezTo>
                  <a:lnTo>
                    <a:pt x="5548" y="178"/>
                  </a:lnTo>
                  <a:cubicBezTo>
                    <a:pt x="5508" y="178"/>
                    <a:pt x="5476" y="146"/>
                    <a:pt x="5476" y="106"/>
                  </a:cubicBezTo>
                  <a:cubicBezTo>
                    <a:pt x="5476" y="67"/>
                    <a:pt x="5508" y="34"/>
                    <a:pt x="5548" y="34"/>
                  </a:cubicBezTo>
                  <a:close/>
                  <a:moveTo>
                    <a:pt x="5836" y="34"/>
                  </a:moveTo>
                  <a:lnTo>
                    <a:pt x="5836" y="34"/>
                  </a:lnTo>
                  <a:cubicBezTo>
                    <a:pt x="5876" y="34"/>
                    <a:pt x="5908" y="67"/>
                    <a:pt x="5908" y="106"/>
                  </a:cubicBezTo>
                  <a:cubicBezTo>
                    <a:pt x="5908" y="146"/>
                    <a:pt x="5876" y="178"/>
                    <a:pt x="5836" y="178"/>
                  </a:cubicBezTo>
                  <a:lnTo>
                    <a:pt x="5836" y="178"/>
                  </a:lnTo>
                  <a:cubicBezTo>
                    <a:pt x="5796" y="178"/>
                    <a:pt x="5764" y="146"/>
                    <a:pt x="5764" y="106"/>
                  </a:cubicBezTo>
                  <a:cubicBezTo>
                    <a:pt x="5764" y="67"/>
                    <a:pt x="5796" y="34"/>
                    <a:pt x="5836" y="34"/>
                  </a:cubicBezTo>
                  <a:close/>
                  <a:moveTo>
                    <a:pt x="6124" y="34"/>
                  </a:moveTo>
                  <a:lnTo>
                    <a:pt x="6124" y="34"/>
                  </a:lnTo>
                  <a:cubicBezTo>
                    <a:pt x="6164" y="34"/>
                    <a:pt x="6196" y="67"/>
                    <a:pt x="6196" y="106"/>
                  </a:cubicBezTo>
                  <a:cubicBezTo>
                    <a:pt x="6196" y="146"/>
                    <a:pt x="6164" y="178"/>
                    <a:pt x="6124" y="178"/>
                  </a:cubicBezTo>
                  <a:lnTo>
                    <a:pt x="6124" y="178"/>
                  </a:lnTo>
                  <a:cubicBezTo>
                    <a:pt x="6084" y="178"/>
                    <a:pt x="6052" y="146"/>
                    <a:pt x="6052" y="106"/>
                  </a:cubicBezTo>
                  <a:cubicBezTo>
                    <a:pt x="6052" y="67"/>
                    <a:pt x="6084" y="34"/>
                    <a:pt x="6124" y="34"/>
                  </a:cubicBezTo>
                  <a:close/>
                  <a:moveTo>
                    <a:pt x="6412" y="34"/>
                  </a:moveTo>
                  <a:lnTo>
                    <a:pt x="6412" y="34"/>
                  </a:lnTo>
                  <a:cubicBezTo>
                    <a:pt x="6452" y="34"/>
                    <a:pt x="6484" y="67"/>
                    <a:pt x="6484" y="106"/>
                  </a:cubicBezTo>
                  <a:cubicBezTo>
                    <a:pt x="6484" y="146"/>
                    <a:pt x="6452" y="178"/>
                    <a:pt x="6412" y="178"/>
                  </a:cubicBezTo>
                  <a:lnTo>
                    <a:pt x="6412" y="178"/>
                  </a:lnTo>
                  <a:cubicBezTo>
                    <a:pt x="6372" y="178"/>
                    <a:pt x="6340" y="146"/>
                    <a:pt x="6340" y="106"/>
                  </a:cubicBezTo>
                  <a:cubicBezTo>
                    <a:pt x="6340" y="67"/>
                    <a:pt x="6372" y="34"/>
                    <a:pt x="6412" y="34"/>
                  </a:cubicBezTo>
                  <a:close/>
                  <a:moveTo>
                    <a:pt x="6700" y="34"/>
                  </a:moveTo>
                  <a:lnTo>
                    <a:pt x="6700" y="34"/>
                  </a:lnTo>
                  <a:cubicBezTo>
                    <a:pt x="6740" y="34"/>
                    <a:pt x="6772" y="67"/>
                    <a:pt x="6772" y="106"/>
                  </a:cubicBezTo>
                  <a:cubicBezTo>
                    <a:pt x="6772" y="146"/>
                    <a:pt x="6740" y="178"/>
                    <a:pt x="6700" y="178"/>
                  </a:cubicBezTo>
                  <a:lnTo>
                    <a:pt x="6700" y="178"/>
                  </a:lnTo>
                  <a:cubicBezTo>
                    <a:pt x="6660" y="178"/>
                    <a:pt x="6628" y="146"/>
                    <a:pt x="6628" y="106"/>
                  </a:cubicBezTo>
                  <a:cubicBezTo>
                    <a:pt x="6628" y="67"/>
                    <a:pt x="6660" y="34"/>
                    <a:pt x="6700" y="34"/>
                  </a:cubicBezTo>
                  <a:close/>
                  <a:moveTo>
                    <a:pt x="6988" y="34"/>
                  </a:moveTo>
                  <a:lnTo>
                    <a:pt x="6989" y="34"/>
                  </a:lnTo>
                  <a:cubicBezTo>
                    <a:pt x="7028" y="34"/>
                    <a:pt x="7061" y="67"/>
                    <a:pt x="7061" y="106"/>
                  </a:cubicBezTo>
                  <a:cubicBezTo>
                    <a:pt x="7061" y="146"/>
                    <a:pt x="7028" y="178"/>
                    <a:pt x="6989" y="178"/>
                  </a:cubicBezTo>
                  <a:lnTo>
                    <a:pt x="6988" y="178"/>
                  </a:lnTo>
                  <a:cubicBezTo>
                    <a:pt x="6949" y="178"/>
                    <a:pt x="6916" y="146"/>
                    <a:pt x="6916" y="106"/>
                  </a:cubicBezTo>
                  <a:cubicBezTo>
                    <a:pt x="6916" y="67"/>
                    <a:pt x="6949" y="34"/>
                    <a:pt x="6988" y="34"/>
                  </a:cubicBezTo>
                  <a:close/>
                  <a:moveTo>
                    <a:pt x="7277" y="34"/>
                  </a:moveTo>
                  <a:lnTo>
                    <a:pt x="7277" y="34"/>
                  </a:lnTo>
                  <a:cubicBezTo>
                    <a:pt x="7316" y="34"/>
                    <a:pt x="7349" y="67"/>
                    <a:pt x="7349" y="106"/>
                  </a:cubicBezTo>
                  <a:cubicBezTo>
                    <a:pt x="7349" y="146"/>
                    <a:pt x="7316" y="178"/>
                    <a:pt x="7277" y="178"/>
                  </a:cubicBezTo>
                  <a:lnTo>
                    <a:pt x="7277" y="178"/>
                  </a:lnTo>
                  <a:cubicBezTo>
                    <a:pt x="7237" y="178"/>
                    <a:pt x="7205" y="146"/>
                    <a:pt x="7205" y="106"/>
                  </a:cubicBezTo>
                  <a:cubicBezTo>
                    <a:pt x="7205" y="67"/>
                    <a:pt x="7237" y="34"/>
                    <a:pt x="7277" y="34"/>
                  </a:cubicBezTo>
                  <a:close/>
                  <a:moveTo>
                    <a:pt x="7565" y="34"/>
                  </a:moveTo>
                  <a:lnTo>
                    <a:pt x="7565" y="34"/>
                  </a:lnTo>
                  <a:cubicBezTo>
                    <a:pt x="7605" y="34"/>
                    <a:pt x="7637" y="67"/>
                    <a:pt x="7637" y="106"/>
                  </a:cubicBezTo>
                  <a:cubicBezTo>
                    <a:pt x="7637" y="146"/>
                    <a:pt x="7605" y="178"/>
                    <a:pt x="7565" y="178"/>
                  </a:cubicBezTo>
                  <a:lnTo>
                    <a:pt x="7565" y="178"/>
                  </a:lnTo>
                  <a:cubicBezTo>
                    <a:pt x="7525" y="178"/>
                    <a:pt x="7493" y="146"/>
                    <a:pt x="7493" y="106"/>
                  </a:cubicBezTo>
                  <a:cubicBezTo>
                    <a:pt x="7493" y="67"/>
                    <a:pt x="7525" y="34"/>
                    <a:pt x="7565" y="34"/>
                  </a:cubicBezTo>
                  <a:close/>
                  <a:moveTo>
                    <a:pt x="7853" y="34"/>
                  </a:moveTo>
                  <a:lnTo>
                    <a:pt x="7853" y="34"/>
                  </a:lnTo>
                  <a:cubicBezTo>
                    <a:pt x="7893" y="34"/>
                    <a:pt x="7925" y="67"/>
                    <a:pt x="7925" y="106"/>
                  </a:cubicBezTo>
                  <a:cubicBezTo>
                    <a:pt x="7925" y="146"/>
                    <a:pt x="7893" y="178"/>
                    <a:pt x="7853" y="178"/>
                  </a:cubicBezTo>
                  <a:lnTo>
                    <a:pt x="7853" y="178"/>
                  </a:lnTo>
                  <a:cubicBezTo>
                    <a:pt x="7813" y="178"/>
                    <a:pt x="7781" y="146"/>
                    <a:pt x="7781" y="106"/>
                  </a:cubicBezTo>
                  <a:cubicBezTo>
                    <a:pt x="7781" y="67"/>
                    <a:pt x="7813" y="34"/>
                    <a:pt x="7853" y="34"/>
                  </a:cubicBezTo>
                  <a:close/>
                  <a:moveTo>
                    <a:pt x="8141" y="34"/>
                  </a:moveTo>
                  <a:lnTo>
                    <a:pt x="8141" y="34"/>
                  </a:lnTo>
                  <a:cubicBezTo>
                    <a:pt x="8181" y="34"/>
                    <a:pt x="8213" y="67"/>
                    <a:pt x="8213" y="106"/>
                  </a:cubicBezTo>
                  <a:cubicBezTo>
                    <a:pt x="8213" y="146"/>
                    <a:pt x="8181" y="178"/>
                    <a:pt x="8141" y="178"/>
                  </a:cubicBezTo>
                  <a:lnTo>
                    <a:pt x="8141" y="178"/>
                  </a:lnTo>
                  <a:cubicBezTo>
                    <a:pt x="8101" y="178"/>
                    <a:pt x="8069" y="146"/>
                    <a:pt x="8069" y="106"/>
                  </a:cubicBezTo>
                  <a:cubicBezTo>
                    <a:pt x="8069" y="67"/>
                    <a:pt x="8101" y="34"/>
                    <a:pt x="8141" y="34"/>
                  </a:cubicBezTo>
                  <a:close/>
                  <a:moveTo>
                    <a:pt x="8429" y="34"/>
                  </a:moveTo>
                  <a:lnTo>
                    <a:pt x="8429" y="34"/>
                  </a:lnTo>
                  <a:cubicBezTo>
                    <a:pt x="8469" y="34"/>
                    <a:pt x="8501" y="67"/>
                    <a:pt x="8501" y="106"/>
                  </a:cubicBezTo>
                  <a:cubicBezTo>
                    <a:pt x="8501" y="146"/>
                    <a:pt x="8469" y="178"/>
                    <a:pt x="8429" y="178"/>
                  </a:cubicBezTo>
                  <a:lnTo>
                    <a:pt x="8429" y="178"/>
                  </a:lnTo>
                  <a:cubicBezTo>
                    <a:pt x="8389" y="178"/>
                    <a:pt x="8357" y="146"/>
                    <a:pt x="8357" y="106"/>
                  </a:cubicBezTo>
                  <a:cubicBezTo>
                    <a:pt x="8357" y="67"/>
                    <a:pt x="8389" y="34"/>
                    <a:pt x="8429" y="34"/>
                  </a:cubicBezTo>
                  <a:close/>
                  <a:moveTo>
                    <a:pt x="8717" y="34"/>
                  </a:moveTo>
                  <a:lnTo>
                    <a:pt x="8717" y="34"/>
                  </a:lnTo>
                  <a:cubicBezTo>
                    <a:pt x="8757" y="34"/>
                    <a:pt x="8789" y="67"/>
                    <a:pt x="8789" y="106"/>
                  </a:cubicBezTo>
                  <a:cubicBezTo>
                    <a:pt x="8789" y="146"/>
                    <a:pt x="8757" y="178"/>
                    <a:pt x="8717" y="178"/>
                  </a:cubicBezTo>
                  <a:lnTo>
                    <a:pt x="8717" y="178"/>
                  </a:lnTo>
                  <a:cubicBezTo>
                    <a:pt x="8677" y="178"/>
                    <a:pt x="8645" y="146"/>
                    <a:pt x="8645" y="106"/>
                  </a:cubicBezTo>
                  <a:cubicBezTo>
                    <a:pt x="8645" y="67"/>
                    <a:pt x="8677" y="34"/>
                    <a:pt x="8717" y="34"/>
                  </a:cubicBezTo>
                  <a:close/>
                  <a:moveTo>
                    <a:pt x="9005" y="34"/>
                  </a:moveTo>
                  <a:lnTo>
                    <a:pt x="9006" y="34"/>
                  </a:lnTo>
                  <a:cubicBezTo>
                    <a:pt x="9045" y="34"/>
                    <a:pt x="9078" y="67"/>
                    <a:pt x="9078" y="106"/>
                  </a:cubicBezTo>
                  <a:cubicBezTo>
                    <a:pt x="9078" y="146"/>
                    <a:pt x="9045" y="178"/>
                    <a:pt x="9006" y="178"/>
                  </a:cubicBezTo>
                  <a:lnTo>
                    <a:pt x="9005" y="178"/>
                  </a:lnTo>
                  <a:cubicBezTo>
                    <a:pt x="8966" y="178"/>
                    <a:pt x="8933" y="146"/>
                    <a:pt x="8933" y="106"/>
                  </a:cubicBezTo>
                  <a:cubicBezTo>
                    <a:pt x="8933" y="67"/>
                    <a:pt x="8966" y="34"/>
                    <a:pt x="9005" y="34"/>
                  </a:cubicBezTo>
                  <a:close/>
                  <a:moveTo>
                    <a:pt x="9294" y="34"/>
                  </a:moveTo>
                  <a:lnTo>
                    <a:pt x="9294" y="34"/>
                  </a:lnTo>
                  <a:cubicBezTo>
                    <a:pt x="9333" y="34"/>
                    <a:pt x="9366" y="67"/>
                    <a:pt x="9366" y="106"/>
                  </a:cubicBezTo>
                  <a:cubicBezTo>
                    <a:pt x="9366" y="146"/>
                    <a:pt x="9333" y="178"/>
                    <a:pt x="9294" y="178"/>
                  </a:cubicBezTo>
                  <a:lnTo>
                    <a:pt x="9294" y="178"/>
                  </a:lnTo>
                  <a:cubicBezTo>
                    <a:pt x="9254" y="178"/>
                    <a:pt x="9222" y="146"/>
                    <a:pt x="9222" y="106"/>
                  </a:cubicBezTo>
                  <a:cubicBezTo>
                    <a:pt x="9222" y="67"/>
                    <a:pt x="9254" y="34"/>
                    <a:pt x="9294" y="34"/>
                  </a:cubicBezTo>
                  <a:close/>
                  <a:moveTo>
                    <a:pt x="9582" y="34"/>
                  </a:moveTo>
                  <a:lnTo>
                    <a:pt x="9582" y="34"/>
                  </a:lnTo>
                  <a:cubicBezTo>
                    <a:pt x="9622" y="34"/>
                    <a:pt x="9654" y="67"/>
                    <a:pt x="9654" y="106"/>
                  </a:cubicBezTo>
                  <a:cubicBezTo>
                    <a:pt x="9654" y="146"/>
                    <a:pt x="9622" y="178"/>
                    <a:pt x="9582" y="178"/>
                  </a:cubicBezTo>
                  <a:lnTo>
                    <a:pt x="9582" y="178"/>
                  </a:lnTo>
                  <a:cubicBezTo>
                    <a:pt x="9542" y="178"/>
                    <a:pt x="9510" y="146"/>
                    <a:pt x="9510" y="106"/>
                  </a:cubicBezTo>
                  <a:cubicBezTo>
                    <a:pt x="9510" y="67"/>
                    <a:pt x="9542" y="34"/>
                    <a:pt x="9582" y="34"/>
                  </a:cubicBezTo>
                  <a:close/>
                  <a:moveTo>
                    <a:pt x="9870" y="34"/>
                  </a:moveTo>
                  <a:lnTo>
                    <a:pt x="9870" y="34"/>
                  </a:lnTo>
                  <a:cubicBezTo>
                    <a:pt x="9910" y="34"/>
                    <a:pt x="9942" y="67"/>
                    <a:pt x="9942" y="106"/>
                  </a:cubicBezTo>
                  <a:cubicBezTo>
                    <a:pt x="9942" y="146"/>
                    <a:pt x="9910" y="178"/>
                    <a:pt x="9870" y="178"/>
                  </a:cubicBezTo>
                  <a:lnTo>
                    <a:pt x="9870" y="178"/>
                  </a:lnTo>
                  <a:cubicBezTo>
                    <a:pt x="9830" y="178"/>
                    <a:pt x="9798" y="146"/>
                    <a:pt x="9798" y="106"/>
                  </a:cubicBezTo>
                  <a:cubicBezTo>
                    <a:pt x="9798" y="67"/>
                    <a:pt x="9830" y="34"/>
                    <a:pt x="9870" y="34"/>
                  </a:cubicBezTo>
                  <a:close/>
                  <a:moveTo>
                    <a:pt x="10158" y="34"/>
                  </a:moveTo>
                  <a:lnTo>
                    <a:pt x="10158" y="34"/>
                  </a:lnTo>
                  <a:cubicBezTo>
                    <a:pt x="10198" y="34"/>
                    <a:pt x="10230" y="67"/>
                    <a:pt x="10230" y="106"/>
                  </a:cubicBezTo>
                  <a:cubicBezTo>
                    <a:pt x="10230" y="146"/>
                    <a:pt x="10198" y="178"/>
                    <a:pt x="10158" y="178"/>
                  </a:cubicBezTo>
                  <a:lnTo>
                    <a:pt x="10158" y="178"/>
                  </a:lnTo>
                  <a:cubicBezTo>
                    <a:pt x="10118" y="178"/>
                    <a:pt x="10086" y="146"/>
                    <a:pt x="10086" y="106"/>
                  </a:cubicBezTo>
                  <a:cubicBezTo>
                    <a:pt x="10086" y="67"/>
                    <a:pt x="10118" y="34"/>
                    <a:pt x="10158" y="34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" name="Freeform 1547"/>
            <p:cNvSpPr>
              <a:spLocks noEditPoints="1"/>
            </p:cNvSpPr>
            <p:nvPr/>
          </p:nvSpPr>
          <p:spPr bwMode="auto">
            <a:xfrm>
              <a:off x="22701" y="17886"/>
              <a:ext cx="1756" cy="336"/>
            </a:xfrm>
            <a:custGeom>
              <a:avLst/>
              <a:gdLst>
                <a:gd name="T0" fmla="*/ 406 w 20809"/>
                <a:gd name="T1" fmla="*/ 3941 h 4133"/>
                <a:gd name="T2" fmla="*/ 672 w 20809"/>
                <a:gd name="T3" fmla="*/ 4133 h 4133"/>
                <a:gd name="T4" fmla="*/ 344 w 20809"/>
                <a:gd name="T5" fmla="*/ 4133 h 4133"/>
                <a:gd name="T6" fmla="*/ 1440 w 20809"/>
                <a:gd name="T7" fmla="*/ 3936 h 4133"/>
                <a:gd name="T8" fmla="*/ 1763 w 20809"/>
                <a:gd name="T9" fmla="*/ 3923 h 4133"/>
                <a:gd name="T10" fmla="*/ 1996 w 20809"/>
                <a:gd name="T11" fmla="*/ 4094 h 4133"/>
                <a:gd name="T12" fmla="*/ 1649 w 20809"/>
                <a:gd name="T13" fmla="*/ 4121 h 4133"/>
                <a:gd name="T14" fmla="*/ 2763 w 20809"/>
                <a:gd name="T15" fmla="*/ 3728 h 4133"/>
                <a:gd name="T16" fmla="*/ 3096 w 20809"/>
                <a:gd name="T17" fmla="*/ 3601 h 4133"/>
                <a:gd name="T18" fmla="*/ 3264 w 20809"/>
                <a:gd name="T19" fmla="*/ 3738 h 4133"/>
                <a:gd name="T20" fmla="*/ 2918 w 20809"/>
                <a:gd name="T21" fmla="*/ 3878 h 4133"/>
                <a:gd name="T22" fmla="*/ 4045 w 20809"/>
                <a:gd name="T23" fmla="*/ 3106 h 4133"/>
                <a:gd name="T24" fmla="*/ 4382 w 20809"/>
                <a:gd name="T25" fmla="*/ 2898 h 4133"/>
                <a:gd name="T26" fmla="*/ 4332 w 20809"/>
                <a:gd name="T27" fmla="*/ 3156 h 4133"/>
                <a:gd name="T28" fmla="*/ 3894 w 20809"/>
                <a:gd name="T29" fmla="*/ 3306 h 4133"/>
                <a:gd name="T30" fmla="*/ 5311 w 20809"/>
                <a:gd name="T31" fmla="*/ 2279 h 4133"/>
                <a:gd name="T32" fmla="*/ 5635 w 20809"/>
                <a:gd name="T33" fmla="*/ 2289 h 4133"/>
                <a:gd name="T34" fmla="*/ 5294 w 20809"/>
                <a:gd name="T35" fmla="*/ 2523 h 4133"/>
                <a:gd name="T36" fmla="*/ 6240 w 20809"/>
                <a:gd name="T37" fmla="*/ 1642 h 4133"/>
                <a:gd name="T38" fmla="*/ 6582 w 20809"/>
                <a:gd name="T39" fmla="*/ 1414 h 4133"/>
                <a:gd name="T40" fmla="*/ 6533 w 20809"/>
                <a:gd name="T41" fmla="*/ 1676 h 4133"/>
                <a:gd name="T42" fmla="*/ 6163 w 20809"/>
                <a:gd name="T43" fmla="*/ 1694 h 4133"/>
                <a:gd name="T44" fmla="*/ 7580 w 20809"/>
                <a:gd name="T45" fmla="*/ 798 h 4133"/>
                <a:gd name="T46" fmla="*/ 7890 w 20809"/>
                <a:gd name="T47" fmla="*/ 847 h 4133"/>
                <a:gd name="T48" fmla="*/ 7551 w 20809"/>
                <a:gd name="T49" fmla="*/ 1036 h 4133"/>
                <a:gd name="T50" fmla="*/ 8552 w 20809"/>
                <a:gd name="T51" fmla="*/ 324 h 4133"/>
                <a:gd name="T52" fmla="*/ 8898 w 20809"/>
                <a:gd name="T53" fmla="*/ 202 h 4133"/>
                <a:gd name="T54" fmla="*/ 9047 w 20809"/>
                <a:gd name="T55" fmla="*/ 358 h 4133"/>
                <a:gd name="T56" fmla="*/ 8714 w 20809"/>
                <a:gd name="T57" fmla="*/ 467 h 4133"/>
                <a:gd name="T58" fmla="*/ 9910 w 20809"/>
                <a:gd name="T59" fmla="*/ 19 h 4133"/>
                <a:gd name="T60" fmla="*/ 10257 w 20809"/>
                <a:gd name="T61" fmla="*/ 3 h 4133"/>
                <a:gd name="T62" fmla="*/ 10352 w 20809"/>
                <a:gd name="T63" fmla="*/ 193 h 4133"/>
                <a:gd name="T64" fmla="*/ 10019 w 20809"/>
                <a:gd name="T65" fmla="*/ 204 h 4133"/>
                <a:gd name="T66" fmla="*/ 11224 w 20809"/>
                <a:gd name="T67" fmla="*/ 16 h 4133"/>
                <a:gd name="T68" fmla="*/ 11565 w 20809"/>
                <a:gd name="T69" fmla="*/ 31 h 4133"/>
                <a:gd name="T70" fmla="*/ 11713 w 20809"/>
                <a:gd name="T71" fmla="*/ 230 h 4133"/>
                <a:gd name="T72" fmla="*/ 11369 w 20809"/>
                <a:gd name="T73" fmla="*/ 214 h 4133"/>
                <a:gd name="T74" fmla="*/ 12560 w 20809"/>
                <a:gd name="T75" fmla="*/ 92 h 4133"/>
                <a:gd name="T76" fmla="*/ 12903 w 20809"/>
                <a:gd name="T77" fmla="*/ 118 h 4133"/>
                <a:gd name="T78" fmla="*/ 13042 w 20809"/>
                <a:gd name="T79" fmla="*/ 321 h 4133"/>
                <a:gd name="T80" fmla="*/ 12701 w 20809"/>
                <a:gd name="T81" fmla="*/ 294 h 4133"/>
                <a:gd name="T82" fmla="*/ 13926 w 20809"/>
                <a:gd name="T83" fmla="*/ 209 h 4133"/>
                <a:gd name="T84" fmla="*/ 14267 w 20809"/>
                <a:gd name="T85" fmla="*/ 244 h 4133"/>
                <a:gd name="T86" fmla="*/ 14338 w 20809"/>
                <a:gd name="T87" fmla="*/ 446 h 4133"/>
                <a:gd name="T88" fmla="*/ 14000 w 20809"/>
                <a:gd name="T89" fmla="*/ 409 h 4133"/>
                <a:gd name="T90" fmla="*/ 15292 w 20809"/>
                <a:gd name="T91" fmla="*/ 367 h 4133"/>
                <a:gd name="T92" fmla="*/ 15633 w 20809"/>
                <a:gd name="T93" fmla="*/ 413 h 4133"/>
                <a:gd name="T94" fmla="*/ 15639 w 20809"/>
                <a:gd name="T95" fmla="*/ 608 h 4133"/>
                <a:gd name="T96" fmla="*/ 15298 w 20809"/>
                <a:gd name="T97" fmla="*/ 562 h 4133"/>
                <a:gd name="T98" fmla="*/ 16659 w 20809"/>
                <a:gd name="T99" fmla="*/ 568 h 4133"/>
                <a:gd name="T100" fmla="*/ 17000 w 20809"/>
                <a:gd name="T101" fmla="*/ 625 h 4133"/>
                <a:gd name="T102" fmla="*/ 16938 w 20809"/>
                <a:gd name="T103" fmla="*/ 809 h 4133"/>
                <a:gd name="T104" fmla="*/ 16597 w 20809"/>
                <a:gd name="T105" fmla="*/ 752 h 4133"/>
                <a:gd name="T106" fmla="*/ 18025 w 20809"/>
                <a:gd name="T107" fmla="*/ 811 h 4133"/>
                <a:gd name="T108" fmla="*/ 18366 w 20809"/>
                <a:gd name="T109" fmla="*/ 879 h 4133"/>
                <a:gd name="T110" fmla="*/ 18233 w 20809"/>
                <a:gd name="T111" fmla="*/ 1049 h 4133"/>
                <a:gd name="T112" fmla="*/ 17895 w 20809"/>
                <a:gd name="T113" fmla="*/ 983 h 4133"/>
                <a:gd name="T114" fmla="*/ 19361 w 20809"/>
                <a:gd name="T115" fmla="*/ 1093 h 4133"/>
                <a:gd name="T116" fmla="*/ 19701 w 20809"/>
                <a:gd name="T117" fmla="*/ 1170 h 4133"/>
                <a:gd name="T118" fmla="*/ 19504 w 20809"/>
                <a:gd name="T119" fmla="*/ 1321 h 4133"/>
                <a:gd name="T120" fmla="*/ 19163 w 20809"/>
                <a:gd name="T121" fmla="*/ 1244 h 4133"/>
                <a:gd name="T122" fmla="*/ 20695 w 20809"/>
                <a:gd name="T123" fmla="*/ 1422 h 4133"/>
                <a:gd name="T124" fmla="*/ 20453 w 20809"/>
                <a:gd name="T125" fmla="*/ 1556 h 4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09" h="4133">
                  <a:moveTo>
                    <a:pt x="96" y="3941"/>
                  </a:moveTo>
                  <a:lnTo>
                    <a:pt x="127" y="3941"/>
                  </a:lnTo>
                  <a:lnTo>
                    <a:pt x="158" y="3941"/>
                  </a:lnTo>
                  <a:lnTo>
                    <a:pt x="189" y="3941"/>
                  </a:lnTo>
                  <a:lnTo>
                    <a:pt x="220" y="3941"/>
                  </a:lnTo>
                  <a:lnTo>
                    <a:pt x="251" y="3941"/>
                  </a:lnTo>
                  <a:lnTo>
                    <a:pt x="282" y="3941"/>
                  </a:lnTo>
                  <a:lnTo>
                    <a:pt x="313" y="3941"/>
                  </a:lnTo>
                  <a:lnTo>
                    <a:pt x="344" y="3941"/>
                  </a:lnTo>
                  <a:lnTo>
                    <a:pt x="375" y="3941"/>
                  </a:lnTo>
                  <a:lnTo>
                    <a:pt x="406" y="3941"/>
                  </a:lnTo>
                  <a:lnTo>
                    <a:pt x="437" y="3941"/>
                  </a:lnTo>
                  <a:lnTo>
                    <a:pt x="468" y="3941"/>
                  </a:lnTo>
                  <a:lnTo>
                    <a:pt x="499" y="3941"/>
                  </a:lnTo>
                  <a:lnTo>
                    <a:pt x="530" y="3941"/>
                  </a:lnTo>
                  <a:lnTo>
                    <a:pt x="561" y="3941"/>
                  </a:lnTo>
                  <a:lnTo>
                    <a:pt x="592" y="3941"/>
                  </a:lnTo>
                  <a:lnTo>
                    <a:pt x="623" y="3941"/>
                  </a:lnTo>
                  <a:lnTo>
                    <a:pt x="654" y="3941"/>
                  </a:lnTo>
                  <a:lnTo>
                    <a:pt x="672" y="3941"/>
                  </a:lnTo>
                  <a:cubicBezTo>
                    <a:pt x="725" y="3941"/>
                    <a:pt x="768" y="3984"/>
                    <a:pt x="768" y="4037"/>
                  </a:cubicBezTo>
                  <a:cubicBezTo>
                    <a:pt x="768" y="4090"/>
                    <a:pt x="725" y="4133"/>
                    <a:pt x="672" y="4133"/>
                  </a:cubicBezTo>
                  <a:lnTo>
                    <a:pt x="654" y="4133"/>
                  </a:lnTo>
                  <a:lnTo>
                    <a:pt x="623" y="4133"/>
                  </a:lnTo>
                  <a:lnTo>
                    <a:pt x="592" y="4133"/>
                  </a:lnTo>
                  <a:lnTo>
                    <a:pt x="561" y="4133"/>
                  </a:lnTo>
                  <a:lnTo>
                    <a:pt x="530" y="4133"/>
                  </a:lnTo>
                  <a:lnTo>
                    <a:pt x="499" y="4133"/>
                  </a:lnTo>
                  <a:lnTo>
                    <a:pt x="468" y="4133"/>
                  </a:lnTo>
                  <a:lnTo>
                    <a:pt x="437" y="4133"/>
                  </a:lnTo>
                  <a:lnTo>
                    <a:pt x="406" y="4133"/>
                  </a:lnTo>
                  <a:lnTo>
                    <a:pt x="375" y="4133"/>
                  </a:lnTo>
                  <a:lnTo>
                    <a:pt x="344" y="4133"/>
                  </a:lnTo>
                  <a:lnTo>
                    <a:pt x="313" y="4133"/>
                  </a:lnTo>
                  <a:lnTo>
                    <a:pt x="282" y="4133"/>
                  </a:lnTo>
                  <a:lnTo>
                    <a:pt x="251" y="4133"/>
                  </a:lnTo>
                  <a:lnTo>
                    <a:pt x="220" y="4133"/>
                  </a:lnTo>
                  <a:lnTo>
                    <a:pt x="189" y="4133"/>
                  </a:lnTo>
                  <a:lnTo>
                    <a:pt x="158" y="4133"/>
                  </a:lnTo>
                  <a:lnTo>
                    <a:pt x="127" y="4133"/>
                  </a:lnTo>
                  <a:lnTo>
                    <a:pt x="96" y="4133"/>
                  </a:lnTo>
                  <a:cubicBezTo>
                    <a:pt x="43" y="4133"/>
                    <a:pt x="0" y="4090"/>
                    <a:pt x="0" y="4037"/>
                  </a:cubicBezTo>
                  <a:cubicBezTo>
                    <a:pt x="0" y="3984"/>
                    <a:pt x="43" y="3941"/>
                    <a:pt x="96" y="3941"/>
                  </a:cubicBezTo>
                  <a:close/>
                  <a:moveTo>
                    <a:pt x="1440" y="3936"/>
                  </a:moveTo>
                  <a:lnTo>
                    <a:pt x="1459" y="3936"/>
                  </a:lnTo>
                  <a:lnTo>
                    <a:pt x="1487" y="3936"/>
                  </a:lnTo>
                  <a:lnTo>
                    <a:pt x="1518" y="3935"/>
                  </a:lnTo>
                  <a:lnTo>
                    <a:pt x="1549" y="3934"/>
                  </a:lnTo>
                  <a:lnTo>
                    <a:pt x="1580" y="3933"/>
                  </a:lnTo>
                  <a:lnTo>
                    <a:pt x="1608" y="3931"/>
                  </a:lnTo>
                  <a:lnTo>
                    <a:pt x="1642" y="3930"/>
                  </a:lnTo>
                  <a:lnTo>
                    <a:pt x="1670" y="3928"/>
                  </a:lnTo>
                  <a:lnTo>
                    <a:pt x="1704" y="3927"/>
                  </a:lnTo>
                  <a:lnTo>
                    <a:pt x="1732" y="3925"/>
                  </a:lnTo>
                  <a:lnTo>
                    <a:pt x="1763" y="3923"/>
                  </a:lnTo>
                  <a:lnTo>
                    <a:pt x="1791" y="3920"/>
                  </a:lnTo>
                  <a:lnTo>
                    <a:pt x="1825" y="3918"/>
                  </a:lnTo>
                  <a:lnTo>
                    <a:pt x="1853" y="3915"/>
                  </a:lnTo>
                  <a:lnTo>
                    <a:pt x="1887" y="3913"/>
                  </a:lnTo>
                  <a:lnTo>
                    <a:pt x="1915" y="3910"/>
                  </a:lnTo>
                  <a:lnTo>
                    <a:pt x="1943" y="3906"/>
                  </a:lnTo>
                  <a:lnTo>
                    <a:pt x="1977" y="3903"/>
                  </a:lnTo>
                  <a:lnTo>
                    <a:pt x="2003" y="3900"/>
                  </a:lnTo>
                  <a:cubicBezTo>
                    <a:pt x="2055" y="3893"/>
                    <a:pt x="2103" y="3930"/>
                    <a:pt x="2110" y="3983"/>
                  </a:cubicBezTo>
                  <a:cubicBezTo>
                    <a:pt x="2117" y="4035"/>
                    <a:pt x="2080" y="4083"/>
                    <a:pt x="2027" y="4090"/>
                  </a:cubicBezTo>
                  <a:lnTo>
                    <a:pt x="1996" y="4094"/>
                  </a:lnTo>
                  <a:lnTo>
                    <a:pt x="1968" y="4097"/>
                  </a:lnTo>
                  <a:lnTo>
                    <a:pt x="1934" y="4101"/>
                  </a:lnTo>
                  <a:lnTo>
                    <a:pt x="1900" y="4104"/>
                  </a:lnTo>
                  <a:lnTo>
                    <a:pt x="1872" y="4106"/>
                  </a:lnTo>
                  <a:lnTo>
                    <a:pt x="1838" y="4109"/>
                  </a:lnTo>
                  <a:lnTo>
                    <a:pt x="1810" y="4111"/>
                  </a:lnTo>
                  <a:lnTo>
                    <a:pt x="1776" y="4114"/>
                  </a:lnTo>
                  <a:lnTo>
                    <a:pt x="1745" y="4116"/>
                  </a:lnTo>
                  <a:lnTo>
                    <a:pt x="1711" y="4118"/>
                  </a:lnTo>
                  <a:lnTo>
                    <a:pt x="1683" y="4119"/>
                  </a:lnTo>
                  <a:lnTo>
                    <a:pt x="1649" y="4121"/>
                  </a:lnTo>
                  <a:lnTo>
                    <a:pt x="1621" y="4122"/>
                  </a:lnTo>
                  <a:lnTo>
                    <a:pt x="1587" y="4124"/>
                  </a:lnTo>
                  <a:lnTo>
                    <a:pt x="1556" y="4125"/>
                  </a:lnTo>
                  <a:lnTo>
                    <a:pt x="1525" y="4126"/>
                  </a:lnTo>
                  <a:lnTo>
                    <a:pt x="1494" y="4127"/>
                  </a:lnTo>
                  <a:lnTo>
                    <a:pt x="1459" y="4128"/>
                  </a:lnTo>
                  <a:lnTo>
                    <a:pt x="1440" y="4128"/>
                  </a:lnTo>
                  <a:cubicBezTo>
                    <a:pt x="1387" y="4128"/>
                    <a:pt x="1344" y="4085"/>
                    <a:pt x="1344" y="4032"/>
                  </a:cubicBezTo>
                  <a:cubicBezTo>
                    <a:pt x="1344" y="3979"/>
                    <a:pt x="1387" y="3936"/>
                    <a:pt x="1440" y="3936"/>
                  </a:cubicBezTo>
                  <a:close/>
                  <a:moveTo>
                    <a:pt x="2734" y="3738"/>
                  </a:moveTo>
                  <a:lnTo>
                    <a:pt x="2763" y="3728"/>
                  </a:lnTo>
                  <a:lnTo>
                    <a:pt x="2791" y="3718"/>
                  </a:lnTo>
                  <a:lnTo>
                    <a:pt x="2825" y="3707"/>
                  </a:lnTo>
                  <a:lnTo>
                    <a:pt x="2853" y="3697"/>
                  </a:lnTo>
                  <a:lnTo>
                    <a:pt x="2882" y="3686"/>
                  </a:lnTo>
                  <a:lnTo>
                    <a:pt x="2915" y="3674"/>
                  </a:lnTo>
                  <a:lnTo>
                    <a:pt x="2944" y="3663"/>
                  </a:lnTo>
                  <a:lnTo>
                    <a:pt x="2975" y="3651"/>
                  </a:lnTo>
                  <a:lnTo>
                    <a:pt x="3006" y="3639"/>
                  </a:lnTo>
                  <a:lnTo>
                    <a:pt x="3034" y="3627"/>
                  </a:lnTo>
                  <a:lnTo>
                    <a:pt x="3065" y="3614"/>
                  </a:lnTo>
                  <a:lnTo>
                    <a:pt x="3096" y="3601"/>
                  </a:lnTo>
                  <a:lnTo>
                    <a:pt x="3127" y="3588"/>
                  </a:lnTo>
                  <a:lnTo>
                    <a:pt x="3156" y="3575"/>
                  </a:lnTo>
                  <a:lnTo>
                    <a:pt x="3189" y="3561"/>
                  </a:lnTo>
                  <a:lnTo>
                    <a:pt x="3218" y="3548"/>
                  </a:lnTo>
                  <a:lnTo>
                    <a:pt x="3249" y="3534"/>
                  </a:lnTo>
                  <a:lnTo>
                    <a:pt x="3256" y="3530"/>
                  </a:lnTo>
                  <a:cubicBezTo>
                    <a:pt x="3304" y="3507"/>
                    <a:pt x="3362" y="3527"/>
                    <a:pt x="3385" y="3575"/>
                  </a:cubicBezTo>
                  <a:cubicBezTo>
                    <a:pt x="3408" y="3623"/>
                    <a:pt x="3388" y="3680"/>
                    <a:pt x="3340" y="3703"/>
                  </a:cubicBezTo>
                  <a:lnTo>
                    <a:pt x="3328" y="3709"/>
                  </a:lnTo>
                  <a:lnTo>
                    <a:pt x="3297" y="3723"/>
                  </a:lnTo>
                  <a:lnTo>
                    <a:pt x="3264" y="3738"/>
                  </a:lnTo>
                  <a:lnTo>
                    <a:pt x="3235" y="3750"/>
                  </a:lnTo>
                  <a:lnTo>
                    <a:pt x="3202" y="3765"/>
                  </a:lnTo>
                  <a:lnTo>
                    <a:pt x="3171" y="3778"/>
                  </a:lnTo>
                  <a:lnTo>
                    <a:pt x="3140" y="3791"/>
                  </a:lnTo>
                  <a:lnTo>
                    <a:pt x="3109" y="3804"/>
                  </a:lnTo>
                  <a:lnTo>
                    <a:pt x="3075" y="3818"/>
                  </a:lnTo>
                  <a:lnTo>
                    <a:pt x="3044" y="3830"/>
                  </a:lnTo>
                  <a:lnTo>
                    <a:pt x="3013" y="3842"/>
                  </a:lnTo>
                  <a:lnTo>
                    <a:pt x="2980" y="3855"/>
                  </a:lnTo>
                  <a:lnTo>
                    <a:pt x="2951" y="3865"/>
                  </a:lnTo>
                  <a:lnTo>
                    <a:pt x="2918" y="3878"/>
                  </a:lnTo>
                  <a:lnTo>
                    <a:pt x="2884" y="3890"/>
                  </a:lnTo>
                  <a:lnTo>
                    <a:pt x="2856" y="3899"/>
                  </a:lnTo>
                  <a:lnTo>
                    <a:pt x="2822" y="3911"/>
                  </a:lnTo>
                  <a:lnTo>
                    <a:pt x="2793" y="3920"/>
                  </a:lnTo>
                  <a:cubicBezTo>
                    <a:pt x="2742" y="3937"/>
                    <a:pt x="2688" y="3909"/>
                    <a:pt x="2672" y="3858"/>
                  </a:cubicBezTo>
                  <a:cubicBezTo>
                    <a:pt x="2656" y="3808"/>
                    <a:pt x="2683" y="3754"/>
                    <a:pt x="2734" y="3738"/>
                  </a:cubicBezTo>
                  <a:close/>
                  <a:moveTo>
                    <a:pt x="3929" y="3175"/>
                  </a:moveTo>
                  <a:lnTo>
                    <a:pt x="3952" y="3161"/>
                  </a:lnTo>
                  <a:lnTo>
                    <a:pt x="3983" y="3143"/>
                  </a:lnTo>
                  <a:lnTo>
                    <a:pt x="4012" y="3126"/>
                  </a:lnTo>
                  <a:lnTo>
                    <a:pt x="4045" y="3106"/>
                  </a:lnTo>
                  <a:lnTo>
                    <a:pt x="4074" y="3089"/>
                  </a:lnTo>
                  <a:lnTo>
                    <a:pt x="4105" y="3070"/>
                  </a:lnTo>
                  <a:lnTo>
                    <a:pt x="4138" y="3050"/>
                  </a:lnTo>
                  <a:lnTo>
                    <a:pt x="4167" y="3033"/>
                  </a:lnTo>
                  <a:lnTo>
                    <a:pt x="4198" y="3014"/>
                  </a:lnTo>
                  <a:lnTo>
                    <a:pt x="4227" y="2995"/>
                  </a:lnTo>
                  <a:lnTo>
                    <a:pt x="4260" y="2975"/>
                  </a:lnTo>
                  <a:lnTo>
                    <a:pt x="4291" y="2956"/>
                  </a:lnTo>
                  <a:lnTo>
                    <a:pt x="4320" y="2937"/>
                  </a:lnTo>
                  <a:lnTo>
                    <a:pt x="4353" y="2917"/>
                  </a:lnTo>
                  <a:lnTo>
                    <a:pt x="4382" y="2898"/>
                  </a:lnTo>
                  <a:lnTo>
                    <a:pt x="4413" y="2878"/>
                  </a:lnTo>
                  <a:lnTo>
                    <a:pt x="4418" y="2875"/>
                  </a:lnTo>
                  <a:cubicBezTo>
                    <a:pt x="4463" y="2847"/>
                    <a:pt x="4522" y="2862"/>
                    <a:pt x="4550" y="2907"/>
                  </a:cubicBezTo>
                  <a:cubicBezTo>
                    <a:pt x="4578" y="2952"/>
                    <a:pt x="4563" y="3011"/>
                    <a:pt x="4518" y="3039"/>
                  </a:cubicBezTo>
                  <a:lnTo>
                    <a:pt x="4518" y="3039"/>
                  </a:lnTo>
                  <a:lnTo>
                    <a:pt x="4487" y="3059"/>
                  </a:lnTo>
                  <a:lnTo>
                    <a:pt x="4454" y="3080"/>
                  </a:lnTo>
                  <a:lnTo>
                    <a:pt x="4425" y="3098"/>
                  </a:lnTo>
                  <a:lnTo>
                    <a:pt x="4392" y="3119"/>
                  </a:lnTo>
                  <a:lnTo>
                    <a:pt x="4361" y="3138"/>
                  </a:lnTo>
                  <a:lnTo>
                    <a:pt x="4332" y="3156"/>
                  </a:lnTo>
                  <a:lnTo>
                    <a:pt x="4299" y="3177"/>
                  </a:lnTo>
                  <a:lnTo>
                    <a:pt x="4268" y="3196"/>
                  </a:lnTo>
                  <a:lnTo>
                    <a:pt x="4235" y="3216"/>
                  </a:lnTo>
                  <a:lnTo>
                    <a:pt x="4206" y="3233"/>
                  </a:lnTo>
                  <a:lnTo>
                    <a:pt x="4175" y="3252"/>
                  </a:lnTo>
                  <a:lnTo>
                    <a:pt x="4142" y="3272"/>
                  </a:lnTo>
                  <a:lnTo>
                    <a:pt x="4113" y="3289"/>
                  </a:lnTo>
                  <a:lnTo>
                    <a:pt x="4080" y="3309"/>
                  </a:lnTo>
                  <a:lnTo>
                    <a:pt x="4049" y="3327"/>
                  </a:lnTo>
                  <a:lnTo>
                    <a:pt x="4025" y="3341"/>
                  </a:lnTo>
                  <a:cubicBezTo>
                    <a:pt x="3979" y="3368"/>
                    <a:pt x="3921" y="3352"/>
                    <a:pt x="3894" y="3306"/>
                  </a:cubicBezTo>
                  <a:cubicBezTo>
                    <a:pt x="3867" y="3260"/>
                    <a:pt x="3883" y="3202"/>
                    <a:pt x="3929" y="3175"/>
                  </a:cubicBezTo>
                  <a:close/>
                  <a:moveTo>
                    <a:pt x="5055" y="2454"/>
                  </a:moveTo>
                  <a:lnTo>
                    <a:pt x="5063" y="2449"/>
                  </a:lnTo>
                  <a:lnTo>
                    <a:pt x="5094" y="2428"/>
                  </a:lnTo>
                  <a:lnTo>
                    <a:pt x="5123" y="2407"/>
                  </a:lnTo>
                  <a:lnTo>
                    <a:pt x="5156" y="2385"/>
                  </a:lnTo>
                  <a:lnTo>
                    <a:pt x="5187" y="2364"/>
                  </a:lnTo>
                  <a:lnTo>
                    <a:pt x="5218" y="2343"/>
                  </a:lnTo>
                  <a:lnTo>
                    <a:pt x="5249" y="2322"/>
                  </a:lnTo>
                  <a:lnTo>
                    <a:pt x="5278" y="2301"/>
                  </a:lnTo>
                  <a:lnTo>
                    <a:pt x="5311" y="2279"/>
                  </a:lnTo>
                  <a:lnTo>
                    <a:pt x="5342" y="2258"/>
                  </a:lnTo>
                  <a:lnTo>
                    <a:pt x="5373" y="2237"/>
                  </a:lnTo>
                  <a:lnTo>
                    <a:pt x="5402" y="2216"/>
                  </a:lnTo>
                  <a:lnTo>
                    <a:pt x="5435" y="2194"/>
                  </a:lnTo>
                  <a:lnTo>
                    <a:pt x="5466" y="2173"/>
                  </a:lnTo>
                  <a:lnTo>
                    <a:pt x="5495" y="2152"/>
                  </a:lnTo>
                  <a:lnTo>
                    <a:pt x="5528" y="2130"/>
                  </a:lnTo>
                  <a:lnTo>
                    <a:pt x="5530" y="2128"/>
                  </a:lnTo>
                  <a:cubicBezTo>
                    <a:pt x="5574" y="2099"/>
                    <a:pt x="5633" y="2110"/>
                    <a:pt x="5663" y="2154"/>
                  </a:cubicBezTo>
                  <a:cubicBezTo>
                    <a:pt x="5693" y="2198"/>
                    <a:pt x="5682" y="2258"/>
                    <a:pt x="5638" y="2287"/>
                  </a:cubicBezTo>
                  <a:lnTo>
                    <a:pt x="5635" y="2289"/>
                  </a:lnTo>
                  <a:lnTo>
                    <a:pt x="5606" y="2309"/>
                  </a:lnTo>
                  <a:lnTo>
                    <a:pt x="5573" y="2332"/>
                  </a:lnTo>
                  <a:lnTo>
                    <a:pt x="5542" y="2353"/>
                  </a:lnTo>
                  <a:lnTo>
                    <a:pt x="5513" y="2373"/>
                  </a:lnTo>
                  <a:lnTo>
                    <a:pt x="5480" y="2396"/>
                  </a:lnTo>
                  <a:lnTo>
                    <a:pt x="5449" y="2417"/>
                  </a:lnTo>
                  <a:lnTo>
                    <a:pt x="5418" y="2438"/>
                  </a:lnTo>
                  <a:lnTo>
                    <a:pt x="5389" y="2458"/>
                  </a:lnTo>
                  <a:lnTo>
                    <a:pt x="5356" y="2481"/>
                  </a:lnTo>
                  <a:lnTo>
                    <a:pt x="5325" y="2502"/>
                  </a:lnTo>
                  <a:lnTo>
                    <a:pt x="5294" y="2523"/>
                  </a:lnTo>
                  <a:lnTo>
                    <a:pt x="5263" y="2544"/>
                  </a:lnTo>
                  <a:lnTo>
                    <a:pt x="5234" y="2564"/>
                  </a:lnTo>
                  <a:lnTo>
                    <a:pt x="5201" y="2587"/>
                  </a:lnTo>
                  <a:lnTo>
                    <a:pt x="5170" y="2608"/>
                  </a:lnTo>
                  <a:lnTo>
                    <a:pt x="5163" y="2613"/>
                  </a:lnTo>
                  <a:cubicBezTo>
                    <a:pt x="5119" y="2643"/>
                    <a:pt x="5059" y="2631"/>
                    <a:pt x="5029" y="2588"/>
                  </a:cubicBezTo>
                  <a:cubicBezTo>
                    <a:pt x="5000" y="2544"/>
                    <a:pt x="5011" y="2484"/>
                    <a:pt x="5055" y="2454"/>
                  </a:cubicBezTo>
                  <a:close/>
                  <a:moveTo>
                    <a:pt x="6163" y="1694"/>
                  </a:moveTo>
                  <a:lnTo>
                    <a:pt x="6178" y="1684"/>
                  </a:lnTo>
                  <a:lnTo>
                    <a:pt x="6209" y="1663"/>
                  </a:lnTo>
                  <a:lnTo>
                    <a:pt x="6240" y="1642"/>
                  </a:lnTo>
                  <a:lnTo>
                    <a:pt x="6271" y="1621"/>
                  </a:lnTo>
                  <a:lnTo>
                    <a:pt x="6302" y="1600"/>
                  </a:lnTo>
                  <a:lnTo>
                    <a:pt x="6333" y="1579"/>
                  </a:lnTo>
                  <a:lnTo>
                    <a:pt x="6365" y="1558"/>
                  </a:lnTo>
                  <a:lnTo>
                    <a:pt x="6395" y="1538"/>
                  </a:lnTo>
                  <a:lnTo>
                    <a:pt x="6426" y="1517"/>
                  </a:lnTo>
                  <a:lnTo>
                    <a:pt x="6458" y="1496"/>
                  </a:lnTo>
                  <a:lnTo>
                    <a:pt x="6488" y="1476"/>
                  </a:lnTo>
                  <a:lnTo>
                    <a:pt x="6519" y="1455"/>
                  </a:lnTo>
                  <a:lnTo>
                    <a:pt x="6551" y="1434"/>
                  </a:lnTo>
                  <a:lnTo>
                    <a:pt x="6582" y="1414"/>
                  </a:lnTo>
                  <a:lnTo>
                    <a:pt x="6612" y="1394"/>
                  </a:lnTo>
                  <a:lnTo>
                    <a:pt x="6644" y="1373"/>
                  </a:lnTo>
                  <a:cubicBezTo>
                    <a:pt x="6689" y="1344"/>
                    <a:pt x="6748" y="1357"/>
                    <a:pt x="6777" y="1402"/>
                  </a:cubicBezTo>
                  <a:cubicBezTo>
                    <a:pt x="6805" y="1446"/>
                    <a:pt x="6793" y="1506"/>
                    <a:pt x="6748" y="1534"/>
                  </a:cubicBezTo>
                  <a:lnTo>
                    <a:pt x="6719" y="1553"/>
                  </a:lnTo>
                  <a:lnTo>
                    <a:pt x="6687" y="1575"/>
                  </a:lnTo>
                  <a:lnTo>
                    <a:pt x="6656" y="1595"/>
                  </a:lnTo>
                  <a:lnTo>
                    <a:pt x="6626" y="1614"/>
                  </a:lnTo>
                  <a:lnTo>
                    <a:pt x="6595" y="1635"/>
                  </a:lnTo>
                  <a:lnTo>
                    <a:pt x="6563" y="1657"/>
                  </a:lnTo>
                  <a:lnTo>
                    <a:pt x="6533" y="1676"/>
                  </a:lnTo>
                  <a:lnTo>
                    <a:pt x="6502" y="1697"/>
                  </a:lnTo>
                  <a:lnTo>
                    <a:pt x="6470" y="1719"/>
                  </a:lnTo>
                  <a:lnTo>
                    <a:pt x="6440" y="1738"/>
                  </a:lnTo>
                  <a:lnTo>
                    <a:pt x="6409" y="1759"/>
                  </a:lnTo>
                  <a:lnTo>
                    <a:pt x="6378" y="1780"/>
                  </a:lnTo>
                  <a:lnTo>
                    <a:pt x="6347" y="1801"/>
                  </a:lnTo>
                  <a:lnTo>
                    <a:pt x="6316" y="1822"/>
                  </a:lnTo>
                  <a:lnTo>
                    <a:pt x="6285" y="1843"/>
                  </a:lnTo>
                  <a:lnTo>
                    <a:pt x="6271" y="1853"/>
                  </a:lnTo>
                  <a:cubicBezTo>
                    <a:pt x="6227" y="1883"/>
                    <a:pt x="6167" y="1871"/>
                    <a:pt x="6137" y="1827"/>
                  </a:cubicBezTo>
                  <a:cubicBezTo>
                    <a:pt x="6108" y="1783"/>
                    <a:pt x="6119" y="1724"/>
                    <a:pt x="6163" y="1694"/>
                  </a:cubicBezTo>
                  <a:close/>
                  <a:moveTo>
                    <a:pt x="7296" y="963"/>
                  </a:moveTo>
                  <a:lnTo>
                    <a:pt x="7297" y="963"/>
                  </a:lnTo>
                  <a:lnTo>
                    <a:pt x="7330" y="943"/>
                  </a:lnTo>
                  <a:lnTo>
                    <a:pt x="7359" y="926"/>
                  </a:lnTo>
                  <a:lnTo>
                    <a:pt x="7392" y="906"/>
                  </a:lnTo>
                  <a:lnTo>
                    <a:pt x="7423" y="888"/>
                  </a:lnTo>
                  <a:lnTo>
                    <a:pt x="7454" y="870"/>
                  </a:lnTo>
                  <a:lnTo>
                    <a:pt x="7485" y="852"/>
                  </a:lnTo>
                  <a:lnTo>
                    <a:pt x="7516" y="834"/>
                  </a:lnTo>
                  <a:lnTo>
                    <a:pt x="7547" y="816"/>
                  </a:lnTo>
                  <a:lnTo>
                    <a:pt x="7580" y="798"/>
                  </a:lnTo>
                  <a:lnTo>
                    <a:pt x="7609" y="781"/>
                  </a:lnTo>
                  <a:lnTo>
                    <a:pt x="7642" y="763"/>
                  </a:lnTo>
                  <a:lnTo>
                    <a:pt x="7673" y="746"/>
                  </a:lnTo>
                  <a:lnTo>
                    <a:pt x="7704" y="729"/>
                  </a:lnTo>
                  <a:lnTo>
                    <a:pt x="7735" y="712"/>
                  </a:lnTo>
                  <a:lnTo>
                    <a:pt x="7766" y="695"/>
                  </a:lnTo>
                  <a:lnTo>
                    <a:pt x="7797" y="678"/>
                  </a:lnTo>
                  <a:lnTo>
                    <a:pt x="7803" y="675"/>
                  </a:lnTo>
                  <a:cubicBezTo>
                    <a:pt x="7850" y="651"/>
                    <a:pt x="7908" y="669"/>
                    <a:pt x="7932" y="717"/>
                  </a:cubicBezTo>
                  <a:cubicBezTo>
                    <a:pt x="7957" y="764"/>
                    <a:pt x="7938" y="822"/>
                    <a:pt x="7891" y="846"/>
                  </a:cubicBezTo>
                  <a:lnTo>
                    <a:pt x="7890" y="847"/>
                  </a:lnTo>
                  <a:lnTo>
                    <a:pt x="7859" y="864"/>
                  </a:lnTo>
                  <a:lnTo>
                    <a:pt x="7828" y="881"/>
                  </a:lnTo>
                  <a:lnTo>
                    <a:pt x="7797" y="898"/>
                  </a:lnTo>
                  <a:lnTo>
                    <a:pt x="7766" y="915"/>
                  </a:lnTo>
                  <a:lnTo>
                    <a:pt x="7735" y="932"/>
                  </a:lnTo>
                  <a:lnTo>
                    <a:pt x="7706" y="947"/>
                  </a:lnTo>
                  <a:lnTo>
                    <a:pt x="7673" y="967"/>
                  </a:lnTo>
                  <a:lnTo>
                    <a:pt x="7644" y="982"/>
                  </a:lnTo>
                  <a:lnTo>
                    <a:pt x="7613" y="1000"/>
                  </a:lnTo>
                  <a:lnTo>
                    <a:pt x="7582" y="1018"/>
                  </a:lnTo>
                  <a:lnTo>
                    <a:pt x="7551" y="1036"/>
                  </a:lnTo>
                  <a:lnTo>
                    <a:pt x="7520" y="1054"/>
                  </a:lnTo>
                  <a:lnTo>
                    <a:pt x="7489" y="1072"/>
                  </a:lnTo>
                  <a:lnTo>
                    <a:pt x="7460" y="1089"/>
                  </a:lnTo>
                  <a:lnTo>
                    <a:pt x="7427" y="1109"/>
                  </a:lnTo>
                  <a:lnTo>
                    <a:pt x="7398" y="1126"/>
                  </a:lnTo>
                  <a:lnTo>
                    <a:pt x="7396" y="1127"/>
                  </a:lnTo>
                  <a:cubicBezTo>
                    <a:pt x="7351" y="1155"/>
                    <a:pt x="7292" y="1140"/>
                    <a:pt x="7264" y="1095"/>
                  </a:cubicBezTo>
                  <a:cubicBezTo>
                    <a:pt x="7237" y="1050"/>
                    <a:pt x="7251" y="991"/>
                    <a:pt x="7296" y="963"/>
                  </a:cubicBezTo>
                  <a:close/>
                  <a:moveTo>
                    <a:pt x="8506" y="342"/>
                  </a:moveTo>
                  <a:lnTo>
                    <a:pt x="8521" y="336"/>
                  </a:lnTo>
                  <a:lnTo>
                    <a:pt x="8552" y="324"/>
                  </a:lnTo>
                  <a:lnTo>
                    <a:pt x="8580" y="312"/>
                  </a:lnTo>
                  <a:lnTo>
                    <a:pt x="8616" y="299"/>
                  </a:lnTo>
                  <a:lnTo>
                    <a:pt x="8645" y="288"/>
                  </a:lnTo>
                  <a:lnTo>
                    <a:pt x="8676" y="276"/>
                  </a:lnTo>
                  <a:lnTo>
                    <a:pt x="8709" y="264"/>
                  </a:lnTo>
                  <a:lnTo>
                    <a:pt x="8743" y="253"/>
                  </a:lnTo>
                  <a:lnTo>
                    <a:pt x="8771" y="243"/>
                  </a:lnTo>
                  <a:lnTo>
                    <a:pt x="8802" y="232"/>
                  </a:lnTo>
                  <a:lnTo>
                    <a:pt x="8836" y="221"/>
                  </a:lnTo>
                  <a:lnTo>
                    <a:pt x="8870" y="211"/>
                  </a:lnTo>
                  <a:lnTo>
                    <a:pt x="8898" y="202"/>
                  </a:lnTo>
                  <a:lnTo>
                    <a:pt x="8932" y="192"/>
                  </a:lnTo>
                  <a:lnTo>
                    <a:pt x="8960" y="183"/>
                  </a:lnTo>
                  <a:lnTo>
                    <a:pt x="8994" y="173"/>
                  </a:lnTo>
                  <a:lnTo>
                    <a:pt x="9027" y="165"/>
                  </a:lnTo>
                  <a:lnTo>
                    <a:pt x="9058" y="157"/>
                  </a:lnTo>
                  <a:lnTo>
                    <a:pt x="9059" y="156"/>
                  </a:lnTo>
                  <a:cubicBezTo>
                    <a:pt x="9110" y="141"/>
                    <a:pt x="9163" y="171"/>
                    <a:pt x="9178" y="222"/>
                  </a:cubicBezTo>
                  <a:cubicBezTo>
                    <a:pt x="9193" y="273"/>
                    <a:pt x="9164" y="326"/>
                    <a:pt x="9113" y="341"/>
                  </a:cubicBezTo>
                  <a:lnTo>
                    <a:pt x="9106" y="342"/>
                  </a:lnTo>
                  <a:lnTo>
                    <a:pt x="9075" y="350"/>
                  </a:lnTo>
                  <a:lnTo>
                    <a:pt x="9047" y="358"/>
                  </a:lnTo>
                  <a:lnTo>
                    <a:pt x="9019" y="366"/>
                  </a:lnTo>
                  <a:lnTo>
                    <a:pt x="8985" y="377"/>
                  </a:lnTo>
                  <a:lnTo>
                    <a:pt x="8957" y="385"/>
                  </a:lnTo>
                  <a:lnTo>
                    <a:pt x="8923" y="396"/>
                  </a:lnTo>
                  <a:lnTo>
                    <a:pt x="8895" y="404"/>
                  </a:lnTo>
                  <a:lnTo>
                    <a:pt x="8867" y="413"/>
                  </a:lnTo>
                  <a:lnTo>
                    <a:pt x="8836" y="424"/>
                  </a:lnTo>
                  <a:lnTo>
                    <a:pt x="8802" y="436"/>
                  </a:lnTo>
                  <a:lnTo>
                    <a:pt x="8774" y="445"/>
                  </a:lnTo>
                  <a:lnTo>
                    <a:pt x="8745" y="455"/>
                  </a:lnTo>
                  <a:lnTo>
                    <a:pt x="8714" y="467"/>
                  </a:lnTo>
                  <a:lnTo>
                    <a:pt x="8681" y="480"/>
                  </a:lnTo>
                  <a:lnTo>
                    <a:pt x="8655" y="489"/>
                  </a:lnTo>
                  <a:lnTo>
                    <a:pt x="8621" y="503"/>
                  </a:lnTo>
                  <a:lnTo>
                    <a:pt x="8590" y="515"/>
                  </a:lnTo>
                  <a:lnTo>
                    <a:pt x="8575" y="521"/>
                  </a:lnTo>
                  <a:cubicBezTo>
                    <a:pt x="8526" y="540"/>
                    <a:pt x="8470" y="515"/>
                    <a:pt x="8451" y="466"/>
                  </a:cubicBezTo>
                  <a:cubicBezTo>
                    <a:pt x="8432" y="417"/>
                    <a:pt x="8456" y="361"/>
                    <a:pt x="8506" y="342"/>
                  </a:cubicBezTo>
                  <a:close/>
                  <a:moveTo>
                    <a:pt x="9833" y="25"/>
                  </a:moveTo>
                  <a:lnTo>
                    <a:pt x="9848" y="24"/>
                  </a:lnTo>
                  <a:lnTo>
                    <a:pt x="9882" y="22"/>
                  </a:lnTo>
                  <a:lnTo>
                    <a:pt x="9910" y="19"/>
                  </a:lnTo>
                  <a:lnTo>
                    <a:pt x="9944" y="17"/>
                  </a:lnTo>
                  <a:lnTo>
                    <a:pt x="9975" y="15"/>
                  </a:lnTo>
                  <a:lnTo>
                    <a:pt x="10006" y="13"/>
                  </a:lnTo>
                  <a:lnTo>
                    <a:pt x="10040" y="12"/>
                  </a:lnTo>
                  <a:lnTo>
                    <a:pt x="10068" y="10"/>
                  </a:lnTo>
                  <a:lnTo>
                    <a:pt x="10102" y="9"/>
                  </a:lnTo>
                  <a:lnTo>
                    <a:pt x="10130" y="7"/>
                  </a:lnTo>
                  <a:lnTo>
                    <a:pt x="10164" y="6"/>
                  </a:lnTo>
                  <a:lnTo>
                    <a:pt x="10195" y="5"/>
                  </a:lnTo>
                  <a:lnTo>
                    <a:pt x="10226" y="4"/>
                  </a:lnTo>
                  <a:lnTo>
                    <a:pt x="10257" y="3"/>
                  </a:lnTo>
                  <a:lnTo>
                    <a:pt x="10291" y="2"/>
                  </a:lnTo>
                  <a:lnTo>
                    <a:pt x="10318" y="2"/>
                  </a:lnTo>
                  <a:lnTo>
                    <a:pt x="10352" y="1"/>
                  </a:lnTo>
                  <a:lnTo>
                    <a:pt x="10380" y="1"/>
                  </a:lnTo>
                  <a:lnTo>
                    <a:pt x="10414" y="0"/>
                  </a:lnTo>
                  <a:lnTo>
                    <a:pt x="10418" y="0"/>
                  </a:lnTo>
                  <a:cubicBezTo>
                    <a:pt x="10471" y="0"/>
                    <a:pt x="10514" y="43"/>
                    <a:pt x="10514" y="96"/>
                  </a:cubicBezTo>
                  <a:cubicBezTo>
                    <a:pt x="10514" y="149"/>
                    <a:pt x="10471" y="192"/>
                    <a:pt x="10418" y="192"/>
                  </a:cubicBezTo>
                  <a:lnTo>
                    <a:pt x="10414" y="192"/>
                  </a:lnTo>
                  <a:lnTo>
                    <a:pt x="10387" y="192"/>
                  </a:lnTo>
                  <a:lnTo>
                    <a:pt x="10352" y="193"/>
                  </a:lnTo>
                  <a:lnTo>
                    <a:pt x="10325" y="193"/>
                  </a:lnTo>
                  <a:lnTo>
                    <a:pt x="10291" y="194"/>
                  </a:lnTo>
                  <a:lnTo>
                    <a:pt x="10264" y="194"/>
                  </a:lnTo>
                  <a:lnTo>
                    <a:pt x="10233" y="195"/>
                  </a:lnTo>
                  <a:lnTo>
                    <a:pt x="10202" y="196"/>
                  </a:lnTo>
                  <a:lnTo>
                    <a:pt x="10171" y="197"/>
                  </a:lnTo>
                  <a:lnTo>
                    <a:pt x="10143" y="198"/>
                  </a:lnTo>
                  <a:lnTo>
                    <a:pt x="10109" y="200"/>
                  </a:lnTo>
                  <a:lnTo>
                    <a:pt x="10081" y="201"/>
                  </a:lnTo>
                  <a:lnTo>
                    <a:pt x="10047" y="203"/>
                  </a:lnTo>
                  <a:lnTo>
                    <a:pt x="10019" y="204"/>
                  </a:lnTo>
                  <a:lnTo>
                    <a:pt x="9988" y="206"/>
                  </a:lnTo>
                  <a:lnTo>
                    <a:pt x="9957" y="208"/>
                  </a:lnTo>
                  <a:lnTo>
                    <a:pt x="9929" y="210"/>
                  </a:lnTo>
                  <a:lnTo>
                    <a:pt x="9895" y="213"/>
                  </a:lnTo>
                  <a:lnTo>
                    <a:pt x="9867" y="215"/>
                  </a:lnTo>
                  <a:lnTo>
                    <a:pt x="9852" y="216"/>
                  </a:lnTo>
                  <a:cubicBezTo>
                    <a:pt x="9799" y="222"/>
                    <a:pt x="9752" y="183"/>
                    <a:pt x="9747" y="130"/>
                  </a:cubicBezTo>
                  <a:cubicBezTo>
                    <a:pt x="9742" y="77"/>
                    <a:pt x="9780" y="30"/>
                    <a:pt x="9833" y="25"/>
                  </a:cubicBezTo>
                  <a:close/>
                  <a:moveTo>
                    <a:pt x="11188" y="14"/>
                  </a:moveTo>
                  <a:lnTo>
                    <a:pt x="11193" y="15"/>
                  </a:lnTo>
                  <a:lnTo>
                    <a:pt x="11224" y="16"/>
                  </a:lnTo>
                  <a:lnTo>
                    <a:pt x="11255" y="17"/>
                  </a:lnTo>
                  <a:lnTo>
                    <a:pt x="11289" y="19"/>
                  </a:lnTo>
                  <a:lnTo>
                    <a:pt x="11317" y="20"/>
                  </a:lnTo>
                  <a:lnTo>
                    <a:pt x="11348" y="21"/>
                  </a:lnTo>
                  <a:lnTo>
                    <a:pt x="11382" y="23"/>
                  </a:lnTo>
                  <a:lnTo>
                    <a:pt x="11410" y="24"/>
                  </a:lnTo>
                  <a:lnTo>
                    <a:pt x="11441" y="25"/>
                  </a:lnTo>
                  <a:lnTo>
                    <a:pt x="11475" y="27"/>
                  </a:lnTo>
                  <a:lnTo>
                    <a:pt x="11503" y="28"/>
                  </a:lnTo>
                  <a:lnTo>
                    <a:pt x="11537" y="30"/>
                  </a:lnTo>
                  <a:lnTo>
                    <a:pt x="11565" y="31"/>
                  </a:lnTo>
                  <a:lnTo>
                    <a:pt x="11599" y="33"/>
                  </a:lnTo>
                  <a:lnTo>
                    <a:pt x="11630" y="35"/>
                  </a:lnTo>
                  <a:lnTo>
                    <a:pt x="11658" y="36"/>
                  </a:lnTo>
                  <a:lnTo>
                    <a:pt x="11692" y="38"/>
                  </a:lnTo>
                  <a:lnTo>
                    <a:pt x="11720" y="39"/>
                  </a:lnTo>
                  <a:lnTo>
                    <a:pt x="11754" y="41"/>
                  </a:lnTo>
                  <a:lnTo>
                    <a:pt x="11767" y="42"/>
                  </a:lnTo>
                  <a:cubicBezTo>
                    <a:pt x="11820" y="45"/>
                    <a:pt x="11860" y="91"/>
                    <a:pt x="11856" y="143"/>
                  </a:cubicBezTo>
                  <a:cubicBezTo>
                    <a:pt x="11853" y="196"/>
                    <a:pt x="11807" y="237"/>
                    <a:pt x="11754" y="233"/>
                  </a:cubicBezTo>
                  <a:lnTo>
                    <a:pt x="11741" y="232"/>
                  </a:lnTo>
                  <a:lnTo>
                    <a:pt x="11713" y="230"/>
                  </a:lnTo>
                  <a:lnTo>
                    <a:pt x="11679" y="229"/>
                  </a:lnTo>
                  <a:lnTo>
                    <a:pt x="11651" y="227"/>
                  </a:lnTo>
                  <a:lnTo>
                    <a:pt x="11617" y="226"/>
                  </a:lnTo>
                  <a:lnTo>
                    <a:pt x="11586" y="224"/>
                  </a:lnTo>
                  <a:lnTo>
                    <a:pt x="11558" y="222"/>
                  </a:lnTo>
                  <a:lnTo>
                    <a:pt x="11524" y="221"/>
                  </a:lnTo>
                  <a:lnTo>
                    <a:pt x="11496" y="219"/>
                  </a:lnTo>
                  <a:lnTo>
                    <a:pt x="11462" y="218"/>
                  </a:lnTo>
                  <a:lnTo>
                    <a:pt x="11434" y="216"/>
                  </a:lnTo>
                  <a:lnTo>
                    <a:pt x="11403" y="215"/>
                  </a:lnTo>
                  <a:lnTo>
                    <a:pt x="11369" y="214"/>
                  </a:lnTo>
                  <a:lnTo>
                    <a:pt x="11341" y="212"/>
                  </a:lnTo>
                  <a:lnTo>
                    <a:pt x="11310" y="211"/>
                  </a:lnTo>
                  <a:lnTo>
                    <a:pt x="11276" y="210"/>
                  </a:lnTo>
                  <a:lnTo>
                    <a:pt x="11248" y="208"/>
                  </a:lnTo>
                  <a:lnTo>
                    <a:pt x="11217" y="207"/>
                  </a:lnTo>
                  <a:lnTo>
                    <a:pt x="11186" y="206"/>
                  </a:lnTo>
                  <a:lnTo>
                    <a:pt x="11182" y="206"/>
                  </a:lnTo>
                  <a:cubicBezTo>
                    <a:pt x="11129" y="205"/>
                    <a:pt x="11088" y="160"/>
                    <a:pt x="11089" y="107"/>
                  </a:cubicBezTo>
                  <a:cubicBezTo>
                    <a:pt x="11091" y="54"/>
                    <a:pt x="11135" y="13"/>
                    <a:pt x="11188" y="14"/>
                  </a:cubicBezTo>
                  <a:close/>
                  <a:moveTo>
                    <a:pt x="12533" y="90"/>
                  </a:moveTo>
                  <a:lnTo>
                    <a:pt x="12560" y="92"/>
                  </a:lnTo>
                  <a:lnTo>
                    <a:pt x="12591" y="94"/>
                  </a:lnTo>
                  <a:lnTo>
                    <a:pt x="12625" y="97"/>
                  </a:lnTo>
                  <a:lnTo>
                    <a:pt x="12652" y="99"/>
                  </a:lnTo>
                  <a:lnTo>
                    <a:pt x="12683" y="101"/>
                  </a:lnTo>
                  <a:lnTo>
                    <a:pt x="12714" y="103"/>
                  </a:lnTo>
                  <a:lnTo>
                    <a:pt x="12748" y="106"/>
                  </a:lnTo>
                  <a:lnTo>
                    <a:pt x="12776" y="108"/>
                  </a:lnTo>
                  <a:lnTo>
                    <a:pt x="12807" y="110"/>
                  </a:lnTo>
                  <a:lnTo>
                    <a:pt x="12841" y="113"/>
                  </a:lnTo>
                  <a:lnTo>
                    <a:pt x="12869" y="115"/>
                  </a:lnTo>
                  <a:lnTo>
                    <a:pt x="12903" y="118"/>
                  </a:lnTo>
                  <a:lnTo>
                    <a:pt x="12931" y="120"/>
                  </a:lnTo>
                  <a:lnTo>
                    <a:pt x="12965" y="123"/>
                  </a:lnTo>
                  <a:lnTo>
                    <a:pt x="12993" y="125"/>
                  </a:lnTo>
                  <a:lnTo>
                    <a:pt x="13027" y="128"/>
                  </a:lnTo>
                  <a:lnTo>
                    <a:pt x="13055" y="130"/>
                  </a:lnTo>
                  <a:lnTo>
                    <a:pt x="13089" y="133"/>
                  </a:lnTo>
                  <a:lnTo>
                    <a:pt x="13107" y="134"/>
                  </a:lnTo>
                  <a:cubicBezTo>
                    <a:pt x="13160" y="137"/>
                    <a:pt x="13200" y="183"/>
                    <a:pt x="13197" y="236"/>
                  </a:cubicBezTo>
                  <a:cubicBezTo>
                    <a:pt x="13194" y="289"/>
                    <a:pt x="13148" y="329"/>
                    <a:pt x="13095" y="326"/>
                  </a:cubicBezTo>
                  <a:lnTo>
                    <a:pt x="13070" y="324"/>
                  </a:lnTo>
                  <a:lnTo>
                    <a:pt x="13042" y="321"/>
                  </a:lnTo>
                  <a:lnTo>
                    <a:pt x="13008" y="319"/>
                  </a:lnTo>
                  <a:lnTo>
                    <a:pt x="12980" y="316"/>
                  </a:lnTo>
                  <a:lnTo>
                    <a:pt x="12946" y="314"/>
                  </a:lnTo>
                  <a:lnTo>
                    <a:pt x="12918" y="311"/>
                  </a:lnTo>
                  <a:lnTo>
                    <a:pt x="12884" y="309"/>
                  </a:lnTo>
                  <a:lnTo>
                    <a:pt x="12856" y="306"/>
                  </a:lnTo>
                  <a:lnTo>
                    <a:pt x="12822" y="304"/>
                  </a:lnTo>
                  <a:lnTo>
                    <a:pt x="12794" y="301"/>
                  </a:lnTo>
                  <a:lnTo>
                    <a:pt x="12763" y="299"/>
                  </a:lnTo>
                  <a:lnTo>
                    <a:pt x="12729" y="297"/>
                  </a:lnTo>
                  <a:lnTo>
                    <a:pt x="12701" y="294"/>
                  </a:lnTo>
                  <a:lnTo>
                    <a:pt x="12670" y="292"/>
                  </a:lnTo>
                  <a:lnTo>
                    <a:pt x="12639" y="290"/>
                  </a:lnTo>
                  <a:lnTo>
                    <a:pt x="12606" y="288"/>
                  </a:lnTo>
                  <a:lnTo>
                    <a:pt x="12578" y="285"/>
                  </a:lnTo>
                  <a:lnTo>
                    <a:pt x="12547" y="283"/>
                  </a:lnTo>
                  <a:lnTo>
                    <a:pt x="12521" y="282"/>
                  </a:lnTo>
                  <a:cubicBezTo>
                    <a:pt x="12468" y="278"/>
                    <a:pt x="12428" y="232"/>
                    <a:pt x="12431" y="180"/>
                  </a:cubicBezTo>
                  <a:cubicBezTo>
                    <a:pt x="12435" y="127"/>
                    <a:pt x="12480" y="87"/>
                    <a:pt x="12533" y="90"/>
                  </a:cubicBezTo>
                  <a:close/>
                  <a:moveTo>
                    <a:pt x="13875" y="204"/>
                  </a:moveTo>
                  <a:lnTo>
                    <a:pt x="13895" y="206"/>
                  </a:lnTo>
                  <a:lnTo>
                    <a:pt x="13926" y="209"/>
                  </a:lnTo>
                  <a:lnTo>
                    <a:pt x="13957" y="212"/>
                  </a:lnTo>
                  <a:lnTo>
                    <a:pt x="13988" y="215"/>
                  </a:lnTo>
                  <a:lnTo>
                    <a:pt x="14019" y="218"/>
                  </a:lnTo>
                  <a:lnTo>
                    <a:pt x="14053" y="222"/>
                  </a:lnTo>
                  <a:lnTo>
                    <a:pt x="14081" y="225"/>
                  </a:lnTo>
                  <a:lnTo>
                    <a:pt x="14112" y="228"/>
                  </a:lnTo>
                  <a:lnTo>
                    <a:pt x="14143" y="231"/>
                  </a:lnTo>
                  <a:lnTo>
                    <a:pt x="14177" y="235"/>
                  </a:lnTo>
                  <a:lnTo>
                    <a:pt x="14205" y="238"/>
                  </a:lnTo>
                  <a:lnTo>
                    <a:pt x="14236" y="241"/>
                  </a:lnTo>
                  <a:lnTo>
                    <a:pt x="14267" y="244"/>
                  </a:lnTo>
                  <a:lnTo>
                    <a:pt x="14301" y="248"/>
                  </a:lnTo>
                  <a:lnTo>
                    <a:pt x="14329" y="251"/>
                  </a:lnTo>
                  <a:lnTo>
                    <a:pt x="14363" y="255"/>
                  </a:lnTo>
                  <a:lnTo>
                    <a:pt x="14391" y="258"/>
                  </a:lnTo>
                  <a:lnTo>
                    <a:pt x="14425" y="262"/>
                  </a:lnTo>
                  <a:lnTo>
                    <a:pt x="14448" y="264"/>
                  </a:lnTo>
                  <a:cubicBezTo>
                    <a:pt x="14501" y="270"/>
                    <a:pt x="14539" y="316"/>
                    <a:pt x="14534" y="369"/>
                  </a:cubicBezTo>
                  <a:cubicBezTo>
                    <a:pt x="14529" y="422"/>
                    <a:pt x="14482" y="461"/>
                    <a:pt x="14430" y="456"/>
                  </a:cubicBezTo>
                  <a:lnTo>
                    <a:pt x="14400" y="453"/>
                  </a:lnTo>
                  <a:lnTo>
                    <a:pt x="14372" y="449"/>
                  </a:lnTo>
                  <a:lnTo>
                    <a:pt x="14338" y="446"/>
                  </a:lnTo>
                  <a:lnTo>
                    <a:pt x="14310" y="442"/>
                  </a:lnTo>
                  <a:lnTo>
                    <a:pt x="14276" y="439"/>
                  </a:lnTo>
                  <a:lnTo>
                    <a:pt x="14248" y="435"/>
                  </a:lnTo>
                  <a:lnTo>
                    <a:pt x="14217" y="432"/>
                  </a:lnTo>
                  <a:lnTo>
                    <a:pt x="14186" y="429"/>
                  </a:lnTo>
                  <a:lnTo>
                    <a:pt x="14152" y="426"/>
                  </a:lnTo>
                  <a:lnTo>
                    <a:pt x="14124" y="422"/>
                  </a:lnTo>
                  <a:lnTo>
                    <a:pt x="14093" y="419"/>
                  </a:lnTo>
                  <a:lnTo>
                    <a:pt x="14062" y="416"/>
                  </a:lnTo>
                  <a:lnTo>
                    <a:pt x="14028" y="413"/>
                  </a:lnTo>
                  <a:lnTo>
                    <a:pt x="14000" y="409"/>
                  </a:lnTo>
                  <a:lnTo>
                    <a:pt x="13969" y="406"/>
                  </a:lnTo>
                  <a:lnTo>
                    <a:pt x="13938" y="403"/>
                  </a:lnTo>
                  <a:lnTo>
                    <a:pt x="13907" y="400"/>
                  </a:lnTo>
                  <a:lnTo>
                    <a:pt x="13876" y="397"/>
                  </a:lnTo>
                  <a:lnTo>
                    <a:pt x="13857" y="395"/>
                  </a:lnTo>
                  <a:cubicBezTo>
                    <a:pt x="13804" y="390"/>
                    <a:pt x="13765" y="343"/>
                    <a:pt x="13770" y="290"/>
                  </a:cubicBezTo>
                  <a:cubicBezTo>
                    <a:pt x="13776" y="238"/>
                    <a:pt x="13823" y="199"/>
                    <a:pt x="13875" y="204"/>
                  </a:cubicBezTo>
                  <a:close/>
                  <a:moveTo>
                    <a:pt x="15213" y="357"/>
                  </a:moveTo>
                  <a:lnTo>
                    <a:pt x="15230" y="359"/>
                  </a:lnTo>
                  <a:lnTo>
                    <a:pt x="15261" y="363"/>
                  </a:lnTo>
                  <a:lnTo>
                    <a:pt x="15292" y="367"/>
                  </a:lnTo>
                  <a:lnTo>
                    <a:pt x="15323" y="371"/>
                  </a:lnTo>
                  <a:lnTo>
                    <a:pt x="15354" y="375"/>
                  </a:lnTo>
                  <a:lnTo>
                    <a:pt x="15385" y="379"/>
                  </a:lnTo>
                  <a:lnTo>
                    <a:pt x="15416" y="383"/>
                  </a:lnTo>
                  <a:lnTo>
                    <a:pt x="15450" y="389"/>
                  </a:lnTo>
                  <a:lnTo>
                    <a:pt x="15478" y="392"/>
                  </a:lnTo>
                  <a:lnTo>
                    <a:pt x="15509" y="396"/>
                  </a:lnTo>
                  <a:lnTo>
                    <a:pt x="15540" y="400"/>
                  </a:lnTo>
                  <a:lnTo>
                    <a:pt x="15571" y="404"/>
                  </a:lnTo>
                  <a:lnTo>
                    <a:pt x="15605" y="410"/>
                  </a:lnTo>
                  <a:lnTo>
                    <a:pt x="15633" y="413"/>
                  </a:lnTo>
                  <a:lnTo>
                    <a:pt x="15664" y="417"/>
                  </a:lnTo>
                  <a:lnTo>
                    <a:pt x="15698" y="423"/>
                  </a:lnTo>
                  <a:lnTo>
                    <a:pt x="15726" y="426"/>
                  </a:lnTo>
                  <a:lnTo>
                    <a:pt x="15760" y="432"/>
                  </a:lnTo>
                  <a:lnTo>
                    <a:pt x="15784" y="435"/>
                  </a:lnTo>
                  <a:cubicBezTo>
                    <a:pt x="15837" y="442"/>
                    <a:pt x="15874" y="490"/>
                    <a:pt x="15867" y="542"/>
                  </a:cubicBezTo>
                  <a:cubicBezTo>
                    <a:pt x="15860" y="595"/>
                    <a:pt x="15812" y="632"/>
                    <a:pt x="15760" y="625"/>
                  </a:cubicBezTo>
                  <a:lnTo>
                    <a:pt x="15729" y="621"/>
                  </a:lnTo>
                  <a:lnTo>
                    <a:pt x="15701" y="617"/>
                  </a:lnTo>
                  <a:lnTo>
                    <a:pt x="15667" y="612"/>
                  </a:lnTo>
                  <a:lnTo>
                    <a:pt x="15639" y="608"/>
                  </a:lnTo>
                  <a:lnTo>
                    <a:pt x="15608" y="604"/>
                  </a:lnTo>
                  <a:lnTo>
                    <a:pt x="15574" y="599"/>
                  </a:lnTo>
                  <a:lnTo>
                    <a:pt x="15546" y="595"/>
                  </a:lnTo>
                  <a:lnTo>
                    <a:pt x="15515" y="591"/>
                  </a:lnTo>
                  <a:lnTo>
                    <a:pt x="15484" y="587"/>
                  </a:lnTo>
                  <a:lnTo>
                    <a:pt x="15453" y="583"/>
                  </a:lnTo>
                  <a:lnTo>
                    <a:pt x="15419" y="578"/>
                  </a:lnTo>
                  <a:lnTo>
                    <a:pt x="15391" y="574"/>
                  </a:lnTo>
                  <a:lnTo>
                    <a:pt x="15360" y="570"/>
                  </a:lnTo>
                  <a:lnTo>
                    <a:pt x="15329" y="566"/>
                  </a:lnTo>
                  <a:lnTo>
                    <a:pt x="15298" y="562"/>
                  </a:lnTo>
                  <a:lnTo>
                    <a:pt x="15267" y="558"/>
                  </a:lnTo>
                  <a:lnTo>
                    <a:pt x="15236" y="554"/>
                  </a:lnTo>
                  <a:lnTo>
                    <a:pt x="15205" y="550"/>
                  </a:lnTo>
                  <a:lnTo>
                    <a:pt x="15189" y="548"/>
                  </a:lnTo>
                  <a:cubicBezTo>
                    <a:pt x="15136" y="541"/>
                    <a:pt x="15099" y="493"/>
                    <a:pt x="15106" y="440"/>
                  </a:cubicBezTo>
                  <a:cubicBezTo>
                    <a:pt x="15113" y="387"/>
                    <a:pt x="15161" y="350"/>
                    <a:pt x="15213" y="357"/>
                  </a:cubicBezTo>
                  <a:close/>
                  <a:moveTo>
                    <a:pt x="16546" y="550"/>
                  </a:moveTo>
                  <a:lnTo>
                    <a:pt x="16566" y="553"/>
                  </a:lnTo>
                  <a:lnTo>
                    <a:pt x="16597" y="558"/>
                  </a:lnTo>
                  <a:lnTo>
                    <a:pt x="16628" y="563"/>
                  </a:lnTo>
                  <a:lnTo>
                    <a:pt x="16659" y="568"/>
                  </a:lnTo>
                  <a:lnTo>
                    <a:pt x="16690" y="573"/>
                  </a:lnTo>
                  <a:lnTo>
                    <a:pt x="16724" y="579"/>
                  </a:lnTo>
                  <a:lnTo>
                    <a:pt x="16752" y="584"/>
                  </a:lnTo>
                  <a:lnTo>
                    <a:pt x="16783" y="589"/>
                  </a:lnTo>
                  <a:lnTo>
                    <a:pt x="16814" y="594"/>
                  </a:lnTo>
                  <a:lnTo>
                    <a:pt x="16845" y="599"/>
                  </a:lnTo>
                  <a:lnTo>
                    <a:pt x="16876" y="604"/>
                  </a:lnTo>
                  <a:lnTo>
                    <a:pt x="16907" y="609"/>
                  </a:lnTo>
                  <a:lnTo>
                    <a:pt x="16941" y="615"/>
                  </a:lnTo>
                  <a:lnTo>
                    <a:pt x="16969" y="620"/>
                  </a:lnTo>
                  <a:lnTo>
                    <a:pt x="17000" y="625"/>
                  </a:lnTo>
                  <a:lnTo>
                    <a:pt x="17031" y="630"/>
                  </a:lnTo>
                  <a:lnTo>
                    <a:pt x="17065" y="636"/>
                  </a:lnTo>
                  <a:lnTo>
                    <a:pt x="17093" y="641"/>
                  </a:lnTo>
                  <a:lnTo>
                    <a:pt x="17115" y="644"/>
                  </a:lnTo>
                  <a:cubicBezTo>
                    <a:pt x="17167" y="653"/>
                    <a:pt x="17203" y="702"/>
                    <a:pt x="17194" y="754"/>
                  </a:cubicBezTo>
                  <a:cubicBezTo>
                    <a:pt x="17186" y="807"/>
                    <a:pt x="17136" y="842"/>
                    <a:pt x="17084" y="834"/>
                  </a:cubicBezTo>
                  <a:lnTo>
                    <a:pt x="17062" y="830"/>
                  </a:lnTo>
                  <a:lnTo>
                    <a:pt x="17028" y="825"/>
                  </a:lnTo>
                  <a:lnTo>
                    <a:pt x="17000" y="819"/>
                  </a:lnTo>
                  <a:lnTo>
                    <a:pt x="16969" y="814"/>
                  </a:lnTo>
                  <a:lnTo>
                    <a:pt x="16938" y="809"/>
                  </a:lnTo>
                  <a:lnTo>
                    <a:pt x="16904" y="804"/>
                  </a:lnTo>
                  <a:lnTo>
                    <a:pt x="16876" y="798"/>
                  </a:lnTo>
                  <a:lnTo>
                    <a:pt x="16845" y="793"/>
                  </a:lnTo>
                  <a:lnTo>
                    <a:pt x="16814" y="788"/>
                  </a:lnTo>
                  <a:lnTo>
                    <a:pt x="16783" y="783"/>
                  </a:lnTo>
                  <a:lnTo>
                    <a:pt x="16752" y="778"/>
                  </a:lnTo>
                  <a:lnTo>
                    <a:pt x="16721" y="773"/>
                  </a:lnTo>
                  <a:lnTo>
                    <a:pt x="16687" y="768"/>
                  </a:lnTo>
                  <a:lnTo>
                    <a:pt x="16659" y="762"/>
                  </a:lnTo>
                  <a:lnTo>
                    <a:pt x="16628" y="757"/>
                  </a:lnTo>
                  <a:lnTo>
                    <a:pt x="16597" y="752"/>
                  </a:lnTo>
                  <a:lnTo>
                    <a:pt x="16566" y="747"/>
                  </a:lnTo>
                  <a:lnTo>
                    <a:pt x="16535" y="742"/>
                  </a:lnTo>
                  <a:lnTo>
                    <a:pt x="16516" y="739"/>
                  </a:lnTo>
                  <a:cubicBezTo>
                    <a:pt x="16464" y="731"/>
                    <a:pt x="16428" y="681"/>
                    <a:pt x="16436" y="629"/>
                  </a:cubicBezTo>
                  <a:cubicBezTo>
                    <a:pt x="16445" y="577"/>
                    <a:pt x="16494" y="541"/>
                    <a:pt x="16546" y="550"/>
                  </a:cubicBezTo>
                  <a:close/>
                  <a:moveTo>
                    <a:pt x="17873" y="783"/>
                  </a:moveTo>
                  <a:lnTo>
                    <a:pt x="17901" y="788"/>
                  </a:lnTo>
                  <a:lnTo>
                    <a:pt x="17932" y="794"/>
                  </a:lnTo>
                  <a:lnTo>
                    <a:pt x="17960" y="799"/>
                  </a:lnTo>
                  <a:lnTo>
                    <a:pt x="17994" y="805"/>
                  </a:lnTo>
                  <a:lnTo>
                    <a:pt x="18025" y="811"/>
                  </a:lnTo>
                  <a:lnTo>
                    <a:pt x="18056" y="817"/>
                  </a:lnTo>
                  <a:lnTo>
                    <a:pt x="18090" y="825"/>
                  </a:lnTo>
                  <a:lnTo>
                    <a:pt x="18118" y="830"/>
                  </a:lnTo>
                  <a:lnTo>
                    <a:pt x="18149" y="836"/>
                  </a:lnTo>
                  <a:lnTo>
                    <a:pt x="18180" y="842"/>
                  </a:lnTo>
                  <a:lnTo>
                    <a:pt x="18211" y="848"/>
                  </a:lnTo>
                  <a:lnTo>
                    <a:pt x="18242" y="854"/>
                  </a:lnTo>
                  <a:lnTo>
                    <a:pt x="18276" y="862"/>
                  </a:lnTo>
                  <a:lnTo>
                    <a:pt x="18304" y="867"/>
                  </a:lnTo>
                  <a:lnTo>
                    <a:pt x="18335" y="873"/>
                  </a:lnTo>
                  <a:lnTo>
                    <a:pt x="18366" y="879"/>
                  </a:lnTo>
                  <a:lnTo>
                    <a:pt x="18397" y="885"/>
                  </a:lnTo>
                  <a:lnTo>
                    <a:pt x="18428" y="891"/>
                  </a:lnTo>
                  <a:lnTo>
                    <a:pt x="18438" y="893"/>
                  </a:lnTo>
                  <a:cubicBezTo>
                    <a:pt x="18490" y="903"/>
                    <a:pt x="18524" y="954"/>
                    <a:pt x="18514" y="1006"/>
                  </a:cubicBezTo>
                  <a:cubicBezTo>
                    <a:pt x="18504" y="1058"/>
                    <a:pt x="18454" y="1092"/>
                    <a:pt x="18402" y="1082"/>
                  </a:cubicBezTo>
                  <a:lnTo>
                    <a:pt x="18391" y="1080"/>
                  </a:lnTo>
                  <a:lnTo>
                    <a:pt x="18360" y="1074"/>
                  </a:lnTo>
                  <a:lnTo>
                    <a:pt x="18329" y="1068"/>
                  </a:lnTo>
                  <a:lnTo>
                    <a:pt x="18298" y="1062"/>
                  </a:lnTo>
                  <a:lnTo>
                    <a:pt x="18267" y="1056"/>
                  </a:lnTo>
                  <a:lnTo>
                    <a:pt x="18233" y="1049"/>
                  </a:lnTo>
                  <a:lnTo>
                    <a:pt x="18205" y="1043"/>
                  </a:lnTo>
                  <a:lnTo>
                    <a:pt x="18174" y="1037"/>
                  </a:lnTo>
                  <a:lnTo>
                    <a:pt x="18143" y="1031"/>
                  </a:lnTo>
                  <a:lnTo>
                    <a:pt x="18112" y="1025"/>
                  </a:lnTo>
                  <a:lnTo>
                    <a:pt x="18081" y="1019"/>
                  </a:lnTo>
                  <a:lnTo>
                    <a:pt x="18047" y="1012"/>
                  </a:lnTo>
                  <a:lnTo>
                    <a:pt x="18019" y="1006"/>
                  </a:lnTo>
                  <a:lnTo>
                    <a:pt x="17988" y="1000"/>
                  </a:lnTo>
                  <a:lnTo>
                    <a:pt x="17957" y="994"/>
                  </a:lnTo>
                  <a:lnTo>
                    <a:pt x="17929" y="988"/>
                  </a:lnTo>
                  <a:lnTo>
                    <a:pt x="17895" y="983"/>
                  </a:lnTo>
                  <a:lnTo>
                    <a:pt x="17864" y="977"/>
                  </a:lnTo>
                  <a:lnTo>
                    <a:pt x="17836" y="971"/>
                  </a:lnTo>
                  <a:cubicBezTo>
                    <a:pt x="17784" y="961"/>
                    <a:pt x="17750" y="911"/>
                    <a:pt x="17760" y="859"/>
                  </a:cubicBezTo>
                  <a:cubicBezTo>
                    <a:pt x="17771" y="807"/>
                    <a:pt x="17821" y="773"/>
                    <a:pt x="17873" y="783"/>
                  </a:cubicBezTo>
                  <a:close/>
                  <a:moveTo>
                    <a:pt x="19192" y="1054"/>
                  </a:moveTo>
                  <a:lnTo>
                    <a:pt x="19206" y="1057"/>
                  </a:lnTo>
                  <a:lnTo>
                    <a:pt x="19237" y="1064"/>
                  </a:lnTo>
                  <a:lnTo>
                    <a:pt x="19270" y="1073"/>
                  </a:lnTo>
                  <a:lnTo>
                    <a:pt x="19299" y="1079"/>
                  </a:lnTo>
                  <a:lnTo>
                    <a:pt x="19330" y="1086"/>
                  </a:lnTo>
                  <a:lnTo>
                    <a:pt x="19361" y="1093"/>
                  </a:lnTo>
                  <a:lnTo>
                    <a:pt x="19389" y="1098"/>
                  </a:lnTo>
                  <a:lnTo>
                    <a:pt x="19423" y="1106"/>
                  </a:lnTo>
                  <a:lnTo>
                    <a:pt x="19454" y="1113"/>
                  </a:lnTo>
                  <a:lnTo>
                    <a:pt x="19485" y="1120"/>
                  </a:lnTo>
                  <a:lnTo>
                    <a:pt x="19516" y="1127"/>
                  </a:lnTo>
                  <a:lnTo>
                    <a:pt x="19547" y="1134"/>
                  </a:lnTo>
                  <a:lnTo>
                    <a:pt x="19580" y="1143"/>
                  </a:lnTo>
                  <a:lnTo>
                    <a:pt x="19608" y="1149"/>
                  </a:lnTo>
                  <a:lnTo>
                    <a:pt x="19639" y="1156"/>
                  </a:lnTo>
                  <a:lnTo>
                    <a:pt x="19670" y="1163"/>
                  </a:lnTo>
                  <a:lnTo>
                    <a:pt x="19701" y="1170"/>
                  </a:lnTo>
                  <a:lnTo>
                    <a:pt x="19734" y="1179"/>
                  </a:lnTo>
                  <a:lnTo>
                    <a:pt x="19754" y="1183"/>
                  </a:lnTo>
                  <a:cubicBezTo>
                    <a:pt x="19805" y="1194"/>
                    <a:pt x="19838" y="1246"/>
                    <a:pt x="19826" y="1298"/>
                  </a:cubicBezTo>
                  <a:cubicBezTo>
                    <a:pt x="19814" y="1349"/>
                    <a:pt x="19763" y="1382"/>
                    <a:pt x="19711" y="1370"/>
                  </a:cubicBezTo>
                  <a:lnTo>
                    <a:pt x="19686" y="1364"/>
                  </a:lnTo>
                  <a:lnTo>
                    <a:pt x="19658" y="1357"/>
                  </a:lnTo>
                  <a:lnTo>
                    <a:pt x="19627" y="1350"/>
                  </a:lnTo>
                  <a:lnTo>
                    <a:pt x="19596" y="1343"/>
                  </a:lnTo>
                  <a:lnTo>
                    <a:pt x="19565" y="1336"/>
                  </a:lnTo>
                  <a:lnTo>
                    <a:pt x="19531" y="1328"/>
                  </a:lnTo>
                  <a:lnTo>
                    <a:pt x="19504" y="1321"/>
                  </a:lnTo>
                  <a:lnTo>
                    <a:pt x="19473" y="1314"/>
                  </a:lnTo>
                  <a:lnTo>
                    <a:pt x="19442" y="1307"/>
                  </a:lnTo>
                  <a:lnTo>
                    <a:pt x="19411" y="1300"/>
                  </a:lnTo>
                  <a:lnTo>
                    <a:pt x="19380" y="1293"/>
                  </a:lnTo>
                  <a:lnTo>
                    <a:pt x="19352" y="1287"/>
                  </a:lnTo>
                  <a:lnTo>
                    <a:pt x="19318" y="1280"/>
                  </a:lnTo>
                  <a:lnTo>
                    <a:pt x="19287" y="1273"/>
                  </a:lnTo>
                  <a:lnTo>
                    <a:pt x="19256" y="1266"/>
                  </a:lnTo>
                  <a:lnTo>
                    <a:pt x="19222" y="1258"/>
                  </a:lnTo>
                  <a:lnTo>
                    <a:pt x="19194" y="1251"/>
                  </a:lnTo>
                  <a:lnTo>
                    <a:pt x="19163" y="1244"/>
                  </a:lnTo>
                  <a:lnTo>
                    <a:pt x="19150" y="1241"/>
                  </a:lnTo>
                  <a:cubicBezTo>
                    <a:pt x="19098" y="1229"/>
                    <a:pt x="19066" y="1178"/>
                    <a:pt x="19077" y="1126"/>
                  </a:cubicBezTo>
                  <a:cubicBezTo>
                    <a:pt x="19089" y="1075"/>
                    <a:pt x="19140" y="1042"/>
                    <a:pt x="19192" y="1054"/>
                  </a:cubicBezTo>
                  <a:close/>
                  <a:moveTo>
                    <a:pt x="20501" y="1370"/>
                  </a:moveTo>
                  <a:lnTo>
                    <a:pt x="20509" y="1373"/>
                  </a:lnTo>
                  <a:lnTo>
                    <a:pt x="20540" y="1381"/>
                  </a:lnTo>
                  <a:lnTo>
                    <a:pt x="20571" y="1389"/>
                  </a:lnTo>
                  <a:lnTo>
                    <a:pt x="20602" y="1397"/>
                  </a:lnTo>
                  <a:lnTo>
                    <a:pt x="20633" y="1405"/>
                  </a:lnTo>
                  <a:lnTo>
                    <a:pt x="20667" y="1414"/>
                  </a:lnTo>
                  <a:lnTo>
                    <a:pt x="20695" y="1422"/>
                  </a:lnTo>
                  <a:lnTo>
                    <a:pt x="20726" y="1430"/>
                  </a:lnTo>
                  <a:cubicBezTo>
                    <a:pt x="20778" y="1443"/>
                    <a:pt x="20809" y="1495"/>
                    <a:pt x="20795" y="1546"/>
                  </a:cubicBezTo>
                  <a:cubicBezTo>
                    <a:pt x="20782" y="1598"/>
                    <a:pt x="20730" y="1629"/>
                    <a:pt x="20678" y="1615"/>
                  </a:cubicBezTo>
                  <a:lnTo>
                    <a:pt x="20647" y="1607"/>
                  </a:lnTo>
                  <a:lnTo>
                    <a:pt x="20614" y="1599"/>
                  </a:lnTo>
                  <a:lnTo>
                    <a:pt x="20585" y="1590"/>
                  </a:lnTo>
                  <a:lnTo>
                    <a:pt x="20554" y="1582"/>
                  </a:lnTo>
                  <a:lnTo>
                    <a:pt x="20523" y="1574"/>
                  </a:lnTo>
                  <a:lnTo>
                    <a:pt x="20492" y="1566"/>
                  </a:lnTo>
                  <a:lnTo>
                    <a:pt x="20461" y="1558"/>
                  </a:lnTo>
                  <a:lnTo>
                    <a:pt x="20453" y="1556"/>
                  </a:lnTo>
                  <a:cubicBezTo>
                    <a:pt x="20402" y="1543"/>
                    <a:pt x="20371" y="1491"/>
                    <a:pt x="20384" y="1439"/>
                  </a:cubicBezTo>
                  <a:cubicBezTo>
                    <a:pt x="20398" y="1388"/>
                    <a:pt x="20450" y="1357"/>
                    <a:pt x="20501" y="1370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" name="Freeform 1548"/>
            <p:cNvSpPr>
              <a:spLocks noEditPoints="1"/>
            </p:cNvSpPr>
            <p:nvPr/>
          </p:nvSpPr>
          <p:spPr bwMode="auto">
            <a:xfrm>
              <a:off x="24436" y="18000"/>
              <a:ext cx="1744" cy="217"/>
            </a:xfrm>
            <a:custGeom>
              <a:avLst/>
              <a:gdLst>
                <a:gd name="T0" fmla="*/ 222 w 10333"/>
                <a:gd name="T1" fmla="*/ 49 h 1334"/>
                <a:gd name="T2" fmla="*/ 304 w 10333"/>
                <a:gd name="T3" fmla="*/ 173 h 1334"/>
                <a:gd name="T4" fmla="*/ 134 w 10333"/>
                <a:gd name="T5" fmla="*/ 124 h 1334"/>
                <a:gd name="T6" fmla="*/ 733 w 10333"/>
                <a:gd name="T7" fmla="*/ 200 h 1334"/>
                <a:gd name="T8" fmla="*/ 903 w 10333"/>
                <a:gd name="T9" fmla="*/ 254 h 1334"/>
                <a:gd name="T10" fmla="*/ 922 w 10333"/>
                <a:gd name="T11" fmla="*/ 361 h 1334"/>
                <a:gd name="T12" fmla="*/ 753 w 10333"/>
                <a:gd name="T13" fmla="*/ 307 h 1334"/>
                <a:gd name="T14" fmla="*/ 1385 w 10333"/>
                <a:gd name="T15" fmla="*/ 409 h 1334"/>
                <a:gd name="T16" fmla="*/ 1556 w 10333"/>
                <a:gd name="T17" fmla="*/ 464 h 1334"/>
                <a:gd name="T18" fmla="*/ 1542 w 10333"/>
                <a:gd name="T19" fmla="*/ 560 h 1334"/>
                <a:gd name="T20" fmla="*/ 1371 w 10333"/>
                <a:gd name="T21" fmla="*/ 506 h 1334"/>
                <a:gd name="T22" fmla="*/ 2048 w 10333"/>
                <a:gd name="T23" fmla="*/ 611 h 1334"/>
                <a:gd name="T24" fmla="*/ 2219 w 10333"/>
                <a:gd name="T25" fmla="*/ 658 h 1334"/>
                <a:gd name="T26" fmla="*/ 2179 w 10333"/>
                <a:gd name="T27" fmla="*/ 747 h 1334"/>
                <a:gd name="T28" fmla="*/ 2008 w 10333"/>
                <a:gd name="T29" fmla="*/ 700 h 1334"/>
                <a:gd name="T30" fmla="*/ 2714 w 10333"/>
                <a:gd name="T31" fmla="*/ 778 h 1334"/>
                <a:gd name="T32" fmla="*/ 2883 w 10333"/>
                <a:gd name="T33" fmla="*/ 814 h 1334"/>
                <a:gd name="T34" fmla="*/ 2816 w 10333"/>
                <a:gd name="T35" fmla="*/ 898 h 1334"/>
                <a:gd name="T36" fmla="*/ 2646 w 10333"/>
                <a:gd name="T37" fmla="*/ 862 h 1334"/>
                <a:gd name="T38" fmla="*/ 3377 w 10333"/>
                <a:gd name="T39" fmla="*/ 904 h 1334"/>
                <a:gd name="T40" fmla="*/ 3546 w 10333"/>
                <a:gd name="T41" fmla="*/ 930 h 1334"/>
                <a:gd name="T42" fmla="*/ 3485 w 10333"/>
                <a:gd name="T43" fmla="*/ 1018 h 1334"/>
                <a:gd name="T44" fmla="*/ 3315 w 10333"/>
                <a:gd name="T45" fmla="*/ 991 h 1334"/>
                <a:gd name="T46" fmla="*/ 4026 w 10333"/>
                <a:gd name="T47" fmla="*/ 994 h 1334"/>
                <a:gd name="T48" fmla="*/ 4196 w 10333"/>
                <a:gd name="T49" fmla="*/ 1013 h 1334"/>
                <a:gd name="T50" fmla="*/ 4170 w 10333"/>
                <a:gd name="T51" fmla="*/ 1107 h 1334"/>
                <a:gd name="T52" fmla="*/ 4000 w 10333"/>
                <a:gd name="T53" fmla="*/ 1087 h 1334"/>
                <a:gd name="T54" fmla="*/ 4689 w 10333"/>
                <a:gd name="T55" fmla="*/ 1061 h 1334"/>
                <a:gd name="T56" fmla="*/ 4860 w 10333"/>
                <a:gd name="T57" fmla="*/ 1075 h 1334"/>
                <a:gd name="T58" fmla="*/ 4836 w 10333"/>
                <a:gd name="T59" fmla="*/ 1169 h 1334"/>
                <a:gd name="T60" fmla="*/ 4666 w 10333"/>
                <a:gd name="T61" fmla="*/ 1155 h 1334"/>
                <a:gd name="T62" fmla="*/ 5371 w 10333"/>
                <a:gd name="T63" fmla="*/ 1111 h 1334"/>
                <a:gd name="T64" fmla="*/ 5540 w 10333"/>
                <a:gd name="T65" fmla="*/ 1120 h 1334"/>
                <a:gd name="T66" fmla="*/ 5488 w 10333"/>
                <a:gd name="T67" fmla="*/ 1214 h 1334"/>
                <a:gd name="T68" fmla="*/ 5318 w 10333"/>
                <a:gd name="T69" fmla="*/ 1203 h 1334"/>
                <a:gd name="T70" fmla="*/ 6051 w 10333"/>
                <a:gd name="T71" fmla="*/ 1147 h 1334"/>
                <a:gd name="T72" fmla="*/ 6222 w 10333"/>
                <a:gd name="T73" fmla="*/ 1154 h 1334"/>
                <a:gd name="T74" fmla="*/ 6172 w 10333"/>
                <a:gd name="T75" fmla="*/ 1248 h 1334"/>
                <a:gd name="T76" fmla="*/ 6000 w 10333"/>
                <a:gd name="T77" fmla="*/ 1241 h 1334"/>
                <a:gd name="T78" fmla="*/ 6702 w 10333"/>
                <a:gd name="T79" fmla="*/ 1173 h 1334"/>
                <a:gd name="T80" fmla="*/ 6872 w 10333"/>
                <a:gd name="T81" fmla="*/ 1179 h 1334"/>
                <a:gd name="T82" fmla="*/ 6853 w 10333"/>
                <a:gd name="T83" fmla="*/ 1274 h 1334"/>
                <a:gd name="T84" fmla="*/ 6683 w 10333"/>
                <a:gd name="T85" fmla="*/ 1268 h 1334"/>
                <a:gd name="T86" fmla="*/ 7368 w 10333"/>
                <a:gd name="T87" fmla="*/ 1193 h 1334"/>
                <a:gd name="T88" fmla="*/ 7539 w 10333"/>
                <a:gd name="T89" fmla="*/ 1197 h 1334"/>
                <a:gd name="T90" fmla="*/ 7521 w 10333"/>
                <a:gd name="T91" fmla="*/ 1293 h 1334"/>
                <a:gd name="T92" fmla="*/ 7349 w 10333"/>
                <a:gd name="T93" fmla="*/ 1289 h 1334"/>
                <a:gd name="T94" fmla="*/ 8050 w 10333"/>
                <a:gd name="T95" fmla="*/ 1209 h 1334"/>
                <a:gd name="T96" fmla="*/ 8220 w 10333"/>
                <a:gd name="T97" fmla="*/ 1212 h 1334"/>
                <a:gd name="T98" fmla="*/ 8203 w 10333"/>
                <a:gd name="T99" fmla="*/ 1307 h 1334"/>
                <a:gd name="T100" fmla="*/ 8031 w 10333"/>
                <a:gd name="T101" fmla="*/ 1304 h 1334"/>
                <a:gd name="T102" fmla="*/ 8701 w 10333"/>
                <a:gd name="T103" fmla="*/ 1220 h 1334"/>
                <a:gd name="T104" fmla="*/ 8871 w 10333"/>
                <a:gd name="T105" fmla="*/ 1222 h 1334"/>
                <a:gd name="T106" fmla="*/ 8884 w 10333"/>
                <a:gd name="T107" fmla="*/ 1318 h 1334"/>
                <a:gd name="T108" fmla="*/ 8714 w 10333"/>
                <a:gd name="T109" fmla="*/ 1316 h 1334"/>
                <a:gd name="T110" fmla="*/ 9367 w 10333"/>
                <a:gd name="T111" fmla="*/ 1229 h 1334"/>
                <a:gd name="T112" fmla="*/ 9535 w 10333"/>
                <a:gd name="T113" fmla="*/ 1230 h 1334"/>
                <a:gd name="T114" fmla="*/ 9549 w 10333"/>
                <a:gd name="T115" fmla="*/ 1327 h 1334"/>
                <a:gd name="T116" fmla="*/ 9380 w 10333"/>
                <a:gd name="T117" fmla="*/ 1325 h 1334"/>
                <a:gd name="T118" fmla="*/ 10046 w 10333"/>
                <a:gd name="T119" fmla="*/ 1235 h 1334"/>
                <a:gd name="T120" fmla="*/ 10217 w 10333"/>
                <a:gd name="T121" fmla="*/ 1237 h 1334"/>
                <a:gd name="T122" fmla="*/ 10231 w 10333"/>
                <a:gd name="T123" fmla="*/ 1333 h 1334"/>
                <a:gd name="T124" fmla="*/ 10060 w 10333"/>
                <a:gd name="T125" fmla="*/ 1332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33" h="1334">
                  <a:moveTo>
                    <a:pt x="65" y="6"/>
                  </a:moveTo>
                  <a:lnTo>
                    <a:pt x="81" y="10"/>
                  </a:lnTo>
                  <a:lnTo>
                    <a:pt x="96" y="14"/>
                  </a:lnTo>
                  <a:lnTo>
                    <a:pt x="113" y="19"/>
                  </a:lnTo>
                  <a:lnTo>
                    <a:pt x="127" y="23"/>
                  </a:lnTo>
                  <a:lnTo>
                    <a:pt x="144" y="28"/>
                  </a:lnTo>
                  <a:lnTo>
                    <a:pt x="158" y="31"/>
                  </a:lnTo>
                  <a:lnTo>
                    <a:pt x="175" y="36"/>
                  </a:lnTo>
                  <a:lnTo>
                    <a:pt x="189" y="40"/>
                  </a:lnTo>
                  <a:lnTo>
                    <a:pt x="206" y="45"/>
                  </a:lnTo>
                  <a:lnTo>
                    <a:pt x="222" y="49"/>
                  </a:lnTo>
                  <a:lnTo>
                    <a:pt x="237" y="54"/>
                  </a:lnTo>
                  <a:lnTo>
                    <a:pt x="253" y="58"/>
                  </a:lnTo>
                  <a:lnTo>
                    <a:pt x="267" y="62"/>
                  </a:lnTo>
                  <a:lnTo>
                    <a:pt x="284" y="67"/>
                  </a:lnTo>
                  <a:lnTo>
                    <a:pt x="299" y="71"/>
                  </a:lnTo>
                  <a:lnTo>
                    <a:pt x="315" y="76"/>
                  </a:lnTo>
                  <a:lnTo>
                    <a:pt x="330" y="80"/>
                  </a:lnTo>
                  <a:lnTo>
                    <a:pt x="344" y="84"/>
                  </a:lnTo>
                  <a:cubicBezTo>
                    <a:pt x="370" y="92"/>
                    <a:pt x="384" y="118"/>
                    <a:pt x="377" y="144"/>
                  </a:cubicBezTo>
                  <a:cubicBezTo>
                    <a:pt x="370" y="169"/>
                    <a:pt x="343" y="184"/>
                    <a:pt x="317" y="177"/>
                  </a:cubicBezTo>
                  <a:lnTo>
                    <a:pt x="304" y="173"/>
                  </a:lnTo>
                  <a:lnTo>
                    <a:pt x="288" y="168"/>
                  </a:lnTo>
                  <a:lnTo>
                    <a:pt x="273" y="164"/>
                  </a:lnTo>
                  <a:lnTo>
                    <a:pt x="257" y="159"/>
                  </a:lnTo>
                  <a:lnTo>
                    <a:pt x="243" y="155"/>
                  </a:lnTo>
                  <a:lnTo>
                    <a:pt x="226" y="151"/>
                  </a:lnTo>
                  <a:lnTo>
                    <a:pt x="211" y="146"/>
                  </a:lnTo>
                  <a:lnTo>
                    <a:pt x="195" y="142"/>
                  </a:lnTo>
                  <a:lnTo>
                    <a:pt x="180" y="137"/>
                  </a:lnTo>
                  <a:lnTo>
                    <a:pt x="165" y="133"/>
                  </a:lnTo>
                  <a:lnTo>
                    <a:pt x="149" y="129"/>
                  </a:lnTo>
                  <a:lnTo>
                    <a:pt x="134" y="124"/>
                  </a:lnTo>
                  <a:lnTo>
                    <a:pt x="118" y="120"/>
                  </a:lnTo>
                  <a:lnTo>
                    <a:pt x="103" y="116"/>
                  </a:lnTo>
                  <a:lnTo>
                    <a:pt x="87" y="112"/>
                  </a:lnTo>
                  <a:lnTo>
                    <a:pt x="72" y="107"/>
                  </a:lnTo>
                  <a:lnTo>
                    <a:pt x="57" y="103"/>
                  </a:lnTo>
                  <a:lnTo>
                    <a:pt x="41" y="99"/>
                  </a:lnTo>
                  <a:cubicBezTo>
                    <a:pt x="16" y="93"/>
                    <a:pt x="0" y="67"/>
                    <a:pt x="7" y="41"/>
                  </a:cubicBezTo>
                  <a:cubicBezTo>
                    <a:pt x="14" y="15"/>
                    <a:pt x="40" y="0"/>
                    <a:pt x="65" y="6"/>
                  </a:cubicBezTo>
                  <a:close/>
                  <a:moveTo>
                    <a:pt x="713" y="195"/>
                  </a:moveTo>
                  <a:lnTo>
                    <a:pt x="719" y="196"/>
                  </a:lnTo>
                  <a:lnTo>
                    <a:pt x="733" y="200"/>
                  </a:lnTo>
                  <a:lnTo>
                    <a:pt x="750" y="206"/>
                  </a:lnTo>
                  <a:lnTo>
                    <a:pt x="765" y="211"/>
                  </a:lnTo>
                  <a:lnTo>
                    <a:pt x="779" y="215"/>
                  </a:lnTo>
                  <a:lnTo>
                    <a:pt x="796" y="220"/>
                  </a:lnTo>
                  <a:lnTo>
                    <a:pt x="812" y="225"/>
                  </a:lnTo>
                  <a:lnTo>
                    <a:pt x="826" y="229"/>
                  </a:lnTo>
                  <a:lnTo>
                    <a:pt x="843" y="235"/>
                  </a:lnTo>
                  <a:lnTo>
                    <a:pt x="858" y="240"/>
                  </a:lnTo>
                  <a:lnTo>
                    <a:pt x="874" y="245"/>
                  </a:lnTo>
                  <a:lnTo>
                    <a:pt x="889" y="250"/>
                  </a:lnTo>
                  <a:lnTo>
                    <a:pt x="903" y="254"/>
                  </a:lnTo>
                  <a:lnTo>
                    <a:pt x="920" y="259"/>
                  </a:lnTo>
                  <a:lnTo>
                    <a:pt x="936" y="264"/>
                  </a:lnTo>
                  <a:lnTo>
                    <a:pt x="951" y="269"/>
                  </a:lnTo>
                  <a:lnTo>
                    <a:pt x="967" y="274"/>
                  </a:lnTo>
                  <a:lnTo>
                    <a:pt x="982" y="279"/>
                  </a:lnTo>
                  <a:lnTo>
                    <a:pt x="988" y="281"/>
                  </a:lnTo>
                  <a:cubicBezTo>
                    <a:pt x="1013" y="289"/>
                    <a:pt x="1027" y="316"/>
                    <a:pt x="1019" y="342"/>
                  </a:cubicBezTo>
                  <a:cubicBezTo>
                    <a:pt x="1011" y="367"/>
                    <a:pt x="984" y="381"/>
                    <a:pt x="959" y="373"/>
                  </a:cubicBezTo>
                  <a:lnTo>
                    <a:pt x="953" y="371"/>
                  </a:lnTo>
                  <a:lnTo>
                    <a:pt x="937" y="366"/>
                  </a:lnTo>
                  <a:lnTo>
                    <a:pt x="922" y="361"/>
                  </a:lnTo>
                  <a:lnTo>
                    <a:pt x="906" y="356"/>
                  </a:lnTo>
                  <a:lnTo>
                    <a:pt x="891" y="351"/>
                  </a:lnTo>
                  <a:lnTo>
                    <a:pt x="877" y="346"/>
                  </a:lnTo>
                  <a:lnTo>
                    <a:pt x="860" y="341"/>
                  </a:lnTo>
                  <a:lnTo>
                    <a:pt x="844" y="336"/>
                  </a:lnTo>
                  <a:lnTo>
                    <a:pt x="829" y="331"/>
                  </a:lnTo>
                  <a:lnTo>
                    <a:pt x="813" y="326"/>
                  </a:lnTo>
                  <a:lnTo>
                    <a:pt x="799" y="322"/>
                  </a:lnTo>
                  <a:lnTo>
                    <a:pt x="782" y="317"/>
                  </a:lnTo>
                  <a:lnTo>
                    <a:pt x="767" y="312"/>
                  </a:lnTo>
                  <a:lnTo>
                    <a:pt x="753" y="307"/>
                  </a:lnTo>
                  <a:lnTo>
                    <a:pt x="736" y="302"/>
                  </a:lnTo>
                  <a:lnTo>
                    <a:pt x="720" y="297"/>
                  </a:lnTo>
                  <a:lnTo>
                    <a:pt x="706" y="293"/>
                  </a:lnTo>
                  <a:lnTo>
                    <a:pt x="689" y="288"/>
                  </a:lnTo>
                  <a:lnTo>
                    <a:pt x="684" y="286"/>
                  </a:lnTo>
                  <a:cubicBezTo>
                    <a:pt x="659" y="278"/>
                    <a:pt x="645" y="251"/>
                    <a:pt x="653" y="226"/>
                  </a:cubicBezTo>
                  <a:cubicBezTo>
                    <a:pt x="661" y="200"/>
                    <a:pt x="688" y="186"/>
                    <a:pt x="713" y="195"/>
                  </a:cubicBezTo>
                  <a:close/>
                  <a:moveTo>
                    <a:pt x="1354" y="399"/>
                  </a:moveTo>
                  <a:lnTo>
                    <a:pt x="1354" y="399"/>
                  </a:lnTo>
                  <a:lnTo>
                    <a:pt x="1370" y="404"/>
                  </a:lnTo>
                  <a:lnTo>
                    <a:pt x="1385" y="409"/>
                  </a:lnTo>
                  <a:lnTo>
                    <a:pt x="1401" y="414"/>
                  </a:lnTo>
                  <a:lnTo>
                    <a:pt x="1416" y="419"/>
                  </a:lnTo>
                  <a:lnTo>
                    <a:pt x="1432" y="424"/>
                  </a:lnTo>
                  <a:lnTo>
                    <a:pt x="1447" y="429"/>
                  </a:lnTo>
                  <a:lnTo>
                    <a:pt x="1463" y="434"/>
                  </a:lnTo>
                  <a:lnTo>
                    <a:pt x="1478" y="439"/>
                  </a:lnTo>
                  <a:lnTo>
                    <a:pt x="1492" y="443"/>
                  </a:lnTo>
                  <a:lnTo>
                    <a:pt x="1509" y="449"/>
                  </a:lnTo>
                  <a:lnTo>
                    <a:pt x="1525" y="454"/>
                  </a:lnTo>
                  <a:lnTo>
                    <a:pt x="1540" y="459"/>
                  </a:lnTo>
                  <a:lnTo>
                    <a:pt x="1556" y="464"/>
                  </a:lnTo>
                  <a:lnTo>
                    <a:pt x="1571" y="469"/>
                  </a:lnTo>
                  <a:lnTo>
                    <a:pt x="1587" y="474"/>
                  </a:lnTo>
                  <a:lnTo>
                    <a:pt x="1602" y="479"/>
                  </a:lnTo>
                  <a:lnTo>
                    <a:pt x="1616" y="483"/>
                  </a:lnTo>
                  <a:lnTo>
                    <a:pt x="1628" y="487"/>
                  </a:lnTo>
                  <a:cubicBezTo>
                    <a:pt x="1653" y="495"/>
                    <a:pt x="1667" y="522"/>
                    <a:pt x="1659" y="547"/>
                  </a:cubicBezTo>
                  <a:cubicBezTo>
                    <a:pt x="1651" y="572"/>
                    <a:pt x="1624" y="586"/>
                    <a:pt x="1598" y="578"/>
                  </a:cubicBezTo>
                  <a:lnTo>
                    <a:pt x="1590" y="575"/>
                  </a:lnTo>
                  <a:lnTo>
                    <a:pt x="1573" y="570"/>
                  </a:lnTo>
                  <a:lnTo>
                    <a:pt x="1557" y="565"/>
                  </a:lnTo>
                  <a:lnTo>
                    <a:pt x="1542" y="560"/>
                  </a:lnTo>
                  <a:lnTo>
                    <a:pt x="1526" y="555"/>
                  </a:lnTo>
                  <a:lnTo>
                    <a:pt x="1511" y="550"/>
                  </a:lnTo>
                  <a:lnTo>
                    <a:pt x="1495" y="545"/>
                  </a:lnTo>
                  <a:lnTo>
                    <a:pt x="1480" y="540"/>
                  </a:lnTo>
                  <a:lnTo>
                    <a:pt x="1466" y="536"/>
                  </a:lnTo>
                  <a:lnTo>
                    <a:pt x="1449" y="531"/>
                  </a:lnTo>
                  <a:lnTo>
                    <a:pt x="1433" y="526"/>
                  </a:lnTo>
                  <a:lnTo>
                    <a:pt x="1418" y="521"/>
                  </a:lnTo>
                  <a:lnTo>
                    <a:pt x="1402" y="516"/>
                  </a:lnTo>
                  <a:lnTo>
                    <a:pt x="1387" y="511"/>
                  </a:lnTo>
                  <a:lnTo>
                    <a:pt x="1371" y="506"/>
                  </a:lnTo>
                  <a:lnTo>
                    <a:pt x="1356" y="501"/>
                  </a:lnTo>
                  <a:lnTo>
                    <a:pt x="1340" y="496"/>
                  </a:lnTo>
                  <a:lnTo>
                    <a:pt x="1325" y="491"/>
                  </a:lnTo>
                  <a:lnTo>
                    <a:pt x="1324" y="490"/>
                  </a:lnTo>
                  <a:cubicBezTo>
                    <a:pt x="1299" y="482"/>
                    <a:pt x="1285" y="455"/>
                    <a:pt x="1293" y="430"/>
                  </a:cubicBezTo>
                  <a:cubicBezTo>
                    <a:pt x="1301" y="405"/>
                    <a:pt x="1328" y="391"/>
                    <a:pt x="1354" y="399"/>
                  </a:cubicBezTo>
                  <a:close/>
                  <a:moveTo>
                    <a:pt x="1993" y="596"/>
                  </a:moveTo>
                  <a:lnTo>
                    <a:pt x="2002" y="598"/>
                  </a:lnTo>
                  <a:lnTo>
                    <a:pt x="2019" y="603"/>
                  </a:lnTo>
                  <a:lnTo>
                    <a:pt x="2034" y="608"/>
                  </a:lnTo>
                  <a:lnTo>
                    <a:pt x="2048" y="611"/>
                  </a:lnTo>
                  <a:lnTo>
                    <a:pt x="2065" y="616"/>
                  </a:lnTo>
                  <a:lnTo>
                    <a:pt x="2081" y="621"/>
                  </a:lnTo>
                  <a:lnTo>
                    <a:pt x="2096" y="625"/>
                  </a:lnTo>
                  <a:lnTo>
                    <a:pt x="2110" y="629"/>
                  </a:lnTo>
                  <a:lnTo>
                    <a:pt x="2127" y="634"/>
                  </a:lnTo>
                  <a:lnTo>
                    <a:pt x="2141" y="637"/>
                  </a:lnTo>
                  <a:lnTo>
                    <a:pt x="2158" y="642"/>
                  </a:lnTo>
                  <a:lnTo>
                    <a:pt x="2172" y="646"/>
                  </a:lnTo>
                  <a:lnTo>
                    <a:pt x="2189" y="651"/>
                  </a:lnTo>
                  <a:lnTo>
                    <a:pt x="2203" y="654"/>
                  </a:lnTo>
                  <a:lnTo>
                    <a:pt x="2219" y="658"/>
                  </a:lnTo>
                  <a:lnTo>
                    <a:pt x="2236" y="663"/>
                  </a:lnTo>
                  <a:lnTo>
                    <a:pt x="2250" y="667"/>
                  </a:lnTo>
                  <a:lnTo>
                    <a:pt x="2265" y="671"/>
                  </a:lnTo>
                  <a:lnTo>
                    <a:pt x="2271" y="672"/>
                  </a:lnTo>
                  <a:cubicBezTo>
                    <a:pt x="2296" y="679"/>
                    <a:pt x="2312" y="705"/>
                    <a:pt x="2305" y="731"/>
                  </a:cubicBezTo>
                  <a:cubicBezTo>
                    <a:pt x="2299" y="756"/>
                    <a:pt x="2272" y="772"/>
                    <a:pt x="2247" y="765"/>
                  </a:cubicBezTo>
                  <a:lnTo>
                    <a:pt x="2241" y="764"/>
                  </a:lnTo>
                  <a:lnTo>
                    <a:pt x="2226" y="760"/>
                  </a:lnTo>
                  <a:lnTo>
                    <a:pt x="2209" y="756"/>
                  </a:lnTo>
                  <a:lnTo>
                    <a:pt x="2195" y="751"/>
                  </a:lnTo>
                  <a:lnTo>
                    <a:pt x="2179" y="747"/>
                  </a:lnTo>
                  <a:lnTo>
                    <a:pt x="2163" y="743"/>
                  </a:lnTo>
                  <a:lnTo>
                    <a:pt x="2148" y="739"/>
                  </a:lnTo>
                  <a:lnTo>
                    <a:pt x="2132" y="735"/>
                  </a:lnTo>
                  <a:lnTo>
                    <a:pt x="2117" y="730"/>
                  </a:lnTo>
                  <a:lnTo>
                    <a:pt x="2101" y="726"/>
                  </a:lnTo>
                  <a:lnTo>
                    <a:pt x="2086" y="722"/>
                  </a:lnTo>
                  <a:lnTo>
                    <a:pt x="2070" y="718"/>
                  </a:lnTo>
                  <a:lnTo>
                    <a:pt x="2054" y="713"/>
                  </a:lnTo>
                  <a:lnTo>
                    <a:pt x="2039" y="709"/>
                  </a:lnTo>
                  <a:lnTo>
                    <a:pt x="2024" y="704"/>
                  </a:lnTo>
                  <a:lnTo>
                    <a:pt x="2008" y="700"/>
                  </a:lnTo>
                  <a:lnTo>
                    <a:pt x="1992" y="696"/>
                  </a:lnTo>
                  <a:lnTo>
                    <a:pt x="1978" y="691"/>
                  </a:lnTo>
                  <a:lnTo>
                    <a:pt x="1969" y="689"/>
                  </a:lnTo>
                  <a:cubicBezTo>
                    <a:pt x="1943" y="682"/>
                    <a:pt x="1928" y="656"/>
                    <a:pt x="1934" y="631"/>
                  </a:cubicBezTo>
                  <a:cubicBezTo>
                    <a:pt x="1941" y="605"/>
                    <a:pt x="1967" y="590"/>
                    <a:pt x="1993" y="596"/>
                  </a:cubicBezTo>
                  <a:close/>
                  <a:moveTo>
                    <a:pt x="2642" y="763"/>
                  </a:moveTo>
                  <a:lnTo>
                    <a:pt x="2652" y="765"/>
                  </a:lnTo>
                  <a:lnTo>
                    <a:pt x="2667" y="768"/>
                  </a:lnTo>
                  <a:lnTo>
                    <a:pt x="2683" y="772"/>
                  </a:lnTo>
                  <a:lnTo>
                    <a:pt x="2697" y="774"/>
                  </a:lnTo>
                  <a:lnTo>
                    <a:pt x="2714" y="778"/>
                  </a:lnTo>
                  <a:lnTo>
                    <a:pt x="2729" y="782"/>
                  </a:lnTo>
                  <a:lnTo>
                    <a:pt x="2745" y="785"/>
                  </a:lnTo>
                  <a:lnTo>
                    <a:pt x="2759" y="788"/>
                  </a:lnTo>
                  <a:lnTo>
                    <a:pt x="2776" y="792"/>
                  </a:lnTo>
                  <a:lnTo>
                    <a:pt x="2790" y="794"/>
                  </a:lnTo>
                  <a:lnTo>
                    <a:pt x="2807" y="798"/>
                  </a:lnTo>
                  <a:lnTo>
                    <a:pt x="2821" y="801"/>
                  </a:lnTo>
                  <a:lnTo>
                    <a:pt x="2838" y="805"/>
                  </a:lnTo>
                  <a:lnTo>
                    <a:pt x="2852" y="807"/>
                  </a:lnTo>
                  <a:lnTo>
                    <a:pt x="2869" y="811"/>
                  </a:lnTo>
                  <a:lnTo>
                    <a:pt x="2883" y="814"/>
                  </a:lnTo>
                  <a:lnTo>
                    <a:pt x="2898" y="817"/>
                  </a:lnTo>
                  <a:lnTo>
                    <a:pt x="2914" y="820"/>
                  </a:lnTo>
                  <a:lnTo>
                    <a:pt x="2924" y="822"/>
                  </a:lnTo>
                  <a:cubicBezTo>
                    <a:pt x="2950" y="828"/>
                    <a:pt x="2966" y="854"/>
                    <a:pt x="2960" y="880"/>
                  </a:cubicBezTo>
                  <a:cubicBezTo>
                    <a:pt x="2954" y="905"/>
                    <a:pt x="2929" y="922"/>
                    <a:pt x="2903" y="916"/>
                  </a:cubicBezTo>
                  <a:lnTo>
                    <a:pt x="2895" y="914"/>
                  </a:lnTo>
                  <a:lnTo>
                    <a:pt x="2880" y="911"/>
                  </a:lnTo>
                  <a:lnTo>
                    <a:pt x="2864" y="908"/>
                  </a:lnTo>
                  <a:lnTo>
                    <a:pt x="2847" y="905"/>
                  </a:lnTo>
                  <a:lnTo>
                    <a:pt x="2833" y="902"/>
                  </a:lnTo>
                  <a:lnTo>
                    <a:pt x="2816" y="898"/>
                  </a:lnTo>
                  <a:lnTo>
                    <a:pt x="2802" y="895"/>
                  </a:lnTo>
                  <a:lnTo>
                    <a:pt x="2785" y="892"/>
                  </a:lnTo>
                  <a:lnTo>
                    <a:pt x="2771" y="889"/>
                  </a:lnTo>
                  <a:lnTo>
                    <a:pt x="2754" y="885"/>
                  </a:lnTo>
                  <a:lnTo>
                    <a:pt x="2740" y="882"/>
                  </a:lnTo>
                  <a:lnTo>
                    <a:pt x="2723" y="879"/>
                  </a:lnTo>
                  <a:lnTo>
                    <a:pt x="2708" y="875"/>
                  </a:lnTo>
                  <a:lnTo>
                    <a:pt x="2692" y="872"/>
                  </a:lnTo>
                  <a:lnTo>
                    <a:pt x="2678" y="869"/>
                  </a:lnTo>
                  <a:lnTo>
                    <a:pt x="2661" y="865"/>
                  </a:lnTo>
                  <a:lnTo>
                    <a:pt x="2646" y="862"/>
                  </a:lnTo>
                  <a:lnTo>
                    <a:pt x="2630" y="858"/>
                  </a:lnTo>
                  <a:lnTo>
                    <a:pt x="2621" y="856"/>
                  </a:lnTo>
                  <a:cubicBezTo>
                    <a:pt x="2595" y="850"/>
                    <a:pt x="2579" y="825"/>
                    <a:pt x="2585" y="799"/>
                  </a:cubicBezTo>
                  <a:cubicBezTo>
                    <a:pt x="2591" y="773"/>
                    <a:pt x="2616" y="757"/>
                    <a:pt x="2642" y="763"/>
                  </a:cubicBezTo>
                  <a:close/>
                  <a:moveTo>
                    <a:pt x="3300" y="891"/>
                  </a:moveTo>
                  <a:lnTo>
                    <a:pt x="3301" y="891"/>
                  </a:lnTo>
                  <a:lnTo>
                    <a:pt x="3315" y="894"/>
                  </a:lnTo>
                  <a:lnTo>
                    <a:pt x="3330" y="896"/>
                  </a:lnTo>
                  <a:lnTo>
                    <a:pt x="3346" y="899"/>
                  </a:lnTo>
                  <a:lnTo>
                    <a:pt x="3361" y="901"/>
                  </a:lnTo>
                  <a:lnTo>
                    <a:pt x="3377" y="904"/>
                  </a:lnTo>
                  <a:lnTo>
                    <a:pt x="3392" y="906"/>
                  </a:lnTo>
                  <a:lnTo>
                    <a:pt x="3408" y="909"/>
                  </a:lnTo>
                  <a:lnTo>
                    <a:pt x="3423" y="911"/>
                  </a:lnTo>
                  <a:lnTo>
                    <a:pt x="3439" y="914"/>
                  </a:lnTo>
                  <a:lnTo>
                    <a:pt x="3454" y="916"/>
                  </a:lnTo>
                  <a:lnTo>
                    <a:pt x="3470" y="919"/>
                  </a:lnTo>
                  <a:lnTo>
                    <a:pt x="3484" y="920"/>
                  </a:lnTo>
                  <a:lnTo>
                    <a:pt x="3501" y="923"/>
                  </a:lnTo>
                  <a:lnTo>
                    <a:pt x="3516" y="926"/>
                  </a:lnTo>
                  <a:lnTo>
                    <a:pt x="3532" y="928"/>
                  </a:lnTo>
                  <a:lnTo>
                    <a:pt x="3546" y="930"/>
                  </a:lnTo>
                  <a:lnTo>
                    <a:pt x="3563" y="933"/>
                  </a:lnTo>
                  <a:lnTo>
                    <a:pt x="3577" y="934"/>
                  </a:lnTo>
                  <a:lnTo>
                    <a:pt x="3583" y="935"/>
                  </a:lnTo>
                  <a:cubicBezTo>
                    <a:pt x="3609" y="940"/>
                    <a:pt x="3627" y="964"/>
                    <a:pt x="3623" y="990"/>
                  </a:cubicBezTo>
                  <a:cubicBezTo>
                    <a:pt x="3619" y="1017"/>
                    <a:pt x="3594" y="1034"/>
                    <a:pt x="3568" y="1030"/>
                  </a:cubicBezTo>
                  <a:lnTo>
                    <a:pt x="3564" y="1030"/>
                  </a:lnTo>
                  <a:lnTo>
                    <a:pt x="3547" y="1027"/>
                  </a:lnTo>
                  <a:lnTo>
                    <a:pt x="3533" y="1025"/>
                  </a:lnTo>
                  <a:lnTo>
                    <a:pt x="3516" y="1023"/>
                  </a:lnTo>
                  <a:lnTo>
                    <a:pt x="3501" y="1020"/>
                  </a:lnTo>
                  <a:lnTo>
                    <a:pt x="3485" y="1018"/>
                  </a:lnTo>
                  <a:lnTo>
                    <a:pt x="3471" y="1016"/>
                  </a:lnTo>
                  <a:lnTo>
                    <a:pt x="3454" y="1013"/>
                  </a:lnTo>
                  <a:lnTo>
                    <a:pt x="3439" y="1011"/>
                  </a:lnTo>
                  <a:lnTo>
                    <a:pt x="3423" y="1008"/>
                  </a:lnTo>
                  <a:lnTo>
                    <a:pt x="3408" y="1006"/>
                  </a:lnTo>
                  <a:lnTo>
                    <a:pt x="3392" y="1003"/>
                  </a:lnTo>
                  <a:lnTo>
                    <a:pt x="3377" y="1001"/>
                  </a:lnTo>
                  <a:lnTo>
                    <a:pt x="3361" y="998"/>
                  </a:lnTo>
                  <a:lnTo>
                    <a:pt x="3346" y="996"/>
                  </a:lnTo>
                  <a:lnTo>
                    <a:pt x="3330" y="993"/>
                  </a:lnTo>
                  <a:lnTo>
                    <a:pt x="3315" y="991"/>
                  </a:lnTo>
                  <a:lnTo>
                    <a:pt x="3299" y="988"/>
                  </a:lnTo>
                  <a:lnTo>
                    <a:pt x="3282" y="986"/>
                  </a:lnTo>
                  <a:lnTo>
                    <a:pt x="3282" y="986"/>
                  </a:lnTo>
                  <a:cubicBezTo>
                    <a:pt x="3256" y="980"/>
                    <a:pt x="3239" y="955"/>
                    <a:pt x="3244" y="929"/>
                  </a:cubicBezTo>
                  <a:cubicBezTo>
                    <a:pt x="3249" y="903"/>
                    <a:pt x="3274" y="886"/>
                    <a:pt x="3300" y="891"/>
                  </a:cubicBezTo>
                  <a:close/>
                  <a:moveTo>
                    <a:pt x="3962" y="986"/>
                  </a:moveTo>
                  <a:lnTo>
                    <a:pt x="3964" y="986"/>
                  </a:lnTo>
                  <a:lnTo>
                    <a:pt x="3980" y="988"/>
                  </a:lnTo>
                  <a:lnTo>
                    <a:pt x="3995" y="990"/>
                  </a:lnTo>
                  <a:lnTo>
                    <a:pt x="4009" y="992"/>
                  </a:lnTo>
                  <a:lnTo>
                    <a:pt x="4026" y="994"/>
                  </a:lnTo>
                  <a:lnTo>
                    <a:pt x="4042" y="996"/>
                  </a:lnTo>
                  <a:lnTo>
                    <a:pt x="4056" y="997"/>
                  </a:lnTo>
                  <a:lnTo>
                    <a:pt x="4073" y="999"/>
                  </a:lnTo>
                  <a:lnTo>
                    <a:pt x="4087" y="1001"/>
                  </a:lnTo>
                  <a:lnTo>
                    <a:pt x="4104" y="1003"/>
                  </a:lnTo>
                  <a:lnTo>
                    <a:pt x="4119" y="1005"/>
                  </a:lnTo>
                  <a:lnTo>
                    <a:pt x="4133" y="1006"/>
                  </a:lnTo>
                  <a:lnTo>
                    <a:pt x="4148" y="1008"/>
                  </a:lnTo>
                  <a:lnTo>
                    <a:pt x="4165" y="1010"/>
                  </a:lnTo>
                  <a:lnTo>
                    <a:pt x="4179" y="1011"/>
                  </a:lnTo>
                  <a:lnTo>
                    <a:pt x="4196" y="1013"/>
                  </a:lnTo>
                  <a:lnTo>
                    <a:pt x="4210" y="1015"/>
                  </a:lnTo>
                  <a:lnTo>
                    <a:pt x="4226" y="1016"/>
                  </a:lnTo>
                  <a:lnTo>
                    <a:pt x="4243" y="1018"/>
                  </a:lnTo>
                  <a:lnTo>
                    <a:pt x="4247" y="1019"/>
                  </a:lnTo>
                  <a:cubicBezTo>
                    <a:pt x="4273" y="1021"/>
                    <a:pt x="4293" y="1045"/>
                    <a:pt x="4290" y="1071"/>
                  </a:cubicBezTo>
                  <a:cubicBezTo>
                    <a:pt x="4288" y="1098"/>
                    <a:pt x="4264" y="1117"/>
                    <a:pt x="4238" y="1114"/>
                  </a:cubicBezTo>
                  <a:lnTo>
                    <a:pt x="4230" y="1114"/>
                  </a:lnTo>
                  <a:lnTo>
                    <a:pt x="4216" y="1112"/>
                  </a:lnTo>
                  <a:lnTo>
                    <a:pt x="4201" y="1110"/>
                  </a:lnTo>
                  <a:lnTo>
                    <a:pt x="4184" y="1109"/>
                  </a:lnTo>
                  <a:lnTo>
                    <a:pt x="4170" y="1107"/>
                  </a:lnTo>
                  <a:lnTo>
                    <a:pt x="4153" y="1105"/>
                  </a:lnTo>
                  <a:lnTo>
                    <a:pt x="4139" y="1103"/>
                  </a:lnTo>
                  <a:lnTo>
                    <a:pt x="4123" y="1102"/>
                  </a:lnTo>
                  <a:lnTo>
                    <a:pt x="4106" y="1100"/>
                  </a:lnTo>
                  <a:lnTo>
                    <a:pt x="4091" y="1098"/>
                  </a:lnTo>
                  <a:lnTo>
                    <a:pt x="4077" y="1096"/>
                  </a:lnTo>
                  <a:lnTo>
                    <a:pt x="4060" y="1095"/>
                  </a:lnTo>
                  <a:lnTo>
                    <a:pt x="4046" y="1093"/>
                  </a:lnTo>
                  <a:lnTo>
                    <a:pt x="4029" y="1091"/>
                  </a:lnTo>
                  <a:lnTo>
                    <a:pt x="4014" y="1089"/>
                  </a:lnTo>
                  <a:lnTo>
                    <a:pt x="4000" y="1087"/>
                  </a:lnTo>
                  <a:lnTo>
                    <a:pt x="3983" y="1086"/>
                  </a:lnTo>
                  <a:lnTo>
                    <a:pt x="3967" y="1084"/>
                  </a:lnTo>
                  <a:lnTo>
                    <a:pt x="3952" y="1082"/>
                  </a:lnTo>
                  <a:lnTo>
                    <a:pt x="3950" y="1081"/>
                  </a:lnTo>
                  <a:cubicBezTo>
                    <a:pt x="3924" y="1078"/>
                    <a:pt x="3905" y="1054"/>
                    <a:pt x="3909" y="1028"/>
                  </a:cubicBezTo>
                  <a:cubicBezTo>
                    <a:pt x="3912" y="1001"/>
                    <a:pt x="3936" y="983"/>
                    <a:pt x="3962" y="986"/>
                  </a:cubicBezTo>
                  <a:close/>
                  <a:moveTo>
                    <a:pt x="4628" y="1056"/>
                  </a:moveTo>
                  <a:lnTo>
                    <a:pt x="4643" y="1057"/>
                  </a:lnTo>
                  <a:lnTo>
                    <a:pt x="4660" y="1058"/>
                  </a:lnTo>
                  <a:lnTo>
                    <a:pt x="4675" y="1060"/>
                  </a:lnTo>
                  <a:lnTo>
                    <a:pt x="4689" y="1061"/>
                  </a:lnTo>
                  <a:lnTo>
                    <a:pt x="4706" y="1062"/>
                  </a:lnTo>
                  <a:lnTo>
                    <a:pt x="4722" y="1064"/>
                  </a:lnTo>
                  <a:lnTo>
                    <a:pt x="4736" y="1065"/>
                  </a:lnTo>
                  <a:lnTo>
                    <a:pt x="4753" y="1066"/>
                  </a:lnTo>
                  <a:lnTo>
                    <a:pt x="4767" y="1067"/>
                  </a:lnTo>
                  <a:lnTo>
                    <a:pt x="4784" y="1069"/>
                  </a:lnTo>
                  <a:lnTo>
                    <a:pt x="4798" y="1070"/>
                  </a:lnTo>
                  <a:lnTo>
                    <a:pt x="4815" y="1071"/>
                  </a:lnTo>
                  <a:lnTo>
                    <a:pt x="4829" y="1072"/>
                  </a:lnTo>
                  <a:lnTo>
                    <a:pt x="4846" y="1074"/>
                  </a:lnTo>
                  <a:lnTo>
                    <a:pt x="4860" y="1075"/>
                  </a:lnTo>
                  <a:lnTo>
                    <a:pt x="4877" y="1076"/>
                  </a:lnTo>
                  <a:lnTo>
                    <a:pt x="4891" y="1077"/>
                  </a:lnTo>
                  <a:lnTo>
                    <a:pt x="4906" y="1078"/>
                  </a:lnTo>
                  <a:lnTo>
                    <a:pt x="4916" y="1079"/>
                  </a:lnTo>
                  <a:cubicBezTo>
                    <a:pt x="4943" y="1082"/>
                    <a:pt x="4962" y="1105"/>
                    <a:pt x="4959" y="1131"/>
                  </a:cubicBezTo>
                  <a:cubicBezTo>
                    <a:pt x="4957" y="1158"/>
                    <a:pt x="4933" y="1177"/>
                    <a:pt x="4907" y="1175"/>
                  </a:cubicBezTo>
                  <a:lnTo>
                    <a:pt x="4900" y="1174"/>
                  </a:lnTo>
                  <a:lnTo>
                    <a:pt x="4884" y="1173"/>
                  </a:lnTo>
                  <a:lnTo>
                    <a:pt x="4867" y="1172"/>
                  </a:lnTo>
                  <a:lnTo>
                    <a:pt x="4853" y="1170"/>
                  </a:lnTo>
                  <a:lnTo>
                    <a:pt x="4836" y="1169"/>
                  </a:lnTo>
                  <a:lnTo>
                    <a:pt x="4822" y="1168"/>
                  </a:lnTo>
                  <a:lnTo>
                    <a:pt x="4805" y="1167"/>
                  </a:lnTo>
                  <a:lnTo>
                    <a:pt x="4791" y="1165"/>
                  </a:lnTo>
                  <a:lnTo>
                    <a:pt x="4774" y="1164"/>
                  </a:lnTo>
                  <a:lnTo>
                    <a:pt x="4760" y="1163"/>
                  </a:lnTo>
                  <a:lnTo>
                    <a:pt x="4743" y="1162"/>
                  </a:lnTo>
                  <a:lnTo>
                    <a:pt x="4729" y="1160"/>
                  </a:lnTo>
                  <a:lnTo>
                    <a:pt x="4712" y="1159"/>
                  </a:lnTo>
                  <a:lnTo>
                    <a:pt x="4697" y="1158"/>
                  </a:lnTo>
                  <a:lnTo>
                    <a:pt x="4683" y="1156"/>
                  </a:lnTo>
                  <a:lnTo>
                    <a:pt x="4666" y="1155"/>
                  </a:lnTo>
                  <a:lnTo>
                    <a:pt x="4650" y="1154"/>
                  </a:lnTo>
                  <a:lnTo>
                    <a:pt x="4636" y="1152"/>
                  </a:lnTo>
                  <a:lnTo>
                    <a:pt x="4621" y="1151"/>
                  </a:lnTo>
                  <a:cubicBezTo>
                    <a:pt x="4595" y="1150"/>
                    <a:pt x="4575" y="1127"/>
                    <a:pt x="4577" y="1100"/>
                  </a:cubicBezTo>
                  <a:cubicBezTo>
                    <a:pt x="4578" y="1074"/>
                    <a:pt x="4601" y="1054"/>
                    <a:pt x="4628" y="1056"/>
                  </a:cubicBezTo>
                  <a:close/>
                  <a:moveTo>
                    <a:pt x="5298" y="1106"/>
                  </a:moveTo>
                  <a:lnTo>
                    <a:pt x="5309" y="1107"/>
                  </a:lnTo>
                  <a:lnTo>
                    <a:pt x="5324" y="1108"/>
                  </a:lnTo>
                  <a:lnTo>
                    <a:pt x="5340" y="1109"/>
                  </a:lnTo>
                  <a:lnTo>
                    <a:pt x="5355" y="1110"/>
                  </a:lnTo>
                  <a:lnTo>
                    <a:pt x="5371" y="1111"/>
                  </a:lnTo>
                  <a:lnTo>
                    <a:pt x="5386" y="1112"/>
                  </a:lnTo>
                  <a:lnTo>
                    <a:pt x="5402" y="1113"/>
                  </a:lnTo>
                  <a:lnTo>
                    <a:pt x="5417" y="1114"/>
                  </a:lnTo>
                  <a:lnTo>
                    <a:pt x="5431" y="1114"/>
                  </a:lnTo>
                  <a:lnTo>
                    <a:pt x="5448" y="1115"/>
                  </a:lnTo>
                  <a:lnTo>
                    <a:pt x="5464" y="1116"/>
                  </a:lnTo>
                  <a:lnTo>
                    <a:pt x="5479" y="1117"/>
                  </a:lnTo>
                  <a:lnTo>
                    <a:pt x="5495" y="1118"/>
                  </a:lnTo>
                  <a:lnTo>
                    <a:pt x="5510" y="1119"/>
                  </a:lnTo>
                  <a:lnTo>
                    <a:pt x="5526" y="1120"/>
                  </a:lnTo>
                  <a:lnTo>
                    <a:pt x="5540" y="1120"/>
                  </a:lnTo>
                  <a:lnTo>
                    <a:pt x="5557" y="1122"/>
                  </a:lnTo>
                  <a:lnTo>
                    <a:pt x="5572" y="1123"/>
                  </a:lnTo>
                  <a:lnTo>
                    <a:pt x="5585" y="1123"/>
                  </a:lnTo>
                  <a:cubicBezTo>
                    <a:pt x="5612" y="1125"/>
                    <a:pt x="5632" y="1148"/>
                    <a:pt x="5630" y="1174"/>
                  </a:cubicBezTo>
                  <a:cubicBezTo>
                    <a:pt x="5628" y="1201"/>
                    <a:pt x="5605" y="1221"/>
                    <a:pt x="5579" y="1219"/>
                  </a:cubicBezTo>
                  <a:lnTo>
                    <a:pt x="5566" y="1218"/>
                  </a:lnTo>
                  <a:lnTo>
                    <a:pt x="5550" y="1217"/>
                  </a:lnTo>
                  <a:lnTo>
                    <a:pt x="5536" y="1216"/>
                  </a:lnTo>
                  <a:lnTo>
                    <a:pt x="5519" y="1216"/>
                  </a:lnTo>
                  <a:lnTo>
                    <a:pt x="5504" y="1215"/>
                  </a:lnTo>
                  <a:lnTo>
                    <a:pt x="5488" y="1214"/>
                  </a:lnTo>
                  <a:lnTo>
                    <a:pt x="5473" y="1213"/>
                  </a:lnTo>
                  <a:lnTo>
                    <a:pt x="5457" y="1212"/>
                  </a:lnTo>
                  <a:lnTo>
                    <a:pt x="5442" y="1211"/>
                  </a:lnTo>
                  <a:lnTo>
                    <a:pt x="5428" y="1210"/>
                  </a:lnTo>
                  <a:lnTo>
                    <a:pt x="5411" y="1209"/>
                  </a:lnTo>
                  <a:lnTo>
                    <a:pt x="5395" y="1208"/>
                  </a:lnTo>
                  <a:lnTo>
                    <a:pt x="5380" y="1207"/>
                  </a:lnTo>
                  <a:lnTo>
                    <a:pt x="5364" y="1206"/>
                  </a:lnTo>
                  <a:lnTo>
                    <a:pt x="5349" y="1205"/>
                  </a:lnTo>
                  <a:lnTo>
                    <a:pt x="5333" y="1204"/>
                  </a:lnTo>
                  <a:lnTo>
                    <a:pt x="5318" y="1203"/>
                  </a:lnTo>
                  <a:lnTo>
                    <a:pt x="5302" y="1202"/>
                  </a:lnTo>
                  <a:lnTo>
                    <a:pt x="5291" y="1202"/>
                  </a:lnTo>
                  <a:cubicBezTo>
                    <a:pt x="5265" y="1200"/>
                    <a:pt x="5245" y="1177"/>
                    <a:pt x="5247" y="1151"/>
                  </a:cubicBezTo>
                  <a:cubicBezTo>
                    <a:pt x="5248" y="1124"/>
                    <a:pt x="5271" y="1104"/>
                    <a:pt x="5298" y="1106"/>
                  </a:cubicBezTo>
                  <a:close/>
                  <a:moveTo>
                    <a:pt x="5967" y="1143"/>
                  </a:moveTo>
                  <a:lnTo>
                    <a:pt x="5974" y="1143"/>
                  </a:lnTo>
                  <a:lnTo>
                    <a:pt x="5989" y="1144"/>
                  </a:lnTo>
                  <a:lnTo>
                    <a:pt x="6006" y="1145"/>
                  </a:lnTo>
                  <a:lnTo>
                    <a:pt x="6020" y="1145"/>
                  </a:lnTo>
                  <a:lnTo>
                    <a:pt x="6037" y="1147"/>
                  </a:lnTo>
                  <a:lnTo>
                    <a:pt x="6051" y="1147"/>
                  </a:lnTo>
                  <a:lnTo>
                    <a:pt x="6068" y="1148"/>
                  </a:lnTo>
                  <a:lnTo>
                    <a:pt x="6082" y="1148"/>
                  </a:lnTo>
                  <a:lnTo>
                    <a:pt x="6098" y="1149"/>
                  </a:lnTo>
                  <a:lnTo>
                    <a:pt x="6115" y="1150"/>
                  </a:lnTo>
                  <a:lnTo>
                    <a:pt x="6129" y="1150"/>
                  </a:lnTo>
                  <a:lnTo>
                    <a:pt x="6146" y="1152"/>
                  </a:lnTo>
                  <a:lnTo>
                    <a:pt x="6160" y="1152"/>
                  </a:lnTo>
                  <a:lnTo>
                    <a:pt x="6175" y="1152"/>
                  </a:lnTo>
                  <a:lnTo>
                    <a:pt x="6192" y="1154"/>
                  </a:lnTo>
                  <a:lnTo>
                    <a:pt x="6206" y="1154"/>
                  </a:lnTo>
                  <a:lnTo>
                    <a:pt x="6222" y="1154"/>
                  </a:lnTo>
                  <a:lnTo>
                    <a:pt x="6239" y="1156"/>
                  </a:lnTo>
                  <a:lnTo>
                    <a:pt x="6253" y="1156"/>
                  </a:lnTo>
                  <a:lnTo>
                    <a:pt x="6255" y="1156"/>
                  </a:lnTo>
                  <a:cubicBezTo>
                    <a:pt x="6281" y="1157"/>
                    <a:pt x="6302" y="1179"/>
                    <a:pt x="6301" y="1206"/>
                  </a:cubicBezTo>
                  <a:cubicBezTo>
                    <a:pt x="6300" y="1232"/>
                    <a:pt x="6278" y="1253"/>
                    <a:pt x="6252" y="1252"/>
                  </a:cubicBezTo>
                  <a:lnTo>
                    <a:pt x="6249" y="1252"/>
                  </a:lnTo>
                  <a:lnTo>
                    <a:pt x="6232" y="1251"/>
                  </a:lnTo>
                  <a:lnTo>
                    <a:pt x="6218" y="1250"/>
                  </a:lnTo>
                  <a:lnTo>
                    <a:pt x="6203" y="1250"/>
                  </a:lnTo>
                  <a:lnTo>
                    <a:pt x="6186" y="1249"/>
                  </a:lnTo>
                  <a:lnTo>
                    <a:pt x="6172" y="1248"/>
                  </a:lnTo>
                  <a:lnTo>
                    <a:pt x="6156" y="1248"/>
                  </a:lnTo>
                  <a:lnTo>
                    <a:pt x="6139" y="1247"/>
                  </a:lnTo>
                  <a:lnTo>
                    <a:pt x="6125" y="1246"/>
                  </a:lnTo>
                  <a:lnTo>
                    <a:pt x="6108" y="1246"/>
                  </a:lnTo>
                  <a:lnTo>
                    <a:pt x="6094" y="1245"/>
                  </a:lnTo>
                  <a:lnTo>
                    <a:pt x="6079" y="1244"/>
                  </a:lnTo>
                  <a:lnTo>
                    <a:pt x="6062" y="1244"/>
                  </a:lnTo>
                  <a:lnTo>
                    <a:pt x="6048" y="1243"/>
                  </a:lnTo>
                  <a:lnTo>
                    <a:pt x="6031" y="1242"/>
                  </a:lnTo>
                  <a:lnTo>
                    <a:pt x="6017" y="1241"/>
                  </a:lnTo>
                  <a:lnTo>
                    <a:pt x="6000" y="1241"/>
                  </a:lnTo>
                  <a:lnTo>
                    <a:pt x="5986" y="1240"/>
                  </a:lnTo>
                  <a:lnTo>
                    <a:pt x="5970" y="1239"/>
                  </a:lnTo>
                  <a:lnTo>
                    <a:pt x="5964" y="1239"/>
                  </a:lnTo>
                  <a:cubicBezTo>
                    <a:pt x="5937" y="1238"/>
                    <a:pt x="5917" y="1216"/>
                    <a:pt x="5917" y="1190"/>
                  </a:cubicBezTo>
                  <a:cubicBezTo>
                    <a:pt x="5918" y="1163"/>
                    <a:pt x="5940" y="1142"/>
                    <a:pt x="5967" y="1143"/>
                  </a:cubicBezTo>
                  <a:close/>
                  <a:moveTo>
                    <a:pt x="6638" y="1171"/>
                  </a:moveTo>
                  <a:lnTo>
                    <a:pt x="6640" y="1171"/>
                  </a:lnTo>
                  <a:lnTo>
                    <a:pt x="6655" y="1171"/>
                  </a:lnTo>
                  <a:lnTo>
                    <a:pt x="6671" y="1172"/>
                  </a:lnTo>
                  <a:lnTo>
                    <a:pt x="6686" y="1172"/>
                  </a:lnTo>
                  <a:lnTo>
                    <a:pt x="6702" y="1173"/>
                  </a:lnTo>
                  <a:lnTo>
                    <a:pt x="6717" y="1173"/>
                  </a:lnTo>
                  <a:lnTo>
                    <a:pt x="6734" y="1175"/>
                  </a:lnTo>
                  <a:lnTo>
                    <a:pt x="6748" y="1175"/>
                  </a:lnTo>
                  <a:lnTo>
                    <a:pt x="6764" y="1175"/>
                  </a:lnTo>
                  <a:lnTo>
                    <a:pt x="6779" y="1176"/>
                  </a:lnTo>
                  <a:lnTo>
                    <a:pt x="6795" y="1176"/>
                  </a:lnTo>
                  <a:lnTo>
                    <a:pt x="6810" y="1177"/>
                  </a:lnTo>
                  <a:lnTo>
                    <a:pt x="6826" y="1177"/>
                  </a:lnTo>
                  <a:lnTo>
                    <a:pt x="6841" y="1178"/>
                  </a:lnTo>
                  <a:lnTo>
                    <a:pt x="6857" y="1178"/>
                  </a:lnTo>
                  <a:lnTo>
                    <a:pt x="6872" y="1179"/>
                  </a:lnTo>
                  <a:lnTo>
                    <a:pt x="6888" y="1179"/>
                  </a:lnTo>
                  <a:lnTo>
                    <a:pt x="6903" y="1180"/>
                  </a:lnTo>
                  <a:lnTo>
                    <a:pt x="6919" y="1180"/>
                  </a:lnTo>
                  <a:lnTo>
                    <a:pt x="6926" y="1181"/>
                  </a:lnTo>
                  <a:cubicBezTo>
                    <a:pt x="6953" y="1182"/>
                    <a:pt x="6973" y="1204"/>
                    <a:pt x="6973" y="1230"/>
                  </a:cubicBezTo>
                  <a:cubicBezTo>
                    <a:pt x="6972" y="1257"/>
                    <a:pt x="6950" y="1278"/>
                    <a:pt x="6923" y="1277"/>
                  </a:cubicBezTo>
                  <a:lnTo>
                    <a:pt x="6915" y="1276"/>
                  </a:lnTo>
                  <a:lnTo>
                    <a:pt x="6900" y="1276"/>
                  </a:lnTo>
                  <a:lnTo>
                    <a:pt x="6884" y="1275"/>
                  </a:lnTo>
                  <a:lnTo>
                    <a:pt x="6869" y="1275"/>
                  </a:lnTo>
                  <a:lnTo>
                    <a:pt x="6853" y="1274"/>
                  </a:lnTo>
                  <a:lnTo>
                    <a:pt x="6838" y="1274"/>
                  </a:lnTo>
                  <a:lnTo>
                    <a:pt x="6822" y="1273"/>
                  </a:lnTo>
                  <a:lnTo>
                    <a:pt x="6807" y="1273"/>
                  </a:lnTo>
                  <a:lnTo>
                    <a:pt x="6791" y="1272"/>
                  </a:lnTo>
                  <a:lnTo>
                    <a:pt x="6776" y="1272"/>
                  </a:lnTo>
                  <a:lnTo>
                    <a:pt x="6760" y="1271"/>
                  </a:lnTo>
                  <a:lnTo>
                    <a:pt x="6745" y="1271"/>
                  </a:lnTo>
                  <a:lnTo>
                    <a:pt x="6728" y="1270"/>
                  </a:lnTo>
                  <a:lnTo>
                    <a:pt x="6714" y="1269"/>
                  </a:lnTo>
                  <a:lnTo>
                    <a:pt x="6698" y="1269"/>
                  </a:lnTo>
                  <a:lnTo>
                    <a:pt x="6683" y="1268"/>
                  </a:lnTo>
                  <a:lnTo>
                    <a:pt x="6667" y="1268"/>
                  </a:lnTo>
                  <a:lnTo>
                    <a:pt x="6652" y="1267"/>
                  </a:lnTo>
                  <a:lnTo>
                    <a:pt x="6636" y="1267"/>
                  </a:lnTo>
                  <a:lnTo>
                    <a:pt x="6635" y="1267"/>
                  </a:lnTo>
                  <a:cubicBezTo>
                    <a:pt x="6609" y="1266"/>
                    <a:pt x="6588" y="1244"/>
                    <a:pt x="6589" y="1217"/>
                  </a:cubicBezTo>
                  <a:cubicBezTo>
                    <a:pt x="6590" y="1191"/>
                    <a:pt x="6612" y="1170"/>
                    <a:pt x="6638" y="1171"/>
                  </a:cubicBezTo>
                  <a:close/>
                  <a:moveTo>
                    <a:pt x="7310" y="1192"/>
                  </a:moveTo>
                  <a:lnTo>
                    <a:pt x="7322" y="1192"/>
                  </a:lnTo>
                  <a:lnTo>
                    <a:pt x="7337" y="1192"/>
                  </a:lnTo>
                  <a:lnTo>
                    <a:pt x="7353" y="1193"/>
                  </a:lnTo>
                  <a:lnTo>
                    <a:pt x="7368" y="1193"/>
                  </a:lnTo>
                  <a:lnTo>
                    <a:pt x="7382" y="1193"/>
                  </a:lnTo>
                  <a:lnTo>
                    <a:pt x="7399" y="1194"/>
                  </a:lnTo>
                  <a:lnTo>
                    <a:pt x="7415" y="1194"/>
                  </a:lnTo>
                  <a:lnTo>
                    <a:pt x="7430" y="1195"/>
                  </a:lnTo>
                  <a:lnTo>
                    <a:pt x="7446" y="1195"/>
                  </a:lnTo>
                  <a:lnTo>
                    <a:pt x="7459" y="1195"/>
                  </a:lnTo>
                  <a:lnTo>
                    <a:pt x="7477" y="1196"/>
                  </a:lnTo>
                  <a:lnTo>
                    <a:pt x="7492" y="1196"/>
                  </a:lnTo>
                  <a:lnTo>
                    <a:pt x="7508" y="1197"/>
                  </a:lnTo>
                  <a:lnTo>
                    <a:pt x="7521" y="1197"/>
                  </a:lnTo>
                  <a:lnTo>
                    <a:pt x="7539" y="1197"/>
                  </a:lnTo>
                  <a:lnTo>
                    <a:pt x="7554" y="1198"/>
                  </a:lnTo>
                  <a:lnTo>
                    <a:pt x="7569" y="1198"/>
                  </a:lnTo>
                  <a:lnTo>
                    <a:pt x="7583" y="1198"/>
                  </a:lnTo>
                  <a:lnTo>
                    <a:pt x="7598" y="1199"/>
                  </a:lnTo>
                  <a:cubicBezTo>
                    <a:pt x="7624" y="1200"/>
                    <a:pt x="7645" y="1222"/>
                    <a:pt x="7644" y="1248"/>
                  </a:cubicBezTo>
                  <a:cubicBezTo>
                    <a:pt x="7643" y="1275"/>
                    <a:pt x="7621" y="1296"/>
                    <a:pt x="7595" y="1295"/>
                  </a:cubicBezTo>
                  <a:lnTo>
                    <a:pt x="7583" y="1294"/>
                  </a:lnTo>
                  <a:lnTo>
                    <a:pt x="7566" y="1294"/>
                  </a:lnTo>
                  <a:lnTo>
                    <a:pt x="7551" y="1294"/>
                  </a:lnTo>
                  <a:lnTo>
                    <a:pt x="7535" y="1293"/>
                  </a:lnTo>
                  <a:lnTo>
                    <a:pt x="7521" y="1293"/>
                  </a:lnTo>
                  <a:lnTo>
                    <a:pt x="7504" y="1293"/>
                  </a:lnTo>
                  <a:lnTo>
                    <a:pt x="7489" y="1292"/>
                  </a:lnTo>
                  <a:lnTo>
                    <a:pt x="7473" y="1292"/>
                  </a:lnTo>
                  <a:lnTo>
                    <a:pt x="7459" y="1291"/>
                  </a:lnTo>
                  <a:lnTo>
                    <a:pt x="7442" y="1291"/>
                  </a:lnTo>
                  <a:lnTo>
                    <a:pt x="7427" y="1291"/>
                  </a:lnTo>
                  <a:lnTo>
                    <a:pt x="7411" y="1290"/>
                  </a:lnTo>
                  <a:lnTo>
                    <a:pt x="7396" y="1290"/>
                  </a:lnTo>
                  <a:lnTo>
                    <a:pt x="7382" y="1289"/>
                  </a:lnTo>
                  <a:lnTo>
                    <a:pt x="7365" y="1289"/>
                  </a:lnTo>
                  <a:lnTo>
                    <a:pt x="7349" y="1289"/>
                  </a:lnTo>
                  <a:lnTo>
                    <a:pt x="7334" y="1288"/>
                  </a:lnTo>
                  <a:lnTo>
                    <a:pt x="7318" y="1288"/>
                  </a:lnTo>
                  <a:lnTo>
                    <a:pt x="7307" y="1288"/>
                  </a:lnTo>
                  <a:cubicBezTo>
                    <a:pt x="7280" y="1287"/>
                    <a:pt x="7260" y="1265"/>
                    <a:pt x="7260" y="1238"/>
                  </a:cubicBezTo>
                  <a:cubicBezTo>
                    <a:pt x="7261" y="1212"/>
                    <a:pt x="7283" y="1191"/>
                    <a:pt x="7310" y="1192"/>
                  </a:cubicBezTo>
                  <a:close/>
                  <a:moveTo>
                    <a:pt x="7982" y="1207"/>
                  </a:moveTo>
                  <a:lnTo>
                    <a:pt x="7988" y="1207"/>
                  </a:lnTo>
                  <a:lnTo>
                    <a:pt x="8003" y="1208"/>
                  </a:lnTo>
                  <a:lnTo>
                    <a:pt x="8017" y="1208"/>
                  </a:lnTo>
                  <a:lnTo>
                    <a:pt x="8034" y="1208"/>
                  </a:lnTo>
                  <a:lnTo>
                    <a:pt x="8050" y="1209"/>
                  </a:lnTo>
                  <a:lnTo>
                    <a:pt x="8063" y="1209"/>
                  </a:lnTo>
                  <a:lnTo>
                    <a:pt x="8081" y="1209"/>
                  </a:lnTo>
                  <a:lnTo>
                    <a:pt x="8094" y="1209"/>
                  </a:lnTo>
                  <a:lnTo>
                    <a:pt x="8112" y="1210"/>
                  </a:lnTo>
                  <a:lnTo>
                    <a:pt x="8127" y="1210"/>
                  </a:lnTo>
                  <a:lnTo>
                    <a:pt x="8141" y="1210"/>
                  </a:lnTo>
                  <a:lnTo>
                    <a:pt x="8158" y="1211"/>
                  </a:lnTo>
                  <a:lnTo>
                    <a:pt x="8172" y="1211"/>
                  </a:lnTo>
                  <a:lnTo>
                    <a:pt x="8189" y="1211"/>
                  </a:lnTo>
                  <a:lnTo>
                    <a:pt x="8203" y="1211"/>
                  </a:lnTo>
                  <a:lnTo>
                    <a:pt x="8220" y="1212"/>
                  </a:lnTo>
                  <a:lnTo>
                    <a:pt x="8236" y="1212"/>
                  </a:lnTo>
                  <a:lnTo>
                    <a:pt x="8249" y="1212"/>
                  </a:lnTo>
                  <a:lnTo>
                    <a:pt x="8267" y="1213"/>
                  </a:lnTo>
                  <a:lnTo>
                    <a:pt x="8268" y="1213"/>
                  </a:lnTo>
                  <a:cubicBezTo>
                    <a:pt x="8295" y="1213"/>
                    <a:pt x="8316" y="1234"/>
                    <a:pt x="8316" y="1261"/>
                  </a:cubicBezTo>
                  <a:cubicBezTo>
                    <a:pt x="8316" y="1287"/>
                    <a:pt x="8295" y="1309"/>
                    <a:pt x="8268" y="1309"/>
                  </a:cubicBezTo>
                  <a:lnTo>
                    <a:pt x="8263" y="1309"/>
                  </a:lnTo>
                  <a:lnTo>
                    <a:pt x="8249" y="1308"/>
                  </a:lnTo>
                  <a:lnTo>
                    <a:pt x="8232" y="1308"/>
                  </a:lnTo>
                  <a:lnTo>
                    <a:pt x="8217" y="1308"/>
                  </a:lnTo>
                  <a:lnTo>
                    <a:pt x="8203" y="1307"/>
                  </a:lnTo>
                  <a:lnTo>
                    <a:pt x="8186" y="1307"/>
                  </a:lnTo>
                  <a:lnTo>
                    <a:pt x="8172" y="1307"/>
                  </a:lnTo>
                  <a:lnTo>
                    <a:pt x="8155" y="1307"/>
                  </a:lnTo>
                  <a:lnTo>
                    <a:pt x="8141" y="1306"/>
                  </a:lnTo>
                  <a:lnTo>
                    <a:pt x="8124" y="1306"/>
                  </a:lnTo>
                  <a:lnTo>
                    <a:pt x="8108" y="1306"/>
                  </a:lnTo>
                  <a:lnTo>
                    <a:pt x="8094" y="1305"/>
                  </a:lnTo>
                  <a:lnTo>
                    <a:pt x="8077" y="1305"/>
                  </a:lnTo>
                  <a:lnTo>
                    <a:pt x="8063" y="1305"/>
                  </a:lnTo>
                  <a:lnTo>
                    <a:pt x="8046" y="1305"/>
                  </a:lnTo>
                  <a:lnTo>
                    <a:pt x="8031" y="1304"/>
                  </a:lnTo>
                  <a:lnTo>
                    <a:pt x="8017" y="1304"/>
                  </a:lnTo>
                  <a:lnTo>
                    <a:pt x="8000" y="1304"/>
                  </a:lnTo>
                  <a:lnTo>
                    <a:pt x="7984" y="1303"/>
                  </a:lnTo>
                  <a:lnTo>
                    <a:pt x="7979" y="1303"/>
                  </a:lnTo>
                  <a:cubicBezTo>
                    <a:pt x="7952" y="1302"/>
                    <a:pt x="7931" y="1280"/>
                    <a:pt x="7932" y="1254"/>
                  </a:cubicBezTo>
                  <a:cubicBezTo>
                    <a:pt x="7933" y="1227"/>
                    <a:pt x="7955" y="1206"/>
                    <a:pt x="7982" y="1207"/>
                  </a:cubicBezTo>
                  <a:close/>
                  <a:moveTo>
                    <a:pt x="8654" y="1219"/>
                  </a:moveTo>
                  <a:lnTo>
                    <a:pt x="8654" y="1219"/>
                  </a:lnTo>
                  <a:lnTo>
                    <a:pt x="8668" y="1219"/>
                  </a:lnTo>
                  <a:lnTo>
                    <a:pt x="8683" y="1219"/>
                  </a:lnTo>
                  <a:lnTo>
                    <a:pt x="8701" y="1220"/>
                  </a:lnTo>
                  <a:lnTo>
                    <a:pt x="8714" y="1220"/>
                  </a:lnTo>
                  <a:lnTo>
                    <a:pt x="8731" y="1220"/>
                  </a:lnTo>
                  <a:lnTo>
                    <a:pt x="8745" y="1220"/>
                  </a:lnTo>
                  <a:lnTo>
                    <a:pt x="8762" y="1221"/>
                  </a:lnTo>
                  <a:lnTo>
                    <a:pt x="8776" y="1221"/>
                  </a:lnTo>
                  <a:lnTo>
                    <a:pt x="8793" y="1221"/>
                  </a:lnTo>
                  <a:lnTo>
                    <a:pt x="8807" y="1221"/>
                  </a:lnTo>
                  <a:lnTo>
                    <a:pt x="8824" y="1222"/>
                  </a:lnTo>
                  <a:lnTo>
                    <a:pt x="8838" y="1222"/>
                  </a:lnTo>
                  <a:lnTo>
                    <a:pt x="8853" y="1222"/>
                  </a:lnTo>
                  <a:lnTo>
                    <a:pt x="8871" y="1222"/>
                  </a:lnTo>
                  <a:lnTo>
                    <a:pt x="8884" y="1222"/>
                  </a:lnTo>
                  <a:lnTo>
                    <a:pt x="8902" y="1223"/>
                  </a:lnTo>
                  <a:lnTo>
                    <a:pt x="8915" y="1223"/>
                  </a:lnTo>
                  <a:lnTo>
                    <a:pt x="8933" y="1223"/>
                  </a:lnTo>
                  <a:lnTo>
                    <a:pt x="8940" y="1223"/>
                  </a:lnTo>
                  <a:cubicBezTo>
                    <a:pt x="8966" y="1223"/>
                    <a:pt x="8988" y="1245"/>
                    <a:pt x="8988" y="1271"/>
                  </a:cubicBezTo>
                  <a:cubicBezTo>
                    <a:pt x="8988" y="1298"/>
                    <a:pt x="8966" y="1319"/>
                    <a:pt x="8940" y="1319"/>
                  </a:cubicBezTo>
                  <a:lnTo>
                    <a:pt x="8929" y="1319"/>
                  </a:lnTo>
                  <a:lnTo>
                    <a:pt x="8915" y="1319"/>
                  </a:lnTo>
                  <a:lnTo>
                    <a:pt x="8898" y="1319"/>
                  </a:lnTo>
                  <a:lnTo>
                    <a:pt x="8884" y="1318"/>
                  </a:lnTo>
                  <a:lnTo>
                    <a:pt x="8867" y="1318"/>
                  </a:lnTo>
                  <a:lnTo>
                    <a:pt x="8853" y="1318"/>
                  </a:lnTo>
                  <a:lnTo>
                    <a:pt x="8838" y="1318"/>
                  </a:lnTo>
                  <a:lnTo>
                    <a:pt x="8821" y="1318"/>
                  </a:lnTo>
                  <a:lnTo>
                    <a:pt x="8807" y="1317"/>
                  </a:lnTo>
                  <a:lnTo>
                    <a:pt x="8790" y="1317"/>
                  </a:lnTo>
                  <a:lnTo>
                    <a:pt x="8776" y="1317"/>
                  </a:lnTo>
                  <a:lnTo>
                    <a:pt x="8759" y="1317"/>
                  </a:lnTo>
                  <a:lnTo>
                    <a:pt x="8745" y="1316"/>
                  </a:lnTo>
                  <a:lnTo>
                    <a:pt x="8728" y="1316"/>
                  </a:lnTo>
                  <a:lnTo>
                    <a:pt x="8714" y="1316"/>
                  </a:lnTo>
                  <a:lnTo>
                    <a:pt x="8697" y="1316"/>
                  </a:lnTo>
                  <a:lnTo>
                    <a:pt x="8683" y="1315"/>
                  </a:lnTo>
                  <a:lnTo>
                    <a:pt x="8668" y="1315"/>
                  </a:lnTo>
                  <a:lnTo>
                    <a:pt x="8651" y="1315"/>
                  </a:lnTo>
                  <a:lnTo>
                    <a:pt x="8650" y="1315"/>
                  </a:lnTo>
                  <a:cubicBezTo>
                    <a:pt x="8624" y="1315"/>
                    <a:pt x="8603" y="1292"/>
                    <a:pt x="8604" y="1266"/>
                  </a:cubicBezTo>
                  <a:cubicBezTo>
                    <a:pt x="8605" y="1239"/>
                    <a:pt x="8627" y="1219"/>
                    <a:pt x="8654" y="1219"/>
                  </a:cubicBezTo>
                  <a:close/>
                  <a:moveTo>
                    <a:pt x="9325" y="1228"/>
                  </a:moveTo>
                  <a:lnTo>
                    <a:pt x="9336" y="1228"/>
                  </a:lnTo>
                  <a:lnTo>
                    <a:pt x="9349" y="1228"/>
                  </a:lnTo>
                  <a:lnTo>
                    <a:pt x="9367" y="1229"/>
                  </a:lnTo>
                  <a:lnTo>
                    <a:pt x="9380" y="1229"/>
                  </a:lnTo>
                  <a:lnTo>
                    <a:pt x="9396" y="1229"/>
                  </a:lnTo>
                  <a:lnTo>
                    <a:pt x="9413" y="1229"/>
                  </a:lnTo>
                  <a:lnTo>
                    <a:pt x="9427" y="1229"/>
                  </a:lnTo>
                  <a:lnTo>
                    <a:pt x="9442" y="1229"/>
                  </a:lnTo>
                  <a:lnTo>
                    <a:pt x="9460" y="1230"/>
                  </a:lnTo>
                  <a:lnTo>
                    <a:pt x="9473" y="1230"/>
                  </a:lnTo>
                  <a:lnTo>
                    <a:pt x="9489" y="1230"/>
                  </a:lnTo>
                  <a:lnTo>
                    <a:pt x="9506" y="1230"/>
                  </a:lnTo>
                  <a:lnTo>
                    <a:pt x="9520" y="1230"/>
                  </a:lnTo>
                  <a:lnTo>
                    <a:pt x="9535" y="1230"/>
                  </a:lnTo>
                  <a:lnTo>
                    <a:pt x="9553" y="1231"/>
                  </a:lnTo>
                  <a:lnTo>
                    <a:pt x="9566" y="1231"/>
                  </a:lnTo>
                  <a:lnTo>
                    <a:pt x="9582" y="1231"/>
                  </a:lnTo>
                  <a:lnTo>
                    <a:pt x="9599" y="1231"/>
                  </a:lnTo>
                  <a:lnTo>
                    <a:pt x="9612" y="1231"/>
                  </a:lnTo>
                  <a:cubicBezTo>
                    <a:pt x="9638" y="1231"/>
                    <a:pt x="9660" y="1253"/>
                    <a:pt x="9660" y="1279"/>
                  </a:cubicBezTo>
                  <a:cubicBezTo>
                    <a:pt x="9660" y="1306"/>
                    <a:pt x="9638" y="1327"/>
                    <a:pt x="9612" y="1327"/>
                  </a:cubicBezTo>
                  <a:lnTo>
                    <a:pt x="9596" y="1327"/>
                  </a:lnTo>
                  <a:lnTo>
                    <a:pt x="9582" y="1327"/>
                  </a:lnTo>
                  <a:lnTo>
                    <a:pt x="9566" y="1327"/>
                  </a:lnTo>
                  <a:lnTo>
                    <a:pt x="9549" y="1327"/>
                  </a:lnTo>
                  <a:lnTo>
                    <a:pt x="9535" y="1326"/>
                  </a:lnTo>
                  <a:lnTo>
                    <a:pt x="9520" y="1326"/>
                  </a:lnTo>
                  <a:lnTo>
                    <a:pt x="9503" y="1326"/>
                  </a:lnTo>
                  <a:lnTo>
                    <a:pt x="9489" y="1326"/>
                  </a:lnTo>
                  <a:lnTo>
                    <a:pt x="9473" y="1326"/>
                  </a:lnTo>
                  <a:lnTo>
                    <a:pt x="9456" y="1326"/>
                  </a:lnTo>
                  <a:lnTo>
                    <a:pt x="9442" y="1325"/>
                  </a:lnTo>
                  <a:lnTo>
                    <a:pt x="9427" y="1325"/>
                  </a:lnTo>
                  <a:lnTo>
                    <a:pt x="9410" y="1325"/>
                  </a:lnTo>
                  <a:lnTo>
                    <a:pt x="9396" y="1325"/>
                  </a:lnTo>
                  <a:lnTo>
                    <a:pt x="9380" y="1325"/>
                  </a:lnTo>
                  <a:lnTo>
                    <a:pt x="9363" y="1325"/>
                  </a:lnTo>
                  <a:lnTo>
                    <a:pt x="9349" y="1324"/>
                  </a:lnTo>
                  <a:lnTo>
                    <a:pt x="9332" y="1324"/>
                  </a:lnTo>
                  <a:lnTo>
                    <a:pt x="9322" y="1324"/>
                  </a:lnTo>
                  <a:cubicBezTo>
                    <a:pt x="9296" y="1323"/>
                    <a:pt x="9275" y="1301"/>
                    <a:pt x="9276" y="1275"/>
                  </a:cubicBezTo>
                  <a:cubicBezTo>
                    <a:pt x="9277" y="1248"/>
                    <a:pt x="9299" y="1227"/>
                    <a:pt x="9325" y="1228"/>
                  </a:cubicBezTo>
                  <a:close/>
                  <a:moveTo>
                    <a:pt x="9997" y="1235"/>
                  </a:moveTo>
                  <a:lnTo>
                    <a:pt x="10002" y="1235"/>
                  </a:lnTo>
                  <a:lnTo>
                    <a:pt x="10015" y="1235"/>
                  </a:lnTo>
                  <a:lnTo>
                    <a:pt x="10031" y="1235"/>
                  </a:lnTo>
                  <a:lnTo>
                    <a:pt x="10046" y="1235"/>
                  </a:lnTo>
                  <a:lnTo>
                    <a:pt x="10064" y="1236"/>
                  </a:lnTo>
                  <a:lnTo>
                    <a:pt x="10077" y="1236"/>
                  </a:lnTo>
                  <a:lnTo>
                    <a:pt x="10093" y="1236"/>
                  </a:lnTo>
                  <a:lnTo>
                    <a:pt x="10110" y="1236"/>
                  </a:lnTo>
                  <a:lnTo>
                    <a:pt x="10124" y="1236"/>
                  </a:lnTo>
                  <a:lnTo>
                    <a:pt x="10139" y="1236"/>
                  </a:lnTo>
                  <a:lnTo>
                    <a:pt x="10155" y="1236"/>
                  </a:lnTo>
                  <a:lnTo>
                    <a:pt x="10172" y="1237"/>
                  </a:lnTo>
                  <a:lnTo>
                    <a:pt x="10186" y="1237"/>
                  </a:lnTo>
                  <a:lnTo>
                    <a:pt x="10201" y="1237"/>
                  </a:lnTo>
                  <a:lnTo>
                    <a:pt x="10217" y="1237"/>
                  </a:lnTo>
                  <a:lnTo>
                    <a:pt x="10234" y="1237"/>
                  </a:lnTo>
                  <a:lnTo>
                    <a:pt x="10248" y="1237"/>
                  </a:lnTo>
                  <a:lnTo>
                    <a:pt x="10263" y="1237"/>
                  </a:lnTo>
                  <a:lnTo>
                    <a:pt x="10279" y="1237"/>
                  </a:lnTo>
                  <a:lnTo>
                    <a:pt x="10285" y="1238"/>
                  </a:lnTo>
                  <a:cubicBezTo>
                    <a:pt x="10312" y="1238"/>
                    <a:pt x="10333" y="1261"/>
                    <a:pt x="10332" y="1287"/>
                  </a:cubicBezTo>
                  <a:cubicBezTo>
                    <a:pt x="10331" y="1314"/>
                    <a:pt x="10309" y="1334"/>
                    <a:pt x="10282" y="1334"/>
                  </a:cubicBezTo>
                  <a:lnTo>
                    <a:pt x="10279" y="1333"/>
                  </a:lnTo>
                  <a:lnTo>
                    <a:pt x="10263" y="1333"/>
                  </a:lnTo>
                  <a:lnTo>
                    <a:pt x="10248" y="1333"/>
                  </a:lnTo>
                  <a:lnTo>
                    <a:pt x="10231" y="1333"/>
                  </a:lnTo>
                  <a:lnTo>
                    <a:pt x="10217" y="1333"/>
                  </a:lnTo>
                  <a:lnTo>
                    <a:pt x="10201" y="1333"/>
                  </a:lnTo>
                  <a:lnTo>
                    <a:pt x="10186" y="1333"/>
                  </a:lnTo>
                  <a:lnTo>
                    <a:pt x="10169" y="1333"/>
                  </a:lnTo>
                  <a:lnTo>
                    <a:pt x="10155" y="1332"/>
                  </a:lnTo>
                  <a:lnTo>
                    <a:pt x="10139" y="1332"/>
                  </a:lnTo>
                  <a:lnTo>
                    <a:pt x="10124" y="1332"/>
                  </a:lnTo>
                  <a:lnTo>
                    <a:pt x="10107" y="1332"/>
                  </a:lnTo>
                  <a:lnTo>
                    <a:pt x="10093" y="1332"/>
                  </a:lnTo>
                  <a:lnTo>
                    <a:pt x="10077" y="1332"/>
                  </a:lnTo>
                  <a:lnTo>
                    <a:pt x="10060" y="1332"/>
                  </a:lnTo>
                  <a:lnTo>
                    <a:pt x="10046" y="1331"/>
                  </a:lnTo>
                  <a:lnTo>
                    <a:pt x="10031" y="1331"/>
                  </a:lnTo>
                  <a:lnTo>
                    <a:pt x="10015" y="1331"/>
                  </a:lnTo>
                  <a:lnTo>
                    <a:pt x="9998" y="1331"/>
                  </a:lnTo>
                  <a:lnTo>
                    <a:pt x="9994" y="1331"/>
                  </a:lnTo>
                  <a:cubicBezTo>
                    <a:pt x="9968" y="1330"/>
                    <a:pt x="9947" y="1308"/>
                    <a:pt x="9948" y="1282"/>
                  </a:cubicBezTo>
                  <a:cubicBezTo>
                    <a:pt x="9949" y="1255"/>
                    <a:pt x="9971" y="1235"/>
                    <a:pt x="9997" y="1235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" name="Freeform 1549"/>
            <p:cNvSpPr>
              <a:spLocks/>
            </p:cNvSpPr>
            <p:nvPr/>
          </p:nvSpPr>
          <p:spPr bwMode="auto">
            <a:xfrm>
              <a:off x="22701" y="16501"/>
              <a:ext cx="1756" cy="1721"/>
            </a:xfrm>
            <a:custGeom>
              <a:avLst/>
              <a:gdLst>
                <a:gd name="T0" fmla="*/ 710 w 20812"/>
                <a:gd name="T1" fmla="*/ 20953 h 21151"/>
                <a:gd name="T2" fmla="*/ 1280 w 20812"/>
                <a:gd name="T3" fmla="*/ 20450 h 21151"/>
                <a:gd name="T4" fmla="*/ 1924 w 20812"/>
                <a:gd name="T5" fmla="*/ 18175 h 21151"/>
                <a:gd name="T6" fmla="*/ 2574 w 20812"/>
                <a:gd name="T7" fmla="*/ 14719 h 21151"/>
                <a:gd name="T8" fmla="*/ 3225 w 20812"/>
                <a:gd name="T9" fmla="*/ 11161 h 21151"/>
                <a:gd name="T10" fmla="*/ 3876 w 20812"/>
                <a:gd name="T11" fmla="*/ 8148 h 21151"/>
                <a:gd name="T12" fmla="*/ 4528 w 20812"/>
                <a:gd name="T13" fmla="*/ 5629 h 21151"/>
                <a:gd name="T14" fmla="*/ 5180 w 20812"/>
                <a:gd name="T15" fmla="*/ 3452 h 21151"/>
                <a:gd name="T16" fmla="*/ 5834 w 20812"/>
                <a:gd name="T17" fmla="*/ 1702 h 21151"/>
                <a:gd name="T18" fmla="*/ 6497 w 20812"/>
                <a:gd name="T19" fmla="*/ 534 h 21151"/>
                <a:gd name="T20" fmla="*/ 7202 w 20812"/>
                <a:gd name="T21" fmla="*/ 19 h 21151"/>
                <a:gd name="T22" fmla="*/ 7933 w 20812"/>
                <a:gd name="T23" fmla="*/ 222 h 21151"/>
                <a:gd name="T24" fmla="*/ 8608 w 20812"/>
                <a:gd name="T25" fmla="*/ 1093 h 21151"/>
                <a:gd name="T26" fmla="*/ 9265 w 20812"/>
                <a:gd name="T27" fmla="*/ 2535 h 21151"/>
                <a:gd name="T28" fmla="*/ 9916 w 20812"/>
                <a:gd name="T29" fmla="*/ 4217 h 21151"/>
                <a:gd name="T30" fmla="*/ 10564 w 20812"/>
                <a:gd name="T31" fmla="*/ 5792 h 21151"/>
                <a:gd name="T32" fmla="*/ 11214 w 20812"/>
                <a:gd name="T33" fmla="*/ 7203 h 21151"/>
                <a:gd name="T34" fmla="*/ 11863 w 20812"/>
                <a:gd name="T35" fmla="*/ 8467 h 21151"/>
                <a:gd name="T36" fmla="*/ 12512 w 20812"/>
                <a:gd name="T37" fmla="*/ 9609 h 21151"/>
                <a:gd name="T38" fmla="*/ 13160 w 20812"/>
                <a:gd name="T39" fmla="*/ 10648 h 21151"/>
                <a:gd name="T40" fmla="*/ 13808 w 20812"/>
                <a:gd name="T41" fmla="*/ 11597 h 21151"/>
                <a:gd name="T42" fmla="*/ 14457 w 20812"/>
                <a:gd name="T43" fmla="*/ 12468 h 21151"/>
                <a:gd name="T44" fmla="*/ 15104 w 20812"/>
                <a:gd name="T45" fmla="*/ 13263 h 21151"/>
                <a:gd name="T46" fmla="*/ 15752 w 20812"/>
                <a:gd name="T47" fmla="*/ 13993 h 21151"/>
                <a:gd name="T48" fmla="*/ 16401 w 20812"/>
                <a:gd name="T49" fmla="*/ 14664 h 21151"/>
                <a:gd name="T50" fmla="*/ 17049 w 20812"/>
                <a:gd name="T51" fmla="*/ 15277 h 21151"/>
                <a:gd name="T52" fmla="*/ 17696 w 20812"/>
                <a:gd name="T53" fmla="*/ 15842 h 21151"/>
                <a:gd name="T54" fmla="*/ 18344 w 20812"/>
                <a:gd name="T55" fmla="*/ 16363 h 21151"/>
                <a:gd name="T56" fmla="*/ 18994 w 20812"/>
                <a:gd name="T57" fmla="*/ 16847 h 21151"/>
                <a:gd name="T58" fmla="*/ 19639 w 20812"/>
                <a:gd name="T59" fmla="*/ 17294 h 21151"/>
                <a:gd name="T60" fmla="*/ 20286 w 20812"/>
                <a:gd name="T61" fmla="*/ 17707 h 21151"/>
                <a:gd name="T62" fmla="*/ 20530 w 20812"/>
                <a:gd name="T63" fmla="*/ 18077 h 21151"/>
                <a:gd name="T64" fmla="*/ 19875 w 20812"/>
                <a:gd name="T65" fmla="*/ 17677 h 21151"/>
                <a:gd name="T66" fmla="*/ 19222 w 20812"/>
                <a:gd name="T67" fmla="*/ 17245 h 21151"/>
                <a:gd name="T68" fmla="*/ 18569 w 20812"/>
                <a:gd name="T69" fmla="*/ 16775 h 21151"/>
                <a:gd name="T70" fmla="*/ 17915 w 20812"/>
                <a:gd name="T71" fmla="*/ 16270 h 21151"/>
                <a:gd name="T72" fmla="*/ 17261 w 20812"/>
                <a:gd name="T73" fmla="*/ 15724 h 21151"/>
                <a:gd name="T74" fmla="*/ 16608 w 20812"/>
                <a:gd name="T75" fmla="*/ 15130 h 21151"/>
                <a:gd name="T76" fmla="*/ 15955 w 20812"/>
                <a:gd name="T77" fmla="*/ 14485 h 21151"/>
                <a:gd name="T78" fmla="*/ 15301 w 20812"/>
                <a:gd name="T79" fmla="*/ 13781 h 21151"/>
                <a:gd name="T80" fmla="*/ 14648 w 20812"/>
                <a:gd name="T81" fmla="*/ 13014 h 21151"/>
                <a:gd name="T82" fmla="*/ 13994 w 20812"/>
                <a:gd name="T83" fmla="*/ 12177 h 21151"/>
                <a:gd name="T84" fmla="*/ 13341 w 20812"/>
                <a:gd name="T85" fmla="*/ 11265 h 21151"/>
                <a:gd name="T86" fmla="*/ 12688 w 20812"/>
                <a:gd name="T87" fmla="*/ 10267 h 21151"/>
                <a:gd name="T88" fmla="*/ 12036 w 20812"/>
                <a:gd name="T89" fmla="*/ 9174 h 21151"/>
                <a:gd name="T90" fmla="*/ 11383 w 20812"/>
                <a:gd name="T91" fmla="*/ 7969 h 21151"/>
                <a:gd name="T92" fmla="*/ 10730 w 20812"/>
                <a:gd name="T93" fmla="*/ 6632 h 21151"/>
                <a:gd name="T94" fmla="*/ 10079 w 20812"/>
                <a:gd name="T95" fmla="*/ 5137 h 21151"/>
                <a:gd name="T96" fmla="*/ 9427 w 20812"/>
                <a:gd name="T97" fmla="*/ 3485 h 21151"/>
                <a:gd name="T98" fmla="*/ 8778 w 20812"/>
                <a:gd name="T99" fmla="*/ 1869 h 21151"/>
                <a:gd name="T100" fmla="*/ 8138 w 20812"/>
                <a:gd name="T101" fmla="*/ 716 h 21151"/>
                <a:gd name="T102" fmla="*/ 7538 w 20812"/>
                <a:gd name="T103" fmla="*/ 220 h 21151"/>
                <a:gd name="T104" fmla="*/ 6972 w 20812"/>
                <a:gd name="T105" fmla="*/ 333 h 21151"/>
                <a:gd name="T106" fmla="*/ 6346 w 20812"/>
                <a:gd name="T107" fmla="*/ 1106 h 21151"/>
                <a:gd name="T108" fmla="*/ 5703 w 20812"/>
                <a:gd name="T109" fmla="*/ 2538 h 21151"/>
                <a:gd name="T110" fmla="*/ 5053 w 20812"/>
                <a:gd name="T111" fmla="*/ 4501 h 21151"/>
                <a:gd name="T112" fmla="*/ 4403 w 20812"/>
                <a:gd name="T113" fmla="*/ 6830 h 21151"/>
                <a:gd name="T114" fmla="*/ 3753 w 20812"/>
                <a:gd name="T115" fmla="*/ 9548 h 21151"/>
                <a:gd name="T116" fmla="*/ 3104 w 20812"/>
                <a:gd name="T117" fmla="*/ 12844 h 21151"/>
                <a:gd name="T118" fmla="*/ 2453 w 20812"/>
                <a:gd name="T119" fmla="*/ 16474 h 21151"/>
                <a:gd name="T120" fmla="*/ 1800 w 20812"/>
                <a:gd name="T121" fmla="*/ 19526 h 21151"/>
                <a:gd name="T122" fmla="*/ 1113 w 20812"/>
                <a:gd name="T123" fmla="*/ 21011 h 21151"/>
                <a:gd name="T124" fmla="*/ 406 w 20812"/>
                <a:gd name="T125" fmla="*/ 21151 h 2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12" h="21151">
                  <a:moveTo>
                    <a:pt x="96" y="20959"/>
                  </a:moveTo>
                  <a:lnTo>
                    <a:pt x="127" y="20959"/>
                  </a:lnTo>
                  <a:lnTo>
                    <a:pt x="158" y="20959"/>
                  </a:lnTo>
                  <a:lnTo>
                    <a:pt x="189" y="20959"/>
                  </a:lnTo>
                  <a:lnTo>
                    <a:pt x="220" y="20959"/>
                  </a:lnTo>
                  <a:lnTo>
                    <a:pt x="251" y="20959"/>
                  </a:lnTo>
                  <a:lnTo>
                    <a:pt x="282" y="20959"/>
                  </a:lnTo>
                  <a:lnTo>
                    <a:pt x="313" y="20959"/>
                  </a:lnTo>
                  <a:lnTo>
                    <a:pt x="344" y="20959"/>
                  </a:lnTo>
                  <a:lnTo>
                    <a:pt x="375" y="20959"/>
                  </a:lnTo>
                  <a:lnTo>
                    <a:pt x="406" y="20959"/>
                  </a:lnTo>
                  <a:lnTo>
                    <a:pt x="434" y="20959"/>
                  </a:lnTo>
                  <a:lnTo>
                    <a:pt x="468" y="20958"/>
                  </a:lnTo>
                  <a:lnTo>
                    <a:pt x="499" y="20958"/>
                  </a:lnTo>
                  <a:lnTo>
                    <a:pt x="530" y="20958"/>
                  </a:lnTo>
                  <a:lnTo>
                    <a:pt x="561" y="20958"/>
                  </a:lnTo>
                  <a:lnTo>
                    <a:pt x="589" y="20958"/>
                  </a:lnTo>
                  <a:lnTo>
                    <a:pt x="620" y="20957"/>
                  </a:lnTo>
                  <a:lnTo>
                    <a:pt x="651" y="20956"/>
                  </a:lnTo>
                  <a:lnTo>
                    <a:pt x="682" y="20955"/>
                  </a:lnTo>
                  <a:lnTo>
                    <a:pt x="710" y="20953"/>
                  </a:lnTo>
                  <a:lnTo>
                    <a:pt x="738" y="20950"/>
                  </a:lnTo>
                  <a:lnTo>
                    <a:pt x="769" y="20947"/>
                  </a:lnTo>
                  <a:lnTo>
                    <a:pt x="794" y="20943"/>
                  </a:lnTo>
                  <a:lnTo>
                    <a:pt x="822" y="20937"/>
                  </a:lnTo>
                  <a:lnTo>
                    <a:pt x="850" y="20931"/>
                  </a:lnTo>
                  <a:lnTo>
                    <a:pt x="876" y="20923"/>
                  </a:lnTo>
                  <a:lnTo>
                    <a:pt x="899" y="20914"/>
                  </a:lnTo>
                  <a:lnTo>
                    <a:pt x="927" y="20902"/>
                  </a:lnTo>
                  <a:lnTo>
                    <a:pt x="949" y="20889"/>
                  </a:lnTo>
                  <a:lnTo>
                    <a:pt x="976" y="20873"/>
                  </a:lnTo>
                  <a:lnTo>
                    <a:pt x="1002" y="20854"/>
                  </a:lnTo>
                  <a:lnTo>
                    <a:pt x="1027" y="20833"/>
                  </a:lnTo>
                  <a:lnTo>
                    <a:pt x="1052" y="20808"/>
                  </a:lnTo>
                  <a:lnTo>
                    <a:pt x="1079" y="20779"/>
                  </a:lnTo>
                  <a:lnTo>
                    <a:pt x="1107" y="20746"/>
                  </a:lnTo>
                  <a:lnTo>
                    <a:pt x="1134" y="20708"/>
                  </a:lnTo>
                  <a:lnTo>
                    <a:pt x="1163" y="20665"/>
                  </a:lnTo>
                  <a:lnTo>
                    <a:pt x="1192" y="20618"/>
                  </a:lnTo>
                  <a:lnTo>
                    <a:pt x="1221" y="20567"/>
                  </a:lnTo>
                  <a:lnTo>
                    <a:pt x="1250" y="20511"/>
                  </a:lnTo>
                  <a:lnTo>
                    <a:pt x="1280" y="20450"/>
                  </a:lnTo>
                  <a:lnTo>
                    <a:pt x="1310" y="20384"/>
                  </a:lnTo>
                  <a:lnTo>
                    <a:pt x="1340" y="20313"/>
                  </a:lnTo>
                  <a:lnTo>
                    <a:pt x="1370" y="20238"/>
                  </a:lnTo>
                  <a:lnTo>
                    <a:pt x="1401" y="20158"/>
                  </a:lnTo>
                  <a:lnTo>
                    <a:pt x="1431" y="20074"/>
                  </a:lnTo>
                  <a:lnTo>
                    <a:pt x="1462" y="19985"/>
                  </a:lnTo>
                  <a:lnTo>
                    <a:pt x="1492" y="19891"/>
                  </a:lnTo>
                  <a:lnTo>
                    <a:pt x="1523" y="19794"/>
                  </a:lnTo>
                  <a:lnTo>
                    <a:pt x="1553" y="19691"/>
                  </a:lnTo>
                  <a:lnTo>
                    <a:pt x="1584" y="19585"/>
                  </a:lnTo>
                  <a:lnTo>
                    <a:pt x="1615" y="19475"/>
                  </a:lnTo>
                  <a:lnTo>
                    <a:pt x="1646" y="19360"/>
                  </a:lnTo>
                  <a:lnTo>
                    <a:pt x="1677" y="19242"/>
                  </a:lnTo>
                  <a:lnTo>
                    <a:pt x="1707" y="19121"/>
                  </a:lnTo>
                  <a:lnTo>
                    <a:pt x="1738" y="18996"/>
                  </a:lnTo>
                  <a:lnTo>
                    <a:pt x="1769" y="18866"/>
                  </a:lnTo>
                  <a:lnTo>
                    <a:pt x="1800" y="18734"/>
                  </a:lnTo>
                  <a:lnTo>
                    <a:pt x="1831" y="18599"/>
                  </a:lnTo>
                  <a:lnTo>
                    <a:pt x="1862" y="18461"/>
                  </a:lnTo>
                  <a:lnTo>
                    <a:pt x="1893" y="18319"/>
                  </a:lnTo>
                  <a:lnTo>
                    <a:pt x="1924" y="18175"/>
                  </a:lnTo>
                  <a:lnTo>
                    <a:pt x="1955" y="18030"/>
                  </a:lnTo>
                  <a:lnTo>
                    <a:pt x="1985" y="17880"/>
                  </a:lnTo>
                  <a:lnTo>
                    <a:pt x="2016" y="17727"/>
                  </a:lnTo>
                  <a:lnTo>
                    <a:pt x="2047" y="17573"/>
                  </a:lnTo>
                  <a:lnTo>
                    <a:pt x="2078" y="17416"/>
                  </a:lnTo>
                  <a:lnTo>
                    <a:pt x="2109" y="17258"/>
                  </a:lnTo>
                  <a:lnTo>
                    <a:pt x="2140" y="17097"/>
                  </a:lnTo>
                  <a:lnTo>
                    <a:pt x="2171" y="16935"/>
                  </a:lnTo>
                  <a:lnTo>
                    <a:pt x="2202" y="16772"/>
                  </a:lnTo>
                  <a:lnTo>
                    <a:pt x="2233" y="16606"/>
                  </a:lnTo>
                  <a:lnTo>
                    <a:pt x="2264" y="16439"/>
                  </a:lnTo>
                  <a:lnTo>
                    <a:pt x="2295" y="16270"/>
                  </a:lnTo>
                  <a:lnTo>
                    <a:pt x="2326" y="16101"/>
                  </a:lnTo>
                  <a:lnTo>
                    <a:pt x="2357" y="15931"/>
                  </a:lnTo>
                  <a:lnTo>
                    <a:pt x="2388" y="15759"/>
                  </a:lnTo>
                  <a:lnTo>
                    <a:pt x="2419" y="15587"/>
                  </a:lnTo>
                  <a:lnTo>
                    <a:pt x="2450" y="15414"/>
                  </a:lnTo>
                  <a:lnTo>
                    <a:pt x="2481" y="15240"/>
                  </a:lnTo>
                  <a:lnTo>
                    <a:pt x="2512" y="15066"/>
                  </a:lnTo>
                  <a:lnTo>
                    <a:pt x="2543" y="14893"/>
                  </a:lnTo>
                  <a:lnTo>
                    <a:pt x="2574" y="14719"/>
                  </a:lnTo>
                  <a:lnTo>
                    <a:pt x="2605" y="14543"/>
                  </a:lnTo>
                  <a:lnTo>
                    <a:pt x="2636" y="14367"/>
                  </a:lnTo>
                  <a:lnTo>
                    <a:pt x="2667" y="14193"/>
                  </a:lnTo>
                  <a:lnTo>
                    <a:pt x="2698" y="14019"/>
                  </a:lnTo>
                  <a:lnTo>
                    <a:pt x="2729" y="13844"/>
                  </a:lnTo>
                  <a:lnTo>
                    <a:pt x="2760" y="13669"/>
                  </a:lnTo>
                  <a:lnTo>
                    <a:pt x="2791" y="13496"/>
                  </a:lnTo>
                  <a:lnTo>
                    <a:pt x="2822" y="13323"/>
                  </a:lnTo>
                  <a:lnTo>
                    <a:pt x="2853" y="13151"/>
                  </a:lnTo>
                  <a:lnTo>
                    <a:pt x="2884" y="12980"/>
                  </a:lnTo>
                  <a:lnTo>
                    <a:pt x="2915" y="12809"/>
                  </a:lnTo>
                  <a:lnTo>
                    <a:pt x="2946" y="12638"/>
                  </a:lnTo>
                  <a:lnTo>
                    <a:pt x="2977" y="12470"/>
                  </a:lnTo>
                  <a:lnTo>
                    <a:pt x="3008" y="12303"/>
                  </a:lnTo>
                  <a:lnTo>
                    <a:pt x="3039" y="12137"/>
                  </a:lnTo>
                  <a:lnTo>
                    <a:pt x="3070" y="11970"/>
                  </a:lnTo>
                  <a:lnTo>
                    <a:pt x="3101" y="11806"/>
                  </a:lnTo>
                  <a:lnTo>
                    <a:pt x="3132" y="11643"/>
                  </a:lnTo>
                  <a:lnTo>
                    <a:pt x="3163" y="11481"/>
                  </a:lnTo>
                  <a:lnTo>
                    <a:pt x="3194" y="11321"/>
                  </a:lnTo>
                  <a:lnTo>
                    <a:pt x="3225" y="11161"/>
                  </a:lnTo>
                  <a:lnTo>
                    <a:pt x="3256" y="11004"/>
                  </a:lnTo>
                  <a:lnTo>
                    <a:pt x="3287" y="10848"/>
                  </a:lnTo>
                  <a:lnTo>
                    <a:pt x="3317" y="10693"/>
                  </a:lnTo>
                  <a:lnTo>
                    <a:pt x="3348" y="10539"/>
                  </a:lnTo>
                  <a:lnTo>
                    <a:pt x="3379" y="10387"/>
                  </a:lnTo>
                  <a:lnTo>
                    <a:pt x="3410" y="10237"/>
                  </a:lnTo>
                  <a:lnTo>
                    <a:pt x="3441" y="10088"/>
                  </a:lnTo>
                  <a:lnTo>
                    <a:pt x="3473" y="9941"/>
                  </a:lnTo>
                  <a:lnTo>
                    <a:pt x="3504" y="9795"/>
                  </a:lnTo>
                  <a:lnTo>
                    <a:pt x="3535" y="9650"/>
                  </a:lnTo>
                  <a:lnTo>
                    <a:pt x="3566" y="9507"/>
                  </a:lnTo>
                  <a:lnTo>
                    <a:pt x="3597" y="9365"/>
                  </a:lnTo>
                  <a:lnTo>
                    <a:pt x="3628" y="9225"/>
                  </a:lnTo>
                  <a:lnTo>
                    <a:pt x="3659" y="9086"/>
                  </a:lnTo>
                  <a:lnTo>
                    <a:pt x="3690" y="8948"/>
                  </a:lnTo>
                  <a:lnTo>
                    <a:pt x="3721" y="8812"/>
                  </a:lnTo>
                  <a:lnTo>
                    <a:pt x="3752" y="8677"/>
                  </a:lnTo>
                  <a:lnTo>
                    <a:pt x="3783" y="8543"/>
                  </a:lnTo>
                  <a:lnTo>
                    <a:pt x="3814" y="8410"/>
                  </a:lnTo>
                  <a:lnTo>
                    <a:pt x="3845" y="8278"/>
                  </a:lnTo>
                  <a:lnTo>
                    <a:pt x="3876" y="8148"/>
                  </a:lnTo>
                  <a:lnTo>
                    <a:pt x="3907" y="8019"/>
                  </a:lnTo>
                  <a:lnTo>
                    <a:pt x="3938" y="7891"/>
                  </a:lnTo>
                  <a:lnTo>
                    <a:pt x="3969" y="7764"/>
                  </a:lnTo>
                  <a:lnTo>
                    <a:pt x="4000" y="7638"/>
                  </a:lnTo>
                  <a:lnTo>
                    <a:pt x="4031" y="7513"/>
                  </a:lnTo>
                  <a:lnTo>
                    <a:pt x="4062" y="7389"/>
                  </a:lnTo>
                  <a:lnTo>
                    <a:pt x="4093" y="7266"/>
                  </a:lnTo>
                  <a:lnTo>
                    <a:pt x="4124" y="7145"/>
                  </a:lnTo>
                  <a:lnTo>
                    <a:pt x="4155" y="7023"/>
                  </a:lnTo>
                  <a:lnTo>
                    <a:pt x="4187" y="6902"/>
                  </a:lnTo>
                  <a:lnTo>
                    <a:pt x="4218" y="6782"/>
                  </a:lnTo>
                  <a:lnTo>
                    <a:pt x="4249" y="6663"/>
                  </a:lnTo>
                  <a:lnTo>
                    <a:pt x="4280" y="6545"/>
                  </a:lnTo>
                  <a:lnTo>
                    <a:pt x="4311" y="6428"/>
                  </a:lnTo>
                  <a:lnTo>
                    <a:pt x="4342" y="6312"/>
                  </a:lnTo>
                  <a:lnTo>
                    <a:pt x="4373" y="6196"/>
                  </a:lnTo>
                  <a:lnTo>
                    <a:pt x="4404" y="6081"/>
                  </a:lnTo>
                  <a:lnTo>
                    <a:pt x="4435" y="5967"/>
                  </a:lnTo>
                  <a:lnTo>
                    <a:pt x="4466" y="5854"/>
                  </a:lnTo>
                  <a:lnTo>
                    <a:pt x="4497" y="5741"/>
                  </a:lnTo>
                  <a:lnTo>
                    <a:pt x="4528" y="5629"/>
                  </a:lnTo>
                  <a:lnTo>
                    <a:pt x="4559" y="5518"/>
                  </a:lnTo>
                  <a:lnTo>
                    <a:pt x="4590" y="5407"/>
                  </a:lnTo>
                  <a:lnTo>
                    <a:pt x="4621" y="5297"/>
                  </a:lnTo>
                  <a:lnTo>
                    <a:pt x="4652" y="5187"/>
                  </a:lnTo>
                  <a:lnTo>
                    <a:pt x="4683" y="5080"/>
                  </a:lnTo>
                  <a:lnTo>
                    <a:pt x="4714" y="4973"/>
                  </a:lnTo>
                  <a:lnTo>
                    <a:pt x="4745" y="4865"/>
                  </a:lnTo>
                  <a:lnTo>
                    <a:pt x="4776" y="4759"/>
                  </a:lnTo>
                  <a:lnTo>
                    <a:pt x="4807" y="4654"/>
                  </a:lnTo>
                  <a:lnTo>
                    <a:pt x="4838" y="4549"/>
                  </a:lnTo>
                  <a:lnTo>
                    <a:pt x="4870" y="4446"/>
                  </a:lnTo>
                  <a:lnTo>
                    <a:pt x="4901" y="4343"/>
                  </a:lnTo>
                  <a:lnTo>
                    <a:pt x="4932" y="4240"/>
                  </a:lnTo>
                  <a:lnTo>
                    <a:pt x="4963" y="4138"/>
                  </a:lnTo>
                  <a:lnTo>
                    <a:pt x="4994" y="4038"/>
                  </a:lnTo>
                  <a:lnTo>
                    <a:pt x="5025" y="3938"/>
                  </a:lnTo>
                  <a:lnTo>
                    <a:pt x="5056" y="3839"/>
                  </a:lnTo>
                  <a:lnTo>
                    <a:pt x="5087" y="3741"/>
                  </a:lnTo>
                  <a:lnTo>
                    <a:pt x="5118" y="3643"/>
                  </a:lnTo>
                  <a:lnTo>
                    <a:pt x="5149" y="3547"/>
                  </a:lnTo>
                  <a:lnTo>
                    <a:pt x="5180" y="3452"/>
                  </a:lnTo>
                  <a:lnTo>
                    <a:pt x="5211" y="3357"/>
                  </a:lnTo>
                  <a:lnTo>
                    <a:pt x="5242" y="3264"/>
                  </a:lnTo>
                  <a:lnTo>
                    <a:pt x="5273" y="3172"/>
                  </a:lnTo>
                  <a:lnTo>
                    <a:pt x="5305" y="3081"/>
                  </a:lnTo>
                  <a:lnTo>
                    <a:pt x="5336" y="2990"/>
                  </a:lnTo>
                  <a:lnTo>
                    <a:pt x="5367" y="2900"/>
                  </a:lnTo>
                  <a:lnTo>
                    <a:pt x="5398" y="2812"/>
                  </a:lnTo>
                  <a:lnTo>
                    <a:pt x="5429" y="2724"/>
                  </a:lnTo>
                  <a:lnTo>
                    <a:pt x="5460" y="2639"/>
                  </a:lnTo>
                  <a:lnTo>
                    <a:pt x="5492" y="2555"/>
                  </a:lnTo>
                  <a:lnTo>
                    <a:pt x="5522" y="2471"/>
                  </a:lnTo>
                  <a:lnTo>
                    <a:pt x="5554" y="2388"/>
                  </a:lnTo>
                  <a:lnTo>
                    <a:pt x="5585" y="2307"/>
                  </a:lnTo>
                  <a:lnTo>
                    <a:pt x="5615" y="2228"/>
                  </a:lnTo>
                  <a:lnTo>
                    <a:pt x="5646" y="2148"/>
                  </a:lnTo>
                  <a:lnTo>
                    <a:pt x="5677" y="2071"/>
                  </a:lnTo>
                  <a:lnTo>
                    <a:pt x="5708" y="1994"/>
                  </a:lnTo>
                  <a:lnTo>
                    <a:pt x="5740" y="1919"/>
                  </a:lnTo>
                  <a:lnTo>
                    <a:pt x="5771" y="1845"/>
                  </a:lnTo>
                  <a:lnTo>
                    <a:pt x="5802" y="1773"/>
                  </a:lnTo>
                  <a:lnTo>
                    <a:pt x="5834" y="1702"/>
                  </a:lnTo>
                  <a:lnTo>
                    <a:pt x="5865" y="1632"/>
                  </a:lnTo>
                  <a:lnTo>
                    <a:pt x="5896" y="1564"/>
                  </a:lnTo>
                  <a:lnTo>
                    <a:pt x="5928" y="1497"/>
                  </a:lnTo>
                  <a:lnTo>
                    <a:pt x="5959" y="1431"/>
                  </a:lnTo>
                  <a:lnTo>
                    <a:pt x="5990" y="1366"/>
                  </a:lnTo>
                  <a:lnTo>
                    <a:pt x="6022" y="1304"/>
                  </a:lnTo>
                  <a:lnTo>
                    <a:pt x="6053" y="1242"/>
                  </a:lnTo>
                  <a:lnTo>
                    <a:pt x="6084" y="1182"/>
                  </a:lnTo>
                  <a:lnTo>
                    <a:pt x="6116" y="1123"/>
                  </a:lnTo>
                  <a:lnTo>
                    <a:pt x="6147" y="1066"/>
                  </a:lnTo>
                  <a:lnTo>
                    <a:pt x="6179" y="1011"/>
                  </a:lnTo>
                  <a:lnTo>
                    <a:pt x="6210" y="957"/>
                  </a:lnTo>
                  <a:lnTo>
                    <a:pt x="6242" y="903"/>
                  </a:lnTo>
                  <a:lnTo>
                    <a:pt x="6274" y="852"/>
                  </a:lnTo>
                  <a:lnTo>
                    <a:pt x="6306" y="802"/>
                  </a:lnTo>
                  <a:lnTo>
                    <a:pt x="6337" y="755"/>
                  </a:lnTo>
                  <a:lnTo>
                    <a:pt x="6368" y="708"/>
                  </a:lnTo>
                  <a:lnTo>
                    <a:pt x="6401" y="661"/>
                  </a:lnTo>
                  <a:lnTo>
                    <a:pt x="6433" y="617"/>
                  </a:lnTo>
                  <a:lnTo>
                    <a:pt x="6465" y="575"/>
                  </a:lnTo>
                  <a:lnTo>
                    <a:pt x="6497" y="534"/>
                  </a:lnTo>
                  <a:lnTo>
                    <a:pt x="6529" y="494"/>
                  </a:lnTo>
                  <a:lnTo>
                    <a:pt x="6563" y="456"/>
                  </a:lnTo>
                  <a:lnTo>
                    <a:pt x="6594" y="421"/>
                  </a:lnTo>
                  <a:lnTo>
                    <a:pt x="6626" y="386"/>
                  </a:lnTo>
                  <a:lnTo>
                    <a:pt x="6657" y="352"/>
                  </a:lnTo>
                  <a:lnTo>
                    <a:pt x="6693" y="318"/>
                  </a:lnTo>
                  <a:lnTo>
                    <a:pt x="6724" y="289"/>
                  </a:lnTo>
                  <a:lnTo>
                    <a:pt x="6756" y="260"/>
                  </a:lnTo>
                  <a:lnTo>
                    <a:pt x="6788" y="232"/>
                  </a:lnTo>
                  <a:lnTo>
                    <a:pt x="6825" y="204"/>
                  </a:lnTo>
                  <a:lnTo>
                    <a:pt x="6855" y="182"/>
                  </a:lnTo>
                  <a:lnTo>
                    <a:pt x="6889" y="157"/>
                  </a:lnTo>
                  <a:lnTo>
                    <a:pt x="6925" y="135"/>
                  </a:lnTo>
                  <a:lnTo>
                    <a:pt x="6958" y="115"/>
                  </a:lnTo>
                  <a:lnTo>
                    <a:pt x="6991" y="97"/>
                  </a:lnTo>
                  <a:lnTo>
                    <a:pt x="7024" y="80"/>
                  </a:lnTo>
                  <a:lnTo>
                    <a:pt x="7060" y="64"/>
                  </a:lnTo>
                  <a:lnTo>
                    <a:pt x="7098" y="50"/>
                  </a:lnTo>
                  <a:lnTo>
                    <a:pt x="7129" y="39"/>
                  </a:lnTo>
                  <a:lnTo>
                    <a:pt x="7163" y="28"/>
                  </a:lnTo>
                  <a:lnTo>
                    <a:pt x="7202" y="19"/>
                  </a:lnTo>
                  <a:lnTo>
                    <a:pt x="7236" y="12"/>
                  </a:lnTo>
                  <a:lnTo>
                    <a:pt x="7273" y="7"/>
                  </a:lnTo>
                  <a:lnTo>
                    <a:pt x="7307" y="4"/>
                  </a:lnTo>
                  <a:lnTo>
                    <a:pt x="7338" y="1"/>
                  </a:lnTo>
                  <a:lnTo>
                    <a:pt x="7378" y="0"/>
                  </a:lnTo>
                  <a:lnTo>
                    <a:pt x="7413" y="2"/>
                  </a:lnTo>
                  <a:lnTo>
                    <a:pt x="7450" y="5"/>
                  </a:lnTo>
                  <a:lnTo>
                    <a:pt x="7484" y="9"/>
                  </a:lnTo>
                  <a:lnTo>
                    <a:pt x="7521" y="16"/>
                  </a:lnTo>
                  <a:lnTo>
                    <a:pt x="7557" y="26"/>
                  </a:lnTo>
                  <a:lnTo>
                    <a:pt x="7591" y="35"/>
                  </a:lnTo>
                  <a:lnTo>
                    <a:pt x="7625" y="46"/>
                  </a:lnTo>
                  <a:lnTo>
                    <a:pt x="7661" y="60"/>
                  </a:lnTo>
                  <a:lnTo>
                    <a:pt x="7695" y="74"/>
                  </a:lnTo>
                  <a:lnTo>
                    <a:pt x="7728" y="89"/>
                  </a:lnTo>
                  <a:lnTo>
                    <a:pt x="7766" y="109"/>
                  </a:lnTo>
                  <a:lnTo>
                    <a:pt x="7797" y="126"/>
                  </a:lnTo>
                  <a:lnTo>
                    <a:pt x="7835" y="152"/>
                  </a:lnTo>
                  <a:lnTo>
                    <a:pt x="7865" y="171"/>
                  </a:lnTo>
                  <a:lnTo>
                    <a:pt x="7899" y="195"/>
                  </a:lnTo>
                  <a:lnTo>
                    <a:pt x="7933" y="222"/>
                  </a:lnTo>
                  <a:lnTo>
                    <a:pt x="7966" y="248"/>
                  </a:lnTo>
                  <a:lnTo>
                    <a:pt x="7998" y="275"/>
                  </a:lnTo>
                  <a:lnTo>
                    <a:pt x="8034" y="309"/>
                  </a:lnTo>
                  <a:lnTo>
                    <a:pt x="8064" y="337"/>
                  </a:lnTo>
                  <a:lnTo>
                    <a:pt x="8097" y="372"/>
                  </a:lnTo>
                  <a:lnTo>
                    <a:pt x="8128" y="404"/>
                  </a:lnTo>
                  <a:lnTo>
                    <a:pt x="8163" y="444"/>
                  </a:lnTo>
                  <a:lnTo>
                    <a:pt x="8193" y="478"/>
                  </a:lnTo>
                  <a:lnTo>
                    <a:pt x="8227" y="519"/>
                  </a:lnTo>
                  <a:lnTo>
                    <a:pt x="8258" y="557"/>
                  </a:lnTo>
                  <a:lnTo>
                    <a:pt x="8291" y="601"/>
                  </a:lnTo>
                  <a:lnTo>
                    <a:pt x="8323" y="643"/>
                  </a:lnTo>
                  <a:lnTo>
                    <a:pt x="8354" y="685"/>
                  </a:lnTo>
                  <a:lnTo>
                    <a:pt x="8387" y="735"/>
                  </a:lnTo>
                  <a:lnTo>
                    <a:pt x="8418" y="779"/>
                  </a:lnTo>
                  <a:lnTo>
                    <a:pt x="8450" y="828"/>
                  </a:lnTo>
                  <a:lnTo>
                    <a:pt x="8482" y="880"/>
                  </a:lnTo>
                  <a:lnTo>
                    <a:pt x="8513" y="930"/>
                  </a:lnTo>
                  <a:lnTo>
                    <a:pt x="8545" y="983"/>
                  </a:lnTo>
                  <a:lnTo>
                    <a:pt x="8577" y="1039"/>
                  </a:lnTo>
                  <a:lnTo>
                    <a:pt x="8608" y="1093"/>
                  </a:lnTo>
                  <a:lnTo>
                    <a:pt x="8639" y="1150"/>
                  </a:lnTo>
                  <a:lnTo>
                    <a:pt x="8671" y="1208"/>
                  </a:lnTo>
                  <a:lnTo>
                    <a:pt x="8702" y="1268"/>
                  </a:lnTo>
                  <a:lnTo>
                    <a:pt x="8734" y="1328"/>
                  </a:lnTo>
                  <a:lnTo>
                    <a:pt x="8765" y="1392"/>
                  </a:lnTo>
                  <a:lnTo>
                    <a:pt x="8797" y="1455"/>
                  </a:lnTo>
                  <a:lnTo>
                    <a:pt x="8828" y="1521"/>
                  </a:lnTo>
                  <a:lnTo>
                    <a:pt x="8859" y="1583"/>
                  </a:lnTo>
                  <a:lnTo>
                    <a:pt x="8891" y="1654"/>
                  </a:lnTo>
                  <a:lnTo>
                    <a:pt x="8922" y="1720"/>
                  </a:lnTo>
                  <a:lnTo>
                    <a:pt x="8953" y="1790"/>
                  </a:lnTo>
                  <a:lnTo>
                    <a:pt x="8984" y="1859"/>
                  </a:lnTo>
                  <a:lnTo>
                    <a:pt x="9015" y="1931"/>
                  </a:lnTo>
                  <a:lnTo>
                    <a:pt x="9047" y="2005"/>
                  </a:lnTo>
                  <a:lnTo>
                    <a:pt x="9078" y="2079"/>
                  </a:lnTo>
                  <a:lnTo>
                    <a:pt x="9109" y="2152"/>
                  </a:lnTo>
                  <a:lnTo>
                    <a:pt x="9140" y="2228"/>
                  </a:lnTo>
                  <a:lnTo>
                    <a:pt x="9171" y="2303"/>
                  </a:lnTo>
                  <a:lnTo>
                    <a:pt x="9203" y="2381"/>
                  </a:lnTo>
                  <a:lnTo>
                    <a:pt x="9234" y="2458"/>
                  </a:lnTo>
                  <a:lnTo>
                    <a:pt x="9265" y="2535"/>
                  </a:lnTo>
                  <a:lnTo>
                    <a:pt x="9296" y="2613"/>
                  </a:lnTo>
                  <a:lnTo>
                    <a:pt x="9327" y="2692"/>
                  </a:lnTo>
                  <a:lnTo>
                    <a:pt x="9358" y="2771"/>
                  </a:lnTo>
                  <a:lnTo>
                    <a:pt x="9389" y="2852"/>
                  </a:lnTo>
                  <a:lnTo>
                    <a:pt x="9420" y="2930"/>
                  </a:lnTo>
                  <a:lnTo>
                    <a:pt x="9451" y="3012"/>
                  </a:lnTo>
                  <a:lnTo>
                    <a:pt x="9482" y="3093"/>
                  </a:lnTo>
                  <a:lnTo>
                    <a:pt x="9513" y="3171"/>
                  </a:lnTo>
                  <a:lnTo>
                    <a:pt x="9544" y="3253"/>
                  </a:lnTo>
                  <a:lnTo>
                    <a:pt x="9575" y="3336"/>
                  </a:lnTo>
                  <a:lnTo>
                    <a:pt x="9606" y="3416"/>
                  </a:lnTo>
                  <a:lnTo>
                    <a:pt x="9637" y="3497"/>
                  </a:lnTo>
                  <a:lnTo>
                    <a:pt x="9668" y="3578"/>
                  </a:lnTo>
                  <a:lnTo>
                    <a:pt x="9699" y="3658"/>
                  </a:lnTo>
                  <a:lnTo>
                    <a:pt x="9730" y="3738"/>
                  </a:lnTo>
                  <a:lnTo>
                    <a:pt x="9761" y="3819"/>
                  </a:lnTo>
                  <a:lnTo>
                    <a:pt x="9792" y="3899"/>
                  </a:lnTo>
                  <a:lnTo>
                    <a:pt x="9823" y="3979"/>
                  </a:lnTo>
                  <a:lnTo>
                    <a:pt x="9854" y="4057"/>
                  </a:lnTo>
                  <a:lnTo>
                    <a:pt x="9885" y="4139"/>
                  </a:lnTo>
                  <a:lnTo>
                    <a:pt x="9916" y="4217"/>
                  </a:lnTo>
                  <a:lnTo>
                    <a:pt x="9947" y="4295"/>
                  </a:lnTo>
                  <a:lnTo>
                    <a:pt x="9978" y="4374"/>
                  </a:lnTo>
                  <a:lnTo>
                    <a:pt x="10009" y="4452"/>
                  </a:lnTo>
                  <a:lnTo>
                    <a:pt x="10040" y="4530"/>
                  </a:lnTo>
                  <a:lnTo>
                    <a:pt x="10071" y="4608"/>
                  </a:lnTo>
                  <a:lnTo>
                    <a:pt x="10101" y="4683"/>
                  </a:lnTo>
                  <a:lnTo>
                    <a:pt x="10133" y="4761"/>
                  </a:lnTo>
                  <a:lnTo>
                    <a:pt x="10163" y="4836"/>
                  </a:lnTo>
                  <a:lnTo>
                    <a:pt x="10195" y="4914"/>
                  </a:lnTo>
                  <a:lnTo>
                    <a:pt x="10225" y="4989"/>
                  </a:lnTo>
                  <a:lnTo>
                    <a:pt x="10256" y="5064"/>
                  </a:lnTo>
                  <a:lnTo>
                    <a:pt x="10287" y="5139"/>
                  </a:lnTo>
                  <a:lnTo>
                    <a:pt x="10318" y="5214"/>
                  </a:lnTo>
                  <a:lnTo>
                    <a:pt x="10349" y="5286"/>
                  </a:lnTo>
                  <a:lnTo>
                    <a:pt x="10380" y="5360"/>
                  </a:lnTo>
                  <a:lnTo>
                    <a:pt x="10410" y="5434"/>
                  </a:lnTo>
                  <a:lnTo>
                    <a:pt x="10441" y="5507"/>
                  </a:lnTo>
                  <a:lnTo>
                    <a:pt x="10472" y="5579"/>
                  </a:lnTo>
                  <a:lnTo>
                    <a:pt x="10503" y="5651"/>
                  </a:lnTo>
                  <a:lnTo>
                    <a:pt x="10534" y="5723"/>
                  </a:lnTo>
                  <a:lnTo>
                    <a:pt x="10564" y="5792"/>
                  </a:lnTo>
                  <a:lnTo>
                    <a:pt x="10596" y="5865"/>
                  </a:lnTo>
                  <a:lnTo>
                    <a:pt x="10626" y="5935"/>
                  </a:lnTo>
                  <a:lnTo>
                    <a:pt x="10657" y="6005"/>
                  </a:lnTo>
                  <a:lnTo>
                    <a:pt x="10688" y="6073"/>
                  </a:lnTo>
                  <a:lnTo>
                    <a:pt x="10719" y="6142"/>
                  </a:lnTo>
                  <a:lnTo>
                    <a:pt x="10750" y="6211"/>
                  </a:lnTo>
                  <a:lnTo>
                    <a:pt x="10781" y="6280"/>
                  </a:lnTo>
                  <a:lnTo>
                    <a:pt x="10812" y="6349"/>
                  </a:lnTo>
                  <a:lnTo>
                    <a:pt x="10843" y="6417"/>
                  </a:lnTo>
                  <a:lnTo>
                    <a:pt x="10874" y="6485"/>
                  </a:lnTo>
                  <a:lnTo>
                    <a:pt x="10905" y="6551"/>
                  </a:lnTo>
                  <a:lnTo>
                    <a:pt x="10936" y="6618"/>
                  </a:lnTo>
                  <a:lnTo>
                    <a:pt x="10966" y="6684"/>
                  </a:lnTo>
                  <a:lnTo>
                    <a:pt x="10997" y="6750"/>
                  </a:lnTo>
                  <a:lnTo>
                    <a:pt x="11028" y="6816"/>
                  </a:lnTo>
                  <a:lnTo>
                    <a:pt x="11059" y="6882"/>
                  </a:lnTo>
                  <a:lnTo>
                    <a:pt x="11090" y="6946"/>
                  </a:lnTo>
                  <a:lnTo>
                    <a:pt x="11121" y="7011"/>
                  </a:lnTo>
                  <a:lnTo>
                    <a:pt x="11152" y="7075"/>
                  </a:lnTo>
                  <a:lnTo>
                    <a:pt x="11183" y="7139"/>
                  </a:lnTo>
                  <a:lnTo>
                    <a:pt x="11214" y="7203"/>
                  </a:lnTo>
                  <a:lnTo>
                    <a:pt x="11245" y="7267"/>
                  </a:lnTo>
                  <a:lnTo>
                    <a:pt x="11276" y="7329"/>
                  </a:lnTo>
                  <a:lnTo>
                    <a:pt x="11307" y="7392"/>
                  </a:lnTo>
                  <a:lnTo>
                    <a:pt x="11337" y="7454"/>
                  </a:lnTo>
                  <a:lnTo>
                    <a:pt x="11368" y="7516"/>
                  </a:lnTo>
                  <a:lnTo>
                    <a:pt x="11399" y="7578"/>
                  </a:lnTo>
                  <a:lnTo>
                    <a:pt x="11430" y="7640"/>
                  </a:lnTo>
                  <a:lnTo>
                    <a:pt x="11461" y="7700"/>
                  </a:lnTo>
                  <a:lnTo>
                    <a:pt x="11492" y="7761"/>
                  </a:lnTo>
                  <a:lnTo>
                    <a:pt x="11523" y="7820"/>
                  </a:lnTo>
                  <a:lnTo>
                    <a:pt x="11554" y="7882"/>
                  </a:lnTo>
                  <a:lnTo>
                    <a:pt x="11585" y="7941"/>
                  </a:lnTo>
                  <a:lnTo>
                    <a:pt x="11616" y="8001"/>
                  </a:lnTo>
                  <a:lnTo>
                    <a:pt x="11646" y="8060"/>
                  </a:lnTo>
                  <a:lnTo>
                    <a:pt x="11677" y="8119"/>
                  </a:lnTo>
                  <a:lnTo>
                    <a:pt x="11708" y="8178"/>
                  </a:lnTo>
                  <a:lnTo>
                    <a:pt x="11739" y="8237"/>
                  </a:lnTo>
                  <a:lnTo>
                    <a:pt x="11770" y="8294"/>
                  </a:lnTo>
                  <a:lnTo>
                    <a:pt x="11801" y="8352"/>
                  </a:lnTo>
                  <a:lnTo>
                    <a:pt x="11832" y="8409"/>
                  </a:lnTo>
                  <a:lnTo>
                    <a:pt x="11863" y="8467"/>
                  </a:lnTo>
                  <a:lnTo>
                    <a:pt x="11894" y="8524"/>
                  </a:lnTo>
                  <a:lnTo>
                    <a:pt x="11925" y="8581"/>
                  </a:lnTo>
                  <a:lnTo>
                    <a:pt x="11956" y="8638"/>
                  </a:lnTo>
                  <a:lnTo>
                    <a:pt x="11986" y="8693"/>
                  </a:lnTo>
                  <a:lnTo>
                    <a:pt x="12017" y="8749"/>
                  </a:lnTo>
                  <a:lnTo>
                    <a:pt x="12048" y="8805"/>
                  </a:lnTo>
                  <a:lnTo>
                    <a:pt x="12079" y="8859"/>
                  </a:lnTo>
                  <a:lnTo>
                    <a:pt x="12110" y="8916"/>
                  </a:lnTo>
                  <a:lnTo>
                    <a:pt x="12141" y="8970"/>
                  </a:lnTo>
                  <a:lnTo>
                    <a:pt x="12172" y="9024"/>
                  </a:lnTo>
                  <a:lnTo>
                    <a:pt x="12203" y="9079"/>
                  </a:lnTo>
                  <a:lnTo>
                    <a:pt x="12234" y="9133"/>
                  </a:lnTo>
                  <a:lnTo>
                    <a:pt x="12265" y="9187"/>
                  </a:lnTo>
                  <a:lnTo>
                    <a:pt x="12296" y="9241"/>
                  </a:lnTo>
                  <a:lnTo>
                    <a:pt x="12327" y="9295"/>
                  </a:lnTo>
                  <a:lnTo>
                    <a:pt x="12357" y="9347"/>
                  </a:lnTo>
                  <a:lnTo>
                    <a:pt x="12388" y="9400"/>
                  </a:lnTo>
                  <a:lnTo>
                    <a:pt x="12419" y="9453"/>
                  </a:lnTo>
                  <a:lnTo>
                    <a:pt x="12450" y="9504"/>
                  </a:lnTo>
                  <a:lnTo>
                    <a:pt x="12481" y="9558"/>
                  </a:lnTo>
                  <a:lnTo>
                    <a:pt x="12512" y="9609"/>
                  </a:lnTo>
                  <a:lnTo>
                    <a:pt x="12543" y="9661"/>
                  </a:lnTo>
                  <a:lnTo>
                    <a:pt x="12574" y="9712"/>
                  </a:lnTo>
                  <a:lnTo>
                    <a:pt x="12605" y="9764"/>
                  </a:lnTo>
                  <a:lnTo>
                    <a:pt x="12636" y="9815"/>
                  </a:lnTo>
                  <a:lnTo>
                    <a:pt x="12667" y="9866"/>
                  </a:lnTo>
                  <a:lnTo>
                    <a:pt x="12698" y="9917"/>
                  </a:lnTo>
                  <a:lnTo>
                    <a:pt x="12728" y="9967"/>
                  </a:lnTo>
                  <a:lnTo>
                    <a:pt x="12758" y="10016"/>
                  </a:lnTo>
                  <a:lnTo>
                    <a:pt x="12789" y="10066"/>
                  </a:lnTo>
                  <a:lnTo>
                    <a:pt x="12820" y="10116"/>
                  </a:lnTo>
                  <a:lnTo>
                    <a:pt x="12851" y="10166"/>
                  </a:lnTo>
                  <a:lnTo>
                    <a:pt x="12882" y="10214"/>
                  </a:lnTo>
                  <a:lnTo>
                    <a:pt x="12913" y="10265"/>
                  </a:lnTo>
                  <a:lnTo>
                    <a:pt x="12944" y="10313"/>
                  </a:lnTo>
                  <a:lnTo>
                    <a:pt x="12974" y="10360"/>
                  </a:lnTo>
                  <a:lnTo>
                    <a:pt x="13006" y="10410"/>
                  </a:lnTo>
                  <a:lnTo>
                    <a:pt x="13036" y="10457"/>
                  </a:lnTo>
                  <a:lnTo>
                    <a:pt x="13067" y="10505"/>
                  </a:lnTo>
                  <a:lnTo>
                    <a:pt x="13098" y="10553"/>
                  </a:lnTo>
                  <a:lnTo>
                    <a:pt x="13129" y="10601"/>
                  </a:lnTo>
                  <a:lnTo>
                    <a:pt x="13160" y="10648"/>
                  </a:lnTo>
                  <a:lnTo>
                    <a:pt x="13191" y="10696"/>
                  </a:lnTo>
                  <a:lnTo>
                    <a:pt x="13222" y="10743"/>
                  </a:lnTo>
                  <a:lnTo>
                    <a:pt x="13253" y="10790"/>
                  </a:lnTo>
                  <a:lnTo>
                    <a:pt x="13284" y="10837"/>
                  </a:lnTo>
                  <a:lnTo>
                    <a:pt x="13314" y="10882"/>
                  </a:lnTo>
                  <a:lnTo>
                    <a:pt x="13345" y="10928"/>
                  </a:lnTo>
                  <a:lnTo>
                    <a:pt x="13377" y="10976"/>
                  </a:lnTo>
                  <a:lnTo>
                    <a:pt x="13407" y="11019"/>
                  </a:lnTo>
                  <a:lnTo>
                    <a:pt x="13438" y="11066"/>
                  </a:lnTo>
                  <a:lnTo>
                    <a:pt x="13469" y="11112"/>
                  </a:lnTo>
                  <a:lnTo>
                    <a:pt x="13500" y="11156"/>
                  </a:lnTo>
                  <a:lnTo>
                    <a:pt x="13531" y="11201"/>
                  </a:lnTo>
                  <a:lnTo>
                    <a:pt x="13562" y="11246"/>
                  </a:lnTo>
                  <a:lnTo>
                    <a:pt x="13593" y="11291"/>
                  </a:lnTo>
                  <a:lnTo>
                    <a:pt x="13623" y="11334"/>
                  </a:lnTo>
                  <a:lnTo>
                    <a:pt x="13655" y="11380"/>
                  </a:lnTo>
                  <a:lnTo>
                    <a:pt x="13685" y="11423"/>
                  </a:lnTo>
                  <a:lnTo>
                    <a:pt x="13716" y="11467"/>
                  </a:lnTo>
                  <a:lnTo>
                    <a:pt x="13747" y="11511"/>
                  </a:lnTo>
                  <a:lnTo>
                    <a:pt x="13778" y="11555"/>
                  </a:lnTo>
                  <a:lnTo>
                    <a:pt x="13808" y="11597"/>
                  </a:lnTo>
                  <a:lnTo>
                    <a:pt x="13839" y="11640"/>
                  </a:lnTo>
                  <a:lnTo>
                    <a:pt x="13871" y="11685"/>
                  </a:lnTo>
                  <a:lnTo>
                    <a:pt x="13901" y="11727"/>
                  </a:lnTo>
                  <a:lnTo>
                    <a:pt x="13932" y="11768"/>
                  </a:lnTo>
                  <a:lnTo>
                    <a:pt x="13963" y="11812"/>
                  </a:lnTo>
                  <a:lnTo>
                    <a:pt x="13994" y="11853"/>
                  </a:lnTo>
                  <a:lnTo>
                    <a:pt x="14025" y="11897"/>
                  </a:lnTo>
                  <a:lnTo>
                    <a:pt x="14056" y="11938"/>
                  </a:lnTo>
                  <a:lnTo>
                    <a:pt x="14086" y="11979"/>
                  </a:lnTo>
                  <a:lnTo>
                    <a:pt x="14118" y="12021"/>
                  </a:lnTo>
                  <a:lnTo>
                    <a:pt x="14149" y="12063"/>
                  </a:lnTo>
                  <a:lnTo>
                    <a:pt x="14179" y="12104"/>
                  </a:lnTo>
                  <a:lnTo>
                    <a:pt x="14210" y="12145"/>
                  </a:lnTo>
                  <a:lnTo>
                    <a:pt x="14241" y="12186"/>
                  </a:lnTo>
                  <a:lnTo>
                    <a:pt x="14272" y="12227"/>
                  </a:lnTo>
                  <a:lnTo>
                    <a:pt x="14303" y="12268"/>
                  </a:lnTo>
                  <a:lnTo>
                    <a:pt x="14333" y="12307"/>
                  </a:lnTo>
                  <a:lnTo>
                    <a:pt x="14365" y="12349"/>
                  </a:lnTo>
                  <a:lnTo>
                    <a:pt x="14395" y="12388"/>
                  </a:lnTo>
                  <a:lnTo>
                    <a:pt x="14426" y="12428"/>
                  </a:lnTo>
                  <a:lnTo>
                    <a:pt x="14457" y="12468"/>
                  </a:lnTo>
                  <a:lnTo>
                    <a:pt x="14488" y="12506"/>
                  </a:lnTo>
                  <a:lnTo>
                    <a:pt x="14519" y="12547"/>
                  </a:lnTo>
                  <a:lnTo>
                    <a:pt x="14550" y="12585"/>
                  </a:lnTo>
                  <a:lnTo>
                    <a:pt x="14581" y="12624"/>
                  </a:lnTo>
                  <a:lnTo>
                    <a:pt x="14612" y="12663"/>
                  </a:lnTo>
                  <a:lnTo>
                    <a:pt x="14643" y="12702"/>
                  </a:lnTo>
                  <a:lnTo>
                    <a:pt x="14674" y="12741"/>
                  </a:lnTo>
                  <a:lnTo>
                    <a:pt x="14705" y="12780"/>
                  </a:lnTo>
                  <a:lnTo>
                    <a:pt x="14735" y="12817"/>
                  </a:lnTo>
                  <a:lnTo>
                    <a:pt x="14766" y="12855"/>
                  </a:lnTo>
                  <a:lnTo>
                    <a:pt x="14797" y="12893"/>
                  </a:lnTo>
                  <a:lnTo>
                    <a:pt x="14828" y="12931"/>
                  </a:lnTo>
                  <a:lnTo>
                    <a:pt x="14859" y="12969"/>
                  </a:lnTo>
                  <a:lnTo>
                    <a:pt x="14889" y="13005"/>
                  </a:lnTo>
                  <a:lnTo>
                    <a:pt x="14921" y="13044"/>
                  </a:lnTo>
                  <a:lnTo>
                    <a:pt x="14951" y="13080"/>
                  </a:lnTo>
                  <a:lnTo>
                    <a:pt x="14982" y="13117"/>
                  </a:lnTo>
                  <a:lnTo>
                    <a:pt x="15013" y="13155"/>
                  </a:lnTo>
                  <a:lnTo>
                    <a:pt x="15043" y="13191"/>
                  </a:lnTo>
                  <a:lnTo>
                    <a:pt x="15074" y="13228"/>
                  </a:lnTo>
                  <a:lnTo>
                    <a:pt x="15104" y="13263"/>
                  </a:lnTo>
                  <a:lnTo>
                    <a:pt x="15136" y="13301"/>
                  </a:lnTo>
                  <a:lnTo>
                    <a:pt x="15166" y="13336"/>
                  </a:lnTo>
                  <a:lnTo>
                    <a:pt x="15197" y="13372"/>
                  </a:lnTo>
                  <a:lnTo>
                    <a:pt x="15228" y="13408"/>
                  </a:lnTo>
                  <a:lnTo>
                    <a:pt x="15259" y="13444"/>
                  </a:lnTo>
                  <a:lnTo>
                    <a:pt x="15289" y="13478"/>
                  </a:lnTo>
                  <a:lnTo>
                    <a:pt x="15321" y="13515"/>
                  </a:lnTo>
                  <a:lnTo>
                    <a:pt x="15351" y="13549"/>
                  </a:lnTo>
                  <a:lnTo>
                    <a:pt x="15382" y="13584"/>
                  </a:lnTo>
                  <a:lnTo>
                    <a:pt x="15413" y="13619"/>
                  </a:lnTo>
                  <a:lnTo>
                    <a:pt x="15444" y="13654"/>
                  </a:lnTo>
                  <a:lnTo>
                    <a:pt x="15475" y="13689"/>
                  </a:lnTo>
                  <a:lnTo>
                    <a:pt x="15506" y="13724"/>
                  </a:lnTo>
                  <a:lnTo>
                    <a:pt x="15536" y="13757"/>
                  </a:lnTo>
                  <a:lnTo>
                    <a:pt x="15567" y="13791"/>
                  </a:lnTo>
                  <a:lnTo>
                    <a:pt x="15599" y="13827"/>
                  </a:lnTo>
                  <a:lnTo>
                    <a:pt x="15629" y="13860"/>
                  </a:lnTo>
                  <a:lnTo>
                    <a:pt x="15659" y="13892"/>
                  </a:lnTo>
                  <a:lnTo>
                    <a:pt x="15691" y="13927"/>
                  </a:lnTo>
                  <a:lnTo>
                    <a:pt x="15722" y="13961"/>
                  </a:lnTo>
                  <a:lnTo>
                    <a:pt x="15752" y="13993"/>
                  </a:lnTo>
                  <a:lnTo>
                    <a:pt x="15784" y="14028"/>
                  </a:lnTo>
                  <a:lnTo>
                    <a:pt x="15814" y="14060"/>
                  </a:lnTo>
                  <a:lnTo>
                    <a:pt x="15845" y="14093"/>
                  </a:lnTo>
                  <a:lnTo>
                    <a:pt x="15876" y="14126"/>
                  </a:lnTo>
                  <a:lnTo>
                    <a:pt x="15907" y="14159"/>
                  </a:lnTo>
                  <a:lnTo>
                    <a:pt x="15937" y="14190"/>
                  </a:lnTo>
                  <a:lnTo>
                    <a:pt x="15969" y="14224"/>
                  </a:lnTo>
                  <a:lnTo>
                    <a:pt x="15999" y="14255"/>
                  </a:lnTo>
                  <a:lnTo>
                    <a:pt x="16031" y="14289"/>
                  </a:lnTo>
                  <a:lnTo>
                    <a:pt x="16061" y="14320"/>
                  </a:lnTo>
                  <a:lnTo>
                    <a:pt x="16092" y="14352"/>
                  </a:lnTo>
                  <a:lnTo>
                    <a:pt x="16123" y="14384"/>
                  </a:lnTo>
                  <a:lnTo>
                    <a:pt x="16153" y="14414"/>
                  </a:lnTo>
                  <a:lnTo>
                    <a:pt x="16185" y="14447"/>
                  </a:lnTo>
                  <a:lnTo>
                    <a:pt x="16215" y="14477"/>
                  </a:lnTo>
                  <a:lnTo>
                    <a:pt x="16247" y="14510"/>
                  </a:lnTo>
                  <a:lnTo>
                    <a:pt x="16277" y="14540"/>
                  </a:lnTo>
                  <a:lnTo>
                    <a:pt x="16308" y="14571"/>
                  </a:lnTo>
                  <a:lnTo>
                    <a:pt x="16339" y="14602"/>
                  </a:lnTo>
                  <a:lnTo>
                    <a:pt x="16370" y="14633"/>
                  </a:lnTo>
                  <a:lnTo>
                    <a:pt x="16401" y="14664"/>
                  </a:lnTo>
                  <a:lnTo>
                    <a:pt x="16431" y="14692"/>
                  </a:lnTo>
                  <a:lnTo>
                    <a:pt x="16463" y="14725"/>
                  </a:lnTo>
                  <a:lnTo>
                    <a:pt x="16493" y="14753"/>
                  </a:lnTo>
                  <a:lnTo>
                    <a:pt x="16524" y="14783"/>
                  </a:lnTo>
                  <a:lnTo>
                    <a:pt x="16555" y="14813"/>
                  </a:lnTo>
                  <a:lnTo>
                    <a:pt x="16587" y="14846"/>
                  </a:lnTo>
                  <a:lnTo>
                    <a:pt x="16616" y="14872"/>
                  </a:lnTo>
                  <a:lnTo>
                    <a:pt x="16648" y="14903"/>
                  </a:lnTo>
                  <a:lnTo>
                    <a:pt x="16679" y="14933"/>
                  </a:lnTo>
                  <a:lnTo>
                    <a:pt x="16709" y="14961"/>
                  </a:lnTo>
                  <a:lnTo>
                    <a:pt x="16741" y="14992"/>
                  </a:lnTo>
                  <a:lnTo>
                    <a:pt x="16771" y="15020"/>
                  </a:lnTo>
                  <a:lnTo>
                    <a:pt x="16802" y="15049"/>
                  </a:lnTo>
                  <a:lnTo>
                    <a:pt x="16833" y="15078"/>
                  </a:lnTo>
                  <a:lnTo>
                    <a:pt x="16864" y="15107"/>
                  </a:lnTo>
                  <a:lnTo>
                    <a:pt x="16895" y="15136"/>
                  </a:lnTo>
                  <a:lnTo>
                    <a:pt x="16925" y="15163"/>
                  </a:lnTo>
                  <a:lnTo>
                    <a:pt x="16957" y="15193"/>
                  </a:lnTo>
                  <a:lnTo>
                    <a:pt x="16987" y="15220"/>
                  </a:lnTo>
                  <a:lnTo>
                    <a:pt x="17019" y="15250"/>
                  </a:lnTo>
                  <a:lnTo>
                    <a:pt x="17049" y="15277"/>
                  </a:lnTo>
                  <a:lnTo>
                    <a:pt x="17080" y="15305"/>
                  </a:lnTo>
                  <a:lnTo>
                    <a:pt x="17111" y="15333"/>
                  </a:lnTo>
                  <a:lnTo>
                    <a:pt x="17142" y="15361"/>
                  </a:lnTo>
                  <a:lnTo>
                    <a:pt x="17173" y="15389"/>
                  </a:lnTo>
                  <a:lnTo>
                    <a:pt x="17203" y="15415"/>
                  </a:lnTo>
                  <a:lnTo>
                    <a:pt x="17235" y="15444"/>
                  </a:lnTo>
                  <a:lnTo>
                    <a:pt x="17265" y="15470"/>
                  </a:lnTo>
                  <a:lnTo>
                    <a:pt x="17296" y="15497"/>
                  </a:lnTo>
                  <a:lnTo>
                    <a:pt x="17328" y="15527"/>
                  </a:lnTo>
                  <a:lnTo>
                    <a:pt x="17357" y="15552"/>
                  </a:lnTo>
                  <a:lnTo>
                    <a:pt x="17388" y="15579"/>
                  </a:lnTo>
                  <a:lnTo>
                    <a:pt x="17419" y="15606"/>
                  </a:lnTo>
                  <a:lnTo>
                    <a:pt x="17448" y="15631"/>
                  </a:lnTo>
                  <a:lnTo>
                    <a:pt x="17481" y="15659"/>
                  </a:lnTo>
                  <a:lnTo>
                    <a:pt x="17512" y="15686"/>
                  </a:lnTo>
                  <a:lnTo>
                    <a:pt x="17541" y="15711"/>
                  </a:lnTo>
                  <a:lnTo>
                    <a:pt x="17574" y="15739"/>
                  </a:lnTo>
                  <a:lnTo>
                    <a:pt x="17603" y="15764"/>
                  </a:lnTo>
                  <a:lnTo>
                    <a:pt x="17634" y="15790"/>
                  </a:lnTo>
                  <a:lnTo>
                    <a:pt x="17665" y="15816"/>
                  </a:lnTo>
                  <a:lnTo>
                    <a:pt x="17696" y="15842"/>
                  </a:lnTo>
                  <a:lnTo>
                    <a:pt x="17727" y="15868"/>
                  </a:lnTo>
                  <a:lnTo>
                    <a:pt x="17758" y="15894"/>
                  </a:lnTo>
                  <a:lnTo>
                    <a:pt x="17789" y="15920"/>
                  </a:lnTo>
                  <a:lnTo>
                    <a:pt x="17819" y="15944"/>
                  </a:lnTo>
                  <a:lnTo>
                    <a:pt x="17851" y="15971"/>
                  </a:lnTo>
                  <a:lnTo>
                    <a:pt x="17881" y="15995"/>
                  </a:lnTo>
                  <a:lnTo>
                    <a:pt x="17913" y="16022"/>
                  </a:lnTo>
                  <a:lnTo>
                    <a:pt x="17943" y="16046"/>
                  </a:lnTo>
                  <a:lnTo>
                    <a:pt x="17974" y="16071"/>
                  </a:lnTo>
                  <a:lnTo>
                    <a:pt x="18005" y="16096"/>
                  </a:lnTo>
                  <a:lnTo>
                    <a:pt x="18036" y="16121"/>
                  </a:lnTo>
                  <a:lnTo>
                    <a:pt x="18065" y="16144"/>
                  </a:lnTo>
                  <a:lnTo>
                    <a:pt x="18098" y="16170"/>
                  </a:lnTo>
                  <a:lnTo>
                    <a:pt x="18129" y="16195"/>
                  </a:lnTo>
                  <a:lnTo>
                    <a:pt x="18158" y="16218"/>
                  </a:lnTo>
                  <a:lnTo>
                    <a:pt x="18191" y="16244"/>
                  </a:lnTo>
                  <a:lnTo>
                    <a:pt x="18220" y="16267"/>
                  </a:lnTo>
                  <a:lnTo>
                    <a:pt x="18251" y="16291"/>
                  </a:lnTo>
                  <a:lnTo>
                    <a:pt x="18282" y="16315"/>
                  </a:lnTo>
                  <a:lnTo>
                    <a:pt x="18313" y="16339"/>
                  </a:lnTo>
                  <a:lnTo>
                    <a:pt x="18344" y="16363"/>
                  </a:lnTo>
                  <a:lnTo>
                    <a:pt x="18375" y="16387"/>
                  </a:lnTo>
                  <a:lnTo>
                    <a:pt x="18406" y="16411"/>
                  </a:lnTo>
                  <a:lnTo>
                    <a:pt x="18437" y="16435"/>
                  </a:lnTo>
                  <a:lnTo>
                    <a:pt x="18467" y="16456"/>
                  </a:lnTo>
                  <a:lnTo>
                    <a:pt x="18499" y="16482"/>
                  </a:lnTo>
                  <a:lnTo>
                    <a:pt x="18529" y="16503"/>
                  </a:lnTo>
                  <a:lnTo>
                    <a:pt x="18561" y="16529"/>
                  </a:lnTo>
                  <a:lnTo>
                    <a:pt x="18591" y="16550"/>
                  </a:lnTo>
                  <a:lnTo>
                    <a:pt x="18622" y="16573"/>
                  </a:lnTo>
                  <a:lnTo>
                    <a:pt x="18654" y="16599"/>
                  </a:lnTo>
                  <a:lnTo>
                    <a:pt x="18684" y="16620"/>
                  </a:lnTo>
                  <a:lnTo>
                    <a:pt x="18715" y="16643"/>
                  </a:lnTo>
                  <a:lnTo>
                    <a:pt x="18746" y="16666"/>
                  </a:lnTo>
                  <a:lnTo>
                    <a:pt x="18777" y="16689"/>
                  </a:lnTo>
                  <a:lnTo>
                    <a:pt x="18806" y="16710"/>
                  </a:lnTo>
                  <a:lnTo>
                    <a:pt x="18839" y="16734"/>
                  </a:lnTo>
                  <a:lnTo>
                    <a:pt x="18870" y="16757"/>
                  </a:lnTo>
                  <a:lnTo>
                    <a:pt x="18899" y="16778"/>
                  </a:lnTo>
                  <a:lnTo>
                    <a:pt x="18932" y="16802"/>
                  </a:lnTo>
                  <a:lnTo>
                    <a:pt x="18961" y="16823"/>
                  </a:lnTo>
                  <a:lnTo>
                    <a:pt x="18994" y="16847"/>
                  </a:lnTo>
                  <a:lnTo>
                    <a:pt x="19023" y="16868"/>
                  </a:lnTo>
                  <a:lnTo>
                    <a:pt x="19054" y="16890"/>
                  </a:lnTo>
                  <a:lnTo>
                    <a:pt x="19087" y="16914"/>
                  </a:lnTo>
                  <a:lnTo>
                    <a:pt x="19116" y="16935"/>
                  </a:lnTo>
                  <a:lnTo>
                    <a:pt x="19147" y="16957"/>
                  </a:lnTo>
                  <a:lnTo>
                    <a:pt x="19178" y="16979"/>
                  </a:lnTo>
                  <a:lnTo>
                    <a:pt x="19209" y="17001"/>
                  </a:lnTo>
                  <a:lnTo>
                    <a:pt x="19240" y="17023"/>
                  </a:lnTo>
                  <a:lnTo>
                    <a:pt x="19271" y="17045"/>
                  </a:lnTo>
                  <a:lnTo>
                    <a:pt x="19300" y="17065"/>
                  </a:lnTo>
                  <a:lnTo>
                    <a:pt x="19333" y="17088"/>
                  </a:lnTo>
                  <a:lnTo>
                    <a:pt x="19362" y="17108"/>
                  </a:lnTo>
                  <a:lnTo>
                    <a:pt x="19393" y="17129"/>
                  </a:lnTo>
                  <a:lnTo>
                    <a:pt x="19424" y="17150"/>
                  </a:lnTo>
                  <a:lnTo>
                    <a:pt x="19455" y="17171"/>
                  </a:lnTo>
                  <a:lnTo>
                    <a:pt x="19486" y="17192"/>
                  </a:lnTo>
                  <a:lnTo>
                    <a:pt x="19517" y="17213"/>
                  </a:lnTo>
                  <a:lnTo>
                    <a:pt x="19548" y="17234"/>
                  </a:lnTo>
                  <a:lnTo>
                    <a:pt x="19578" y="17253"/>
                  </a:lnTo>
                  <a:lnTo>
                    <a:pt x="19611" y="17276"/>
                  </a:lnTo>
                  <a:lnTo>
                    <a:pt x="19639" y="17294"/>
                  </a:lnTo>
                  <a:lnTo>
                    <a:pt x="19671" y="17316"/>
                  </a:lnTo>
                  <a:lnTo>
                    <a:pt x="19701" y="17335"/>
                  </a:lnTo>
                  <a:lnTo>
                    <a:pt x="19733" y="17357"/>
                  </a:lnTo>
                  <a:lnTo>
                    <a:pt x="19763" y="17376"/>
                  </a:lnTo>
                  <a:lnTo>
                    <a:pt x="19794" y="17396"/>
                  </a:lnTo>
                  <a:lnTo>
                    <a:pt x="19825" y="17416"/>
                  </a:lnTo>
                  <a:lnTo>
                    <a:pt x="19856" y="17436"/>
                  </a:lnTo>
                  <a:lnTo>
                    <a:pt x="19887" y="17456"/>
                  </a:lnTo>
                  <a:lnTo>
                    <a:pt x="19918" y="17476"/>
                  </a:lnTo>
                  <a:lnTo>
                    <a:pt x="19949" y="17496"/>
                  </a:lnTo>
                  <a:lnTo>
                    <a:pt x="19980" y="17516"/>
                  </a:lnTo>
                  <a:lnTo>
                    <a:pt x="20011" y="17536"/>
                  </a:lnTo>
                  <a:lnTo>
                    <a:pt x="20040" y="17554"/>
                  </a:lnTo>
                  <a:lnTo>
                    <a:pt x="20073" y="17575"/>
                  </a:lnTo>
                  <a:lnTo>
                    <a:pt x="20102" y="17593"/>
                  </a:lnTo>
                  <a:lnTo>
                    <a:pt x="20135" y="17614"/>
                  </a:lnTo>
                  <a:lnTo>
                    <a:pt x="20164" y="17632"/>
                  </a:lnTo>
                  <a:lnTo>
                    <a:pt x="20197" y="17653"/>
                  </a:lnTo>
                  <a:lnTo>
                    <a:pt x="20226" y="17671"/>
                  </a:lnTo>
                  <a:lnTo>
                    <a:pt x="20259" y="17692"/>
                  </a:lnTo>
                  <a:lnTo>
                    <a:pt x="20286" y="17707"/>
                  </a:lnTo>
                  <a:lnTo>
                    <a:pt x="20319" y="17728"/>
                  </a:lnTo>
                  <a:lnTo>
                    <a:pt x="20350" y="17747"/>
                  </a:lnTo>
                  <a:lnTo>
                    <a:pt x="20381" y="17766"/>
                  </a:lnTo>
                  <a:lnTo>
                    <a:pt x="20412" y="17785"/>
                  </a:lnTo>
                  <a:lnTo>
                    <a:pt x="20441" y="17801"/>
                  </a:lnTo>
                  <a:lnTo>
                    <a:pt x="20474" y="17822"/>
                  </a:lnTo>
                  <a:lnTo>
                    <a:pt x="20503" y="17838"/>
                  </a:lnTo>
                  <a:lnTo>
                    <a:pt x="20534" y="17856"/>
                  </a:lnTo>
                  <a:lnTo>
                    <a:pt x="20567" y="17877"/>
                  </a:lnTo>
                  <a:lnTo>
                    <a:pt x="20596" y="17893"/>
                  </a:lnTo>
                  <a:lnTo>
                    <a:pt x="20627" y="17911"/>
                  </a:lnTo>
                  <a:lnTo>
                    <a:pt x="20658" y="17929"/>
                  </a:lnTo>
                  <a:lnTo>
                    <a:pt x="20691" y="17950"/>
                  </a:lnTo>
                  <a:lnTo>
                    <a:pt x="20720" y="17966"/>
                  </a:lnTo>
                  <a:lnTo>
                    <a:pt x="20751" y="17984"/>
                  </a:lnTo>
                  <a:cubicBezTo>
                    <a:pt x="20797" y="18011"/>
                    <a:pt x="20812" y="18070"/>
                    <a:pt x="20785" y="18116"/>
                  </a:cubicBezTo>
                  <a:cubicBezTo>
                    <a:pt x="20759" y="18162"/>
                    <a:pt x="20700" y="18177"/>
                    <a:pt x="20654" y="18150"/>
                  </a:cubicBezTo>
                  <a:lnTo>
                    <a:pt x="20623" y="18132"/>
                  </a:lnTo>
                  <a:lnTo>
                    <a:pt x="20590" y="18113"/>
                  </a:lnTo>
                  <a:lnTo>
                    <a:pt x="20561" y="18095"/>
                  </a:lnTo>
                  <a:lnTo>
                    <a:pt x="20530" y="18077"/>
                  </a:lnTo>
                  <a:lnTo>
                    <a:pt x="20499" y="18059"/>
                  </a:lnTo>
                  <a:lnTo>
                    <a:pt x="20466" y="18040"/>
                  </a:lnTo>
                  <a:lnTo>
                    <a:pt x="20437" y="18022"/>
                  </a:lnTo>
                  <a:lnTo>
                    <a:pt x="20406" y="18004"/>
                  </a:lnTo>
                  <a:lnTo>
                    <a:pt x="20373" y="17985"/>
                  </a:lnTo>
                  <a:lnTo>
                    <a:pt x="20344" y="17967"/>
                  </a:lnTo>
                  <a:lnTo>
                    <a:pt x="20311" y="17948"/>
                  </a:lnTo>
                  <a:lnTo>
                    <a:pt x="20280" y="17929"/>
                  </a:lnTo>
                  <a:lnTo>
                    <a:pt x="20249" y="17910"/>
                  </a:lnTo>
                  <a:lnTo>
                    <a:pt x="20218" y="17891"/>
                  </a:lnTo>
                  <a:lnTo>
                    <a:pt x="20189" y="17873"/>
                  </a:lnTo>
                  <a:lnTo>
                    <a:pt x="20154" y="17853"/>
                  </a:lnTo>
                  <a:lnTo>
                    <a:pt x="20125" y="17834"/>
                  </a:lnTo>
                  <a:lnTo>
                    <a:pt x="20092" y="17814"/>
                  </a:lnTo>
                  <a:lnTo>
                    <a:pt x="20063" y="17795"/>
                  </a:lnTo>
                  <a:lnTo>
                    <a:pt x="20030" y="17775"/>
                  </a:lnTo>
                  <a:lnTo>
                    <a:pt x="20001" y="17756"/>
                  </a:lnTo>
                  <a:lnTo>
                    <a:pt x="19968" y="17736"/>
                  </a:lnTo>
                  <a:lnTo>
                    <a:pt x="19939" y="17717"/>
                  </a:lnTo>
                  <a:lnTo>
                    <a:pt x="19906" y="17697"/>
                  </a:lnTo>
                  <a:lnTo>
                    <a:pt x="19875" y="17677"/>
                  </a:lnTo>
                  <a:lnTo>
                    <a:pt x="19844" y="17657"/>
                  </a:lnTo>
                  <a:lnTo>
                    <a:pt x="19813" y="17637"/>
                  </a:lnTo>
                  <a:lnTo>
                    <a:pt x="19782" y="17617"/>
                  </a:lnTo>
                  <a:lnTo>
                    <a:pt x="19751" y="17597"/>
                  </a:lnTo>
                  <a:lnTo>
                    <a:pt x="19720" y="17577"/>
                  </a:lnTo>
                  <a:lnTo>
                    <a:pt x="19689" y="17557"/>
                  </a:lnTo>
                  <a:lnTo>
                    <a:pt x="19658" y="17537"/>
                  </a:lnTo>
                  <a:lnTo>
                    <a:pt x="19626" y="17516"/>
                  </a:lnTo>
                  <a:lnTo>
                    <a:pt x="19596" y="17496"/>
                  </a:lnTo>
                  <a:lnTo>
                    <a:pt x="19564" y="17475"/>
                  </a:lnTo>
                  <a:lnTo>
                    <a:pt x="19534" y="17455"/>
                  </a:lnTo>
                  <a:lnTo>
                    <a:pt x="19500" y="17433"/>
                  </a:lnTo>
                  <a:lnTo>
                    <a:pt x="19473" y="17414"/>
                  </a:lnTo>
                  <a:lnTo>
                    <a:pt x="19441" y="17393"/>
                  </a:lnTo>
                  <a:lnTo>
                    <a:pt x="19410" y="17372"/>
                  </a:lnTo>
                  <a:lnTo>
                    <a:pt x="19379" y="17351"/>
                  </a:lnTo>
                  <a:lnTo>
                    <a:pt x="19348" y="17330"/>
                  </a:lnTo>
                  <a:lnTo>
                    <a:pt x="19317" y="17309"/>
                  </a:lnTo>
                  <a:lnTo>
                    <a:pt x="19286" y="17288"/>
                  </a:lnTo>
                  <a:lnTo>
                    <a:pt x="19255" y="17267"/>
                  </a:lnTo>
                  <a:lnTo>
                    <a:pt x="19222" y="17245"/>
                  </a:lnTo>
                  <a:lnTo>
                    <a:pt x="19193" y="17224"/>
                  </a:lnTo>
                  <a:lnTo>
                    <a:pt x="19160" y="17202"/>
                  </a:lnTo>
                  <a:lnTo>
                    <a:pt x="19129" y="17180"/>
                  </a:lnTo>
                  <a:lnTo>
                    <a:pt x="19098" y="17158"/>
                  </a:lnTo>
                  <a:lnTo>
                    <a:pt x="19067" y="17136"/>
                  </a:lnTo>
                  <a:lnTo>
                    <a:pt x="19036" y="17114"/>
                  </a:lnTo>
                  <a:lnTo>
                    <a:pt x="19005" y="17092"/>
                  </a:lnTo>
                  <a:lnTo>
                    <a:pt x="18972" y="17069"/>
                  </a:lnTo>
                  <a:lnTo>
                    <a:pt x="18943" y="17047"/>
                  </a:lnTo>
                  <a:lnTo>
                    <a:pt x="18912" y="17025"/>
                  </a:lnTo>
                  <a:lnTo>
                    <a:pt x="18879" y="17002"/>
                  </a:lnTo>
                  <a:lnTo>
                    <a:pt x="18850" y="16980"/>
                  </a:lnTo>
                  <a:lnTo>
                    <a:pt x="18817" y="16957"/>
                  </a:lnTo>
                  <a:lnTo>
                    <a:pt x="18788" y="16935"/>
                  </a:lnTo>
                  <a:lnTo>
                    <a:pt x="18755" y="16912"/>
                  </a:lnTo>
                  <a:lnTo>
                    <a:pt x="18724" y="16889"/>
                  </a:lnTo>
                  <a:lnTo>
                    <a:pt x="18695" y="16867"/>
                  </a:lnTo>
                  <a:lnTo>
                    <a:pt x="18662" y="16844"/>
                  </a:lnTo>
                  <a:lnTo>
                    <a:pt x="18631" y="16821"/>
                  </a:lnTo>
                  <a:lnTo>
                    <a:pt x="18600" y="16798"/>
                  </a:lnTo>
                  <a:lnTo>
                    <a:pt x="18569" y="16775"/>
                  </a:lnTo>
                  <a:lnTo>
                    <a:pt x="18537" y="16750"/>
                  </a:lnTo>
                  <a:lnTo>
                    <a:pt x="18507" y="16728"/>
                  </a:lnTo>
                  <a:lnTo>
                    <a:pt x="18476" y="16705"/>
                  </a:lnTo>
                  <a:lnTo>
                    <a:pt x="18444" y="16680"/>
                  </a:lnTo>
                  <a:lnTo>
                    <a:pt x="18414" y="16658"/>
                  </a:lnTo>
                  <a:lnTo>
                    <a:pt x="18382" y="16633"/>
                  </a:lnTo>
                  <a:lnTo>
                    <a:pt x="18352" y="16611"/>
                  </a:lnTo>
                  <a:lnTo>
                    <a:pt x="18320" y="16586"/>
                  </a:lnTo>
                  <a:lnTo>
                    <a:pt x="18289" y="16562"/>
                  </a:lnTo>
                  <a:lnTo>
                    <a:pt x="18258" y="16538"/>
                  </a:lnTo>
                  <a:lnTo>
                    <a:pt x="18227" y="16514"/>
                  </a:lnTo>
                  <a:lnTo>
                    <a:pt x="18196" y="16490"/>
                  </a:lnTo>
                  <a:lnTo>
                    <a:pt x="18165" y="16466"/>
                  </a:lnTo>
                  <a:lnTo>
                    <a:pt x="18134" y="16442"/>
                  </a:lnTo>
                  <a:lnTo>
                    <a:pt x="18103" y="16418"/>
                  </a:lnTo>
                  <a:lnTo>
                    <a:pt x="18070" y="16393"/>
                  </a:lnTo>
                  <a:lnTo>
                    <a:pt x="18041" y="16369"/>
                  </a:lnTo>
                  <a:lnTo>
                    <a:pt x="18008" y="16344"/>
                  </a:lnTo>
                  <a:lnTo>
                    <a:pt x="17977" y="16319"/>
                  </a:lnTo>
                  <a:lnTo>
                    <a:pt x="17948" y="16295"/>
                  </a:lnTo>
                  <a:lnTo>
                    <a:pt x="17915" y="16270"/>
                  </a:lnTo>
                  <a:lnTo>
                    <a:pt x="17884" y="16245"/>
                  </a:lnTo>
                  <a:lnTo>
                    <a:pt x="17853" y="16220"/>
                  </a:lnTo>
                  <a:lnTo>
                    <a:pt x="17822" y="16195"/>
                  </a:lnTo>
                  <a:lnTo>
                    <a:pt x="17790" y="16169"/>
                  </a:lnTo>
                  <a:lnTo>
                    <a:pt x="17760" y="16144"/>
                  </a:lnTo>
                  <a:lnTo>
                    <a:pt x="17728" y="16118"/>
                  </a:lnTo>
                  <a:lnTo>
                    <a:pt x="17698" y="16093"/>
                  </a:lnTo>
                  <a:lnTo>
                    <a:pt x="17666" y="16067"/>
                  </a:lnTo>
                  <a:lnTo>
                    <a:pt x="17635" y="16041"/>
                  </a:lnTo>
                  <a:lnTo>
                    <a:pt x="17604" y="16015"/>
                  </a:lnTo>
                  <a:lnTo>
                    <a:pt x="17573" y="15989"/>
                  </a:lnTo>
                  <a:lnTo>
                    <a:pt x="17542" y="15963"/>
                  </a:lnTo>
                  <a:lnTo>
                    <a:pt x="17511" y="15937"/>
                  </a:lnTo>
                  <a:lnTo>
                    <a:pt x="17480" y="15911"/>
                  </a:lnTo>
                  <a:lnTo>
                    <a:pt x="17447" y="15884"/>
                  </a:lnTo>
                  <a:lnTo>
                    <a:pt x="17418" y="15858"/>
                  </a:lnTo>
                  <a:lnTo>
                    <a:pt x="17385" y="15831"/>
                  </a:lnTo>
                  <a:lnTo>
                    <a:pt x="17354" y="15804"/>
                  </a:lnTo>
                  <a:lnTo>
                    <a:pt x="17325" y="15778"/>
                  </a:lnTo>
                  <a:lnTo>
                    <a:pt x="17292" y="15751"/>
                  </a:lnTo>
                  <a:lnTo>
                    <a:pt x="17261" y="15724"/>
                  </a:lnTo>
                  <a:lnTo>
                    <a:pt x="17230" y="15697"/>
                  </a:lnTo>
                  <a:lnTo>
                    <a:pt x="17197" y="15668"/>
                  </a:lnTo>
                  <a:lnTo>
                    <a:pt x="17169" y="15642"/>
                  </a:lnTo>
                  <a:lnTo>
                    <a:pt x="17138" y="15615"/>
                  </a:lnTo>
                  <a:lnTo>
                    <a:pt x="17106" y="15587"/>
                  </a:lnTo>
                  <a:lnTo>
                    <a:pt x="17076" y="15560"/>
                  </a:lnTo>
                  <a:lnTo>
                    <a:pt x="17044" y="15532"/>
                  </a:lnTo>
                  <a:lnTo>
                    <a:pt x="17013" y="15504"/>
                  </a:lnTo>
                  <a:lnTo>
                    <a:pt x="16982" y="15476"/>
                  </a:lnTo>
                  <a:lnTo>
                    <a:pt x="16951" y="15448"/>
                  </a:lnTo>
                  <a:lnTo>
                    <a:pt x="16920" y="15420"/>
                  </a:lnTo>
                  <a:lnTo>
                    <a:pt x="16888" y="15391"/>
                  </a:lnTo>
                  <a:lnTo>
                    <a:pt x="16858" y="15363"/>
                  </a:lnTo>
                  <a:lnTo>
                    <a:pt x="16826" y="15334"/>
                  </a:lnTo>
                  <a:lnTo>
                    <a:pt x="16796" y="15306"/>
                  </a:lnTo>
                  <a:lnTo>
                    <a:pt x="16764" y="15277"/>
                  </a:lnTo>
                  <a:lnTo>
                    <a:pt x="16733" y="15248"/>
                  </a:lnTo>
                  <a:lnTo>
                    <a:pt x="16702" y="15219"/>
                  </a:lnTo>
                  <a:lnTo>
                    <a:pt x="16671" y="15190"/>
                  </a:lnTo>
                  <a:lnTo>
                    <a:pt x="16640" y="15161"/>
                  </a:lnTo>
                  <a:lnTo>
                    <a:pt x="16608" y="15130"/>
                  </a:lnTo>
                  <a:lnTo>
                    <a:pt x="16578" y="15102"/>
                  </a:lnTo>
                  <a:lnTo>
                    <a:pt x="16546" y="15071"/>
                  </a:lnTo>
                  <a:lnTo>
                    <a:pt x="16515" y="15041"/>
                  </a:lnTo>
                  <a:lnTo>
                    <a:pt x="16485" y="15013"/>
                  </a:lnTo>
                  <a:lnTo>
                    <a:pt x="16452" y="14981"/>
                  </a:lnTo>
                  <a:lnTo>
                    <a:pt x="16422" y="14951"/>
                  </a:lnTo>
                  <a:lnTo>
                    <a:pt x="16391" y="14921"/>
                  </a:lnTo>
                  <a:lnTo>
                    <a:pt x="16360" y="14891"/>
                  </a:lnTo>
                  <a:lnTo>
                    <a:pt x="16328" y="14860"/>
                  </a:lnTo>
                  <a:lnTo>
                    <a:pt x="16298" y="14830"/>
                  </a:lnTo>
                  <a:lnTo>
                    <a:pt x="16266" y="14799"/>
                  </a:lnTo>
                  <a:lnTo>
                    <a:pt x="16235" y="14768"/>
                  </a:lnTo>
                  <a:lnTo>
                    <a:pt x="16204" y="14737"/>
                  </a:lnTo>
                  <a:lnTo>
                    <a:pt x="16173" y="14706"/>
                  </a:lnTo>
                  <a:lnTo>
                    <a:pt x="16142" y="14675"/>
                  </a:lnTo>
                  <a:lnTo>
                    <a:pt x="16110" y="14643"/>
                  </a:lnTo>
                  <a:lnTo>
                    <a:pt x="16080" y="14612"/>
                  </a:lnTo>
                  <a:lnTo>
                    <a:pt x="16048" y="14580"/>
                  </a:lnTo>
                  <a:lnTo>
                    <a:pt x="16018" y="14549"/>
                  </a:lnTo>
                  <a:lnTo>
                    <a:pt x="15986" y="14517"/>
                  </a:lnTo>
                  <a:lnTo>
                    <a:pt x="15955" y="14485"/>
                  </a:lnTo>
                  <a:lnTo>
                    <a:pt x="15924" y="14453"/>
                  </a:lnTo>
                  <a:lnTo>
                    <a:pt x="15891" y="14420"/>
                  </a:lnTo>
                  <a:lnTo>
                    <a:pt x="15862" y="14388"/>
                  </a:lnTo>
                  <a:lnTo>
                    <a:pt x="15829" y="14355"/>
                  </a:lnTo>
                  <a:lnTo>
                    <a:pt x="15800" y="14323"/>
                  </a:lnTo>
                  <a:lnTo>
                    <a:pt x="15767" y="14290"/>
                  </a:lnTo>
                  <a:lnTo>
                    <a:pt x="15736" y="14257"/>
                  </a:lnTo>
                  <a:lnTo>
                    <a:pt x="15705" y="14224"/>
                  </a:lnTo>
                  <a:lnTo>
                    <a:pt x="15674" y="14191"/>
                  </a:lnTo>
                  <a:lnTo>
                    <a:pt x="15643" y="14157"/>
                  </a:lnTo>
                  <a:lnTo>
                    <a:pt x="15612" y="14124"/>
                  </a:lnTo>
                  <a:lnTo>
                    <a:pt x="15581" y="14090"/>
                  </a:lnTo>
                  <a:lnTo>
                    <a:pt x="15550" y="14056"/>
                  </a:lnTo>
                  <a:lnTo>
                    <a:pt x="15519" y="14023"/>
                  </a:lnTo>
                  <a:lnTo>
                    <a:pt x="15488" y="13989"/>
                  </a:lnTo>
                  <a:lnTo>
                    <a:pt x="15456" y="13954"/>
                  </a:lnTo>
                  <a:lnTo>
                    <a:pt x="15426" y="13920"/>
                  </a:lnTo>
                  <a:lnTo>
                    <a:pt x="15395" y="13886"/>
                  </a:lnTo>
                  <a:lnTo>
                    <a:pt x="15363" y="13851"/>
                  </a:lnTo>
                  <a:lnTo>
                    <a:pt x="15332" y="13816"/>
                  </a:lnTo>
                  <a:lnTo>
                    <a:pt x="15301" y="13781"/>
                  </a:lnTo>
                  <a:lnTo>
                    <a:pt x="15270" y="13746"/>
                  </a:lnTo>
                  <a:lnTo>
                    <a:pt x="15239" y="13711"/>
                  </a:lnTo>
                  <a:lnTo>
                    <a:pt x="15208" y="13676"/>
                  </a:lnTo>
                  <a:lnTo>
                    <a:pt x="15176" y="13640"/>
                  </a:lnTo>
                  <a:lnTo>
                    <a:pt x="15146" y="13605"/>
                  </a:lnTo>
                  <a:lnTo>
                    <a:pt x="15114" y="13569"/>
                  </a:lnTo>
                  <a:lnTo>
                    <a:pt x="15083" y="13533"/>
                  </a:lnTo>
                  <a:lnTo>
                    <a:pt x="15052" y="13497"/>
                  </a:lnTo>
                  <a:lnTo>
                    <a:pt x="15021" y="13461"/>
                  </a:lnTo>
                  <a:lnTo>
                    <a:pt x="14989" y="13424"/>
                  </a:lnTo>
                  <a:lnTo>
                    <a:pt x="14959" y="13388"/>
                  </a:lnTo>
                  <a:lnTo>
                    <a:pt x="14927" y="13351"/>
                  </a:lnTo>
                  <a:lnTo>
                    <a:pt x="14896" y="13314"/>
                  </a:lnTo>
                  <a:lnTo>
                    <a:pt x="14864" y="13276"/>
                  </a:lnTo>
                  <a:lnTo>
                    <a:pt x="14835" y="13240"/>
                  </a:lnTo>
                  <a:lnTo>
                    <a:pt x="14804" y="13203"/>
                  </a:lnTo>
                  <a:lnTo>
                    <a:pt x="14772" y="13165"/>
                  </a:lnTo>
                  <a:lnTo>
                    <a:pt x="14742" y="13128"/>
                  </a:lnTo>
                  <a:lnTo>
                    <a:pt x="14710" y="13090"/>
                  </a:lnTo>
                  <a:lnTo>
                    <a:pt x="14679" y="13052"/>
                  </a:lnTo>
                  <a:lnTo>
                    <a:pt x="14648" y="13014"/>
                  </a:lnTo>
                  <a:lnTo>
                    <a:pt x="14617" y="12976"/>
                  </a:lnTo>
                  <a:lnTo>
                    <a:pt x="14586" y="12938"/>
                  </a:lnTo>
                  <a:lnTo>
                    <a:pt x="14554" y="12899"/>
                  </a:lnTo>
                  <a:lnTo>
                    <a:pt x="14523" y="12860"/>
                  </a:lnTo>
                  <a:lnTo>
                    <a:pt x="14492" y="12821"/>
                  </a:lnTo>
                  <a:lnTo>
                    <a:pt x="14461" y="12782"/>
                  </a:lnTo>
                  <a:lnTo>
                    <a:pt x="14430" y="12743"/>
                  </a:lnTo>
                  <a:lnTo>
                    <a:pt x="14399" y="12704"/>
                  </a:lnTo>
                  <a:lnTo>
                    <a:pt x="14368" y="12664"/>
                  </a:lnTo>
                  <a:lnTo>
                    <a:pt x="14337" y="12625"/>
                  </a:lnTo>
                  <a:lnTo>
                    <a:pt x="14306" y="12585"/>
                  </a:lnTo>
                  <a:lnTo>
                    <a:pt x="14275" y="12545"/>
                  </a:lnTo>
                  <a:lnTo>
                    <a:pt x="14244" y="12505"/>
                  </a:lnTo>
                  <a:lnTo>
                    <a:pt x="14212" y="12464"/>
                  </a:lnTo>
                  <a:lnTo>
                    <a:pt x="14182" y="12424"/>
                  </a:lnTo>
                  <a:lnTo>
                    <a:pt x="14150" y="12383"/>
                  </a:lnTo>
                  <a:lnTo>
                    <a:pt x="14119" y="12342"/>
                  </a:lnTo>
                  <a:lnTo>
                    <a:pt x="14088" y="12301"/>
                  </a:lnTo>
                  <a:lnTo>
                    <a:pt x="14057" y="12260"/>
                  </a:lnTo>
                  <a:lnTo>
                    <a:pt x="14026" y="12219"/>
                  </a:lnTo>
                  <a:lnTo>
                    <a:pt x="13994" y="12177"/>
                  </a:lnTo>
                  <a:lnTo>
                    <a:pt x="13963" y="12135"/>
                  </a:lnTo>
                  <a:lnTo>
                    <a:pt x="13933" y="12094"/>
                  </a:lnTo>
                  <a:lnTo>
                    <a:pt x="13901" y="12052"/>
                  </a:lnTo>
                  <a:lnTo>
                    <a:pt x="13870" y="12010"/>
                  </a:lnTo>
                  <a:lnTo>
                    <a:pt x="13839" y="11967"/>
                  </a:lnTo>
                  <a:lnTo>
                    <a:pt x="13808" y="11925"/>
                  </a:lnTo>
                  <a:lnTo>
                    <a:pt x="13777" y="11882"/>
                  </a:lnTo>
                  <a:lnTo>
                    <a:pt x="13746" y="11840"/>
                  </a:lnTo>
                  <a:lnTo>
                    <a:pt x="13714" y="11796"/>
                  </a:lnTo>
                  <a:lnTo>
                    <a:pt x="13684" y="11753"/>
                  </a:lnTo>
                  <a:lnTo>
                    <a:pt x="13653" y="11710"/>
                  </a:lnTo>
                  <a:lnTo>
                    <a:pt x="13621" y="11666"/>
                  </a:lnTo>
                  <a:lnTo>
                    <a:pt x="13590" y="11622"/>
                  </a:lnTo>
                  <a:lnTo>
                    <a:pt x="13559" y="11578"/>
                  </a:lnTo>
                  <a:lnTo>
                    <a:pt x="13528" y="11534"/>
                  </a:lnTo>
                  <a:lnTo>
                    <a:pt x="13496" y="11489"/>
                  </a:lnTo>
                  <a:lnTo>
                    <a:pt x="13466" y="11445"/>
                  </a:lnTo>
                  <a:lnTo>
                    <a:pt x="13434" y="11400"/>
                  </a:lnTo>
                  <a:lnTo>
                    <a:pt x="13403" y="11355"/>
                  </a:lnTo>
                  <a:lnTo>
                    <a:pt x="13372" y="11310"/>
                  </a:lnTo>
                  <a:lnTo>
                    <a:pt x="13341" y="11265"/>
                  </a:lnTo>
                  <a:lnTo>
                    <a:pt x="13310" y="11219"/>
                  </a:lnTo>
                  <a:lnTo>
                    <a:pt x="13279" y="11173"/>
                  </a:lnTo>
                  <a:lnTo>
                    <a:pt x="13248" y="11128"/>
                  </a:lnTo>
                  <a:lnTo>
                    <a:pt x="13216" y="11081"/>
                  </a:lnTo>
                  <a:lnTo>
                    <a:pt x="13186" y="11035"/>
                  </a:lnTo>
                  <a:lnTo>
                    <a:pt x="13155" y="10989"/>
                  </a:lnTo>
                  <a:lnTo>
                    <a:pt x="13123" y="10942"/>
                  </a:lnTo>
                  <a:lnTo>
                    <a:pt x="13092" y="10895"/>
                  </a:lnTo>
                  <a:lnTo>
                    <a:pt x="13061" y="10848"/>
                  </a:lnTo>
                  <a:lnTo>
                    <a:pt x="13030" y="10801"/>
                  </a:lnTo>
                  <a:lnTo>
                    <a:pt x="12999" y="10753"/>
                  </a:lnTo>
                  <a:lnTo>
                    <a:pt x="12968" y="10706"/>
                  </a:lnTo>
                  <a:lnTo>
                    <a:pt x="12937" y="10658"/>
                  </a:lnTo>
                  <a:lnTo>
                    <a:pt x="12906" y="10610"/>
                  </a:lnTo>
                  <a:lnTo>
                    <a:pt x="12875" y="10562"/>
                  </a:lnTo>
                  <a:lnTo>
                    <a:pt x="12843" y="10513"/>
                  </a:lnTo>
                  <a:lnTo>
                    <a:pt x="12813" y="10465"/>
                  </a:lnTo>
                  <a:lnTo>
                    <a:pt x="12781" y="10416"/>
                  </a:lnTo>
                  <a:lnTo>
                    <a:pt x="12750" y="10366"/>
                  </a:lnTo>
                  <a:lnTo>
                    <a:pt x="12719" y="10317"/>
                  </a:lnTo>
                  <a:lnTo>
                    <a:pt x="12688" y="10267"/>
                  </a:lnTo>
                  <a:lnTo>
                    <a:pt x="12657" y="10217"/>
                  </a:lnTo>
                  <a:lnTo>
                    <a:pt x="12626" y="10167"/>
                  </a:lnTo>
                  <a:lnTo>
                    <a:pt x="12595" y="10117"/>
                  </a:lnTo>
                  <a:lnTo>
                    <a:pt x="12563" y="10066"/>
                  </a:lnTo>
                  <a:lnTo>
                    <a:pt x="12533" y="10016"/>
                  </a:lnTo>
                  <a:lnTo>
                    <a:pt x="12502" y="9965"/>
                  </a:lnTo>
                  <a:lnTo>
                    <a:pt x="12471" y="9914"/>
                  </a:lnTo>
                  <a:lnTo>
                    <a:pt x="12440" y="9863"/>
                  </a:lnTo>
                  <a:lnTo>
                    <a:pt x="12409" y="9811"/>
                  </a:lnTo>
                  <a:lnTo>
                    <a:pt x="12378" y="9760"/>
                  </a:lnTo>
                  <a:lnTo>
                    <a:pt x="12347" y="9708"/>
                  </a:lnTo>
                  <a:lnTo>
                    <a:pt x="12316" y="9655"/>
                  </a:lnTo>
                  <a:lnTo>
                    <a:pt x="12285" y="9603"/>
                  </a:lnTo>
                  <a:lnTo>
                    <a:pt x="12254" y="9550"/>
                  </a:lnTo>
                  <a:lnTo>
                    <a:pt x="12223" y="9497"/>
                  </a:lnTo>
                  <a:lnTo>
                    <a:pt x="12192" y="9444"/>
                  </a:lnTo>
                  <a:lnTo>
                    <a:pt x="12160" y="9390"/>
                  </a:lnTo>
                  <a:lnTo>
                    <a:pt x="12129" y="9336"/>
                  </a:lnTo>
                  <a:lnTo>
                    <a:pt x="12098" y="9282"/>
                  </a:lnTo>
                  <a:lnTo>
                    <a:pt x="12067" y="9228"/>
                  </a:lnTo>
                  <a:lnTo>
                    <a:pt x="12036" y="9174"/>
                  </a:lnTo>
                  <a:lnTo>
                    <a:pt x="12005" y="9119"/>
                  </a:lnTo>
                  <a:lnTo>
                    <a:pt x="11974" y="9065"/>
                  </a:lnTo>
                  <a:lnTo>
                    <a:pt x="11942" y="9009"/>
                  </a:lnTo>
                  <a:lnTo>
                    <a:pt x="11912" y="8954"/>
                  </a:lnTo>
                  <a:lnTo>
                    <a:pt x="11880" y="8898"/>
                  </a:lnTo>
                  <a:lnTo>
                    <a:pt x="11849" y="8842"/>
                  </a:lnTo>
                  <a:lnTo>
                    <a:pt x="11818" y="8786"/>
                  </a:lnTo>
                  <a:lnTo>
                    <a:pt x="11787" y="8729"/>
                  </a:lnTo>
                  <a:lnTo>
                    <a:pt x="11756" y="8672"/>
                  </a:lnTo>
                  <a:lnTo>
                    <a:pt x="11725" y="8615"/>
                  </a:lnTo>
                  <a:lnTo>
                    <a:pt x="11694" y="8558"/>
                  </a:lnTo>
                  <a:lnTo>
                    <a:pt x="11663" y="8500"/>
                  </a:lnTo>
                  <a:lnTo>
                    <a:pt x="11632" y="8443"/>
                  </a:lnTo>
                  <a:lnTo>
                    <a:pt x="11601" y="8385"/>
                  </a:lnTo>
                  <a:lnTo>
                    <a:pt x="11569" y="8326"/>
                  </a:lnTo>
                  <a:lnTo>
                    <a:pt x="11538" y="8267"/>
                  </a:lnTo>
                  <a:lnTo>
                    <a:pt x="11507" y="8208"/>
                  </a:lnTo>
                  <a:lnTo>
                    <a:pt x="11476" y="8149"/>
                  </a:lnTo>
                  <a:lnTo>
                    <a:pt x="11445" y="8090"/>
                  </a:lnTo>
                  <a:lnTo>
                    <a:pt x="11414" y="8030"/>
                  </a:lnTo>
                  <a:lnTo>
                    <a:pt x="11383" y="7969"/>
                  </a:lnTo>
                  <a:lnTo>
                    <a:pt x="11352" y="7909"/>
                  </a:lnTo>
                  <a:lnTo>
                    <a:pt x="11321" y="7848"/>
                  </a:lnTo>
                  <a:lnTo>
                    <a:pt x="11290" y="7787"/>
                  </a:lnTo>
                  <a:lnTo>
                    <a:pt x="11259" y="7725"/>
                  </a:lnTo>
                  <a:lnTo>
                    <a:pt x="11228" y="7663"/>
                  </a:lnTo>
                  <a:lnTo>
                    <a:pt x="11197" y="7601"/>
                  </a:lnTo>
                  <a:lnTo>
                    <a:pt x="11166" y="7539"/>
                  </a:lnTo>
                  <a:lnTo>
                    <a:pt x="11134" y="7477"/>
                  </a:lnTo>
                  <a:lnTo>
                    <a:pt x="11103" y="7414"/>
                  </a:lnTo>
                  <a:lnTo>
                    <a:pt x="11072" y="7350"/>
                  </a:lnTo>
                  <a:lnTo>
                    <a:pt x="11041" y="7286"/>
                  </a:lnTo>
                  <a:lnTo>
                    <a:pt x="11010" y="7222"/>
                  </a:lnTo>
                  <a:lnTo>
                    <a:pt x="10979" y="7158"/>
                  </a:lnTo>
                  <a:lnTo>
                    <a:pt x="10948" y="7094"/>
                  </a:lnTo>
                  <a:lnTo>
                    <a:pt x="10917" y="7029"/>
                  </a:lnTo>
                  <a:lnTo>
                    <a:pt x="10886" y="6963"/>
                  </a:lnTo>
                  <a:lnTo>
                    <a:pt x="10855" y="6897"/>
                  </a:lnTo>
                  <a:lnTo>
                    <a:pt x="10824" y="6831"/>
                  </a:lnTo>
                  <a:lnTo>
                    <a:pt x="10793" y="6765"/>
                  </a:lnTo>
                  <a:lnTo>
                    <a:pt x="10761" y="6699"/>
                  </a:lnTo>
                  <a:lnTo>
                    <a:pt x="10730" y="6632"/>
                  </a:lnTo>
                  <a:lnTo>
                    <a:pt x="10699" y="6564"/>
                  </a:lnTo>
                  <a:lnTo>
                    <a:pt x="10668" y="6496"/>
                  </a:lnTo>
                  <a:lnTo>
                    <a:pt x="10637" y="6428"/>
                  </a:lnTo>
                  <a:lnTo>
                    <a:pt x="10606" y="6359"/>
                  </a:lnTo>
                  <a:lnTo>
                    <a:pt x="10575" y="6290"/>
                  </a:lnTo>
                  <a:lnTo>
                    <a:pt x="10544" y="6221"/>
                  </a:lnTo>
                  <a:lnTo>
                    <a:pt x="10513" y="6152"/>
                  </a:lnTo>
                  <a:lnTo>
                    <a:pt x="10482" y="6082"/>
                  </a:lnTo>
                  <a:lnTo>
                    <a:pt x="10450" y="6012"/>
                  </a:lnTo>
                  <a:lnTo>
                    <a:pt x="10419" y="5940"/>
                  </a:lnTo>
                  <a:lnTo>
                    <a:pt x="10389" y="5869"/>
                  </a:lnTo>
                  <a:lnTo>
                    <a:pt x="10357" y="5798"/>
                  </a:lnTo>
                  <a:lnTo>
                    <a:pt x="10326" y="5726"/>
                  </a:lnTo>
                  <a:lnTo>
                    <a:pt x="10295" y="5654"/>
                  </a:lnTo>
                  <a:lnTo>
                    <a:pt x="10264" y="5582"/>
                  </a:lnTo>
                  <a:lnTo>
                    <a:pt x="10233" y="5507"/>
                  </a:lnTo>
                  <a:lnTo>
                    <a:pt x="10203" y="5435"/>
                  </a:lnTo>
                  <a:lnTo>
                    <a:pt x="10172" y="5361"/>
                  </a:lnTo>
                  <a:lnTo>
                    <a:pt x="10141" y="5287"/>
                  </a:lnTo>
                  <a:lnTo>
                    <a:pt x="10110" y="5212"/>
                  </a:lnTo>
                  <a:lnTo>
                    <a:pt x="10079" y="5137"/>
                  </a:lnTo>
                  <a:lnTo>
                    <a:pt x="10048" y="5062"/>
                  </a:lnTo>
                  <a:lnTo>
                    <a:pt x="10016" y="4985"/>
                  </a:lnTo>
                  <a:lnTo>
                    <a:pt x="9986" y="4909"/>
                  </a:lnTo>
                  <a:lnTo>
                    <a:pt x="9954" y="4832"/>
                  </a:lnTo>
                  <a:lnTo>
                    <a:pt x="9924" y="4756"/>
                  </a:lnTo>
                  <a:lnTo>
                    <a:pt x="9892" y="4679"/>
                  </a:lnTo>
                  <a:lnTo>
                    <a:pt x="9861" y="4601"/>
                  </a:lnTo>
                  <a:lnTo>
                    <a:pt x="9830" y="4523"/>
                  </a:lnTo>
                  <a:lnTo>
                    <a:pt x="9799" y="4445"/>
                  </a:lnTo>
                  <a:lnTo>
                    <a:pt x="9768" y="4366"/>
                  </a:lnTo>
                  <a:lnTo>
                    <a:pt x="9737" y="4288"/>
                  </a:lnTo>
                  <a:lnTo>
                    <a:pt x="9706" y="4208"/>
                  </a:lnTo>
                  <a:lnTo>
                    <a:pt x="9675" y="4128"/>
                  </a:lnTo>
                  <a:lnTo>
                    <a:pt x="9644" y="4048"/>
                  </a:lnTo>
                  <a:lnTo>
                    <a:pt x="9613" y="3968"/>
                  </a:lnTo>
                  <a:lnTo>
                    <a:pt x="9582" y="3888"/>
                  </a:lnTo>
                  <a:lnTo>
                    <a:pt x="9551" y="3807"/>
                  </a:lnTo>
                  <a:lnTo>
                    <a:pt x="9520" y="3727"/>
                  </a:lnTo>
                  <a:lnTo>
                    <a:pt x="9489" y="3647"/>
                  </a:lnTo>
                  <a:lnTo>
                    <a:pt x="9458" y="3566"/>
                  </a:lnTo>
                  <a:lnTo>
                    <a:pt x="9427" y="3485"/>
                  </a:lnTo>
                  <a:lnTo>
                    <a:pt x="9396" y="3403"/>
                  </a:lnTo>
                  <a:lnTo>
                    <a:pt x="9365" y="3322"/>
                  </a:lnTo>
                  <a:lnTo>
                    <a:pt x="9334" y="3242"/>
                  </a:lnTo>
                  <a:lnTo>
                    <a:pt x="9303" y="3162"/>
                  </a:lnTo>
                  <a:lnTo>
                    <a:pt x="9272" y="3081"/>
                  </a:lnTo>
                  <a:lnTo>
                    <a:pt x="9241" y="3001"/>
                  </a:lnTo>
                  <a:lnTo>
                    <a:pt x="9210" y="2921"/>
                  </a:lnTo>
                  <a:lnTo>
                    <a:pt x="9179" y="2842"/>
                  </a:lnTo>
                  <a:lnTo>
                    <a:pt x="9148" y="2763"/>
                  </a:lnTo>
                  <a:lnTo>
                    <a:pt x="9117" y="2684"/>
                  </a:lnTo>
                  <a:lnTo>
                    <a:pt x="9086" y="2606"/>
                  </a:lnTo>
                  <a:lnTo>
                    <a:pt x="9055" y="2529"/>
                  </a:lnTo>
                  <a:lnTo>
                    <a:pt x="9024" y="2452"/>
                  </a:lnTo>
                  <a:lnTo>
                    <a:pt x="8994" y="2376"/>
                  </a:lnTo>
                  <a:lnTo>
                    <a:pt x="8963" y="2301"/>
                  </a:lnTo>
                  <a:lnTo>
                    <a:pt x="8932" y="2227"/>
                  </a:lnTo>
                  <a:lnTo>
                    <a:pt x="8901" y="2154"/>
                  </a:lnTo>
                  <a:lnTo>
                    <a:pt x="8870" y="2080"/>
                  </a:lnTo>
                  <a:lnTo>
                    <a:pt x="8839" y="2008"/>
                  </a:lnTo>
                  <a:lnTo>
                    <a:pt x="8809" y="1938"/>
                  </a:lnTo>
                  <a:lnTo>
                    <a:pt x="8778" y="1869"/>
                  </a:lnTo>
                  <a:lnTo>
                    <a:pt x="8747" y="1801"/>
                  </a:lnTo>
                  <a:lnTo>
                    <a:pt x="8716" y="1733"/>
                  </a:lnTo>
                  <a:lnTo>
                    <a:pt x="8686" y="1668"/>
                  </a:lnTo>
                  <a:lnTo>
                    <a:pt x="8655" y="1604"/>
                  </a:lnTo>
                  <a:lnTo>
                    <a:pt x="8624" y="1540"/>
                  </a:lnTo>
                  <a:lnTo>
                    <a:pt x="8594" y="1477"/>
                  </a:lnTo>
                  <a:lnTo>
                    <a:pt x="8563" y="1417"/>
                  </a:lnTo>
                  <a:lnTo>
                    <a:pt x="8532" y="1357"/>
                  </a:lnTo>
                  <a:lnTo>
                    <a:pt x="8502" y="1299"/>
                  </a:lnTo>
                  <a:lnTo>
                    <a:pt x="8471" y="1243"/>
                  </a:lnTo>
                  <a:lnTo>
                    <a:pt x="8441" y="1188"/>
                  </a:lnTo>
                  <a:lnTo>
                    <a:pt x="8410" y="1134"/>
                  </a:lnTo>
                  <a:lnTo>
                    <a:pt x="8380" y="1082"/>
                  </a:lnTo>
                  <a:lnTo>
                    <a:pt x="8350" y="1031"/>
                  </a:lnTo>
                  <a:lnTo>
                    <a:pt x="8319" y="981"/>
                  </a:lnTo>
                  <a:lnTo>
                    <a:pt x="8289" y="933"/>
                  </a:lnTo>
                  <a:lnTo>
                    <a:pt x="8259" y="888"/>
                  </a:lnTo>
                  <a:lnTo>
                    <a:pt x="8228" y="842"/>
                  </a:lnTo>
                  <a:lnTo>
                    <a:pt x="8199" y="799"/>
                  </a:lnTo>
                  <a:lnTo>
                    <a:pt x="8168" y="757"/>
                  </a:lnTo>
                  <a:lnTo>
                    <a:pt x="8138" y="716"/>
                  </a:lnTo>
                  <a:lnTo>
                    <a:pt x="8109" y="678"/>
                  </a:lnTo>
                  <a:lnTo>
                    <a:pt x="8078" y="640"/>
                  </a:lnTo>
                  <a:lnTo>
                    <a:pt x="8050" y="605"/>
                  </a:lnTo>
                  <a:lnTo>
                    <a:pt x="8018" y="569"/>
                  </a:lnTo>
                  <a:lnTo>
                    <a:pt x="7991" y="537"/>
                  </a:lnTo>
                  <a:lnTo>
                    <a:pt x="7959" y="505"/>
                  </a:lnTo>
                  <a:lnTo>
                    <a:pt x="7933" y="478"/>
                  </a:lnTo>
                  <a:lnTo>
                    <a:pt x="7901" y="447"/>
                  </a:lnTo>
                  <a:lnTo>
                    <a:pt x="7875" y="422"/>
                  </a:lnTo>
                  <a:lnTo>
                    <a:pt x="7845" y="397"/>
                  </a:lnTo>
                  <a:lnTo>
                    <a:pt x="7816" y="373"/>
                  </a:lnTo>
                  <a:lnTo>
                    <a:pt x="7788" y="352"/>
                  </a:lnTo>
                  <a:lnTo>
                    <a:pt x="7760" y="332"/>
                  </a:lnTo>
                  <a:lnTo>
                    <a:pt x="7728" y="311"/>
                  </a:lnTo>
                  <a:lnTo>
                    <a:pt x="7704" y="295"/>
                  </a:lnTo>
                  <a:lnTo>
                    <a:pt x="7673" y="278"/>
                  </a:lnTo>
                  <a:lnTo>
                    <a:pt x="7649" y="264"/>
                  </a:lnTo>
                  <a:lnTo>
                    <a:pt x="7620" y="251"/>
                  </a:lnTo>
                  <a:lnTo>
                    <a:pt x="7592" y="239"/>
                  </a:lnTo>
                  <a:lnTo>
                    <a:pt x="7566" y="229"/>
                  </a:lnTo>
                  <a:lnTo>
                    <a:pt x="7538" y="220"/>
                  </a:lnTo>
                  <a:lnTo>
                    <a:pt x="7509" y="211"/>
                  </a:lnTo>
                  <a:lnTo>
                    <a:pt x="7484" y="205"/>
                  </a:lnTo>
                  <a:lnTo>
                    <a:pt x="7459" y="200"/>
                  </a:lnTo>
                  <a:lnTo>
                    <a:pt x="7431" y="196"/>
                  </a:lnTo>
                  <a:lnTo>
                    <a:pt x="7406" y="193"/>
                  </a:lnTo>
                  <a:lnTo>
                    <a:pt x="7378" y="192"/>
                  </a:lnTo>
                  <a:lnTo>
                    <a:pt x="7357" y="192"/>
                  </a:lnTo>
                  <a:lnTo>
                    <a:pt x="7326" y="195"/>
                  </a:lnTo>
                  <a:lnTo>
                    <a:pt x="7298" y="198"/>
                  </a:lnTo>
                  <a:lnTo>
                    <a:pt x="7273" y="201"/>
                  </a:lnTo>
                  <a:lnTo>
                    <a:pt x="7245" y="206"/>
                  </a:lnTo>
                  <a:lnTo>
                    <a:pt x="7222" y="211"/>
                  </a:lnTo>
                  <a:lnTo>
                    <a:pt x="7194" y="220"/>
                  </a:lnTo>
                  <a:lnTo>
                    <a:pt x="7163" y="231"/>
                  </a:lnTo>
                  <a:lnTo>
                    <a:pt x="7139" y="239"/>
                  </a:lnTo>
                  <a:lnTo>
                    <a:pt x="7112" y="251"/>
                  </a:lnTo>
                  <a:lnTo>
                    <a:pt x="7084" y="266"/>
                  </a:lnTo>
                  <a:lnTo>
                    <a:pt x="7055" y="281"/>
                  </a:lnTo>
                  <a:lnTo>
                    <a:pt x="7026" y="298"/>
                  </a:lnTo>
                  <a:lnTo>
                    <a:pt x="7000" y="314"/>
                  </a:lnTo>
                  <a:lnTo>
                    <a:pt x="6972" y="333"/>
                  </a:lnTo>
                  <a:lnTo>
                    <a:pt x="6940" y="359"/>
                  </a:lnTo>
                  <a:lnTo>
                    <a:pt x="6915" y="377"/>
                  </a:lnTo>
                  <a:lnTo>
                    <a:pt x="6885" y="403"/>
                  </a:lnTo>
                  <a:lnTo>
                    <a:pt x="6855" y="430"/>
                  </a:lnTo>
                  <a:lnTo>
                    <a:pt x="6824" y="459"/>
                  </a:lnTo>
                  <a:lnTo>
                    <a:pt x="6797" y="483"/>
                  </a:lnTo>
                  <a:lnTo>
                    <a:pt x="6767" y="515"/>
                  </a:lnTo>
                  <a:lnTo>
                    <a:pt x="6737" y="548"/>
                  </a:lnTo>
                  <a:lnTo>
                    <a:pt x="6706" y="583"/>
                  </a:lnTo>
                  <a:lnTo>
                    <a:pt x="6678" y="615"/>
                  </a:lnTo>
                  <a:lnTo>
                    <a:pt x="6648" y="651"/>
                  </a:lnTo>
                  <a:lnTo>
                    <a:pt x="6618" y="690"/>
                  </a:lnTo>
                  <a:lnTo>
                    <a:pt x="6588" y="730"/>
                  </a:lnTo>
                  <a:lnTo>
                    <a:pt x="6558" y="772"/>
                  </a:lnTo>
                  <a:lnTo>
                    <a:pt x="6529" y="813"/>
                  </a:lnTo>
                  <a:lnTo>
                    <a:pt x="6498" y="860"/>
                  </a:lnTo>
                  <a:lnTo>
                    <a:pt x="6467" y="907"/>
                  </a:lnTo>
                  <a:lnTo>
                    <a:pt x="6437" y="953"/>
                  </a:lnTo>
                  <a:lnTo>
                    <a:pt x="6407" y="1002"/>
                  </a:lnTo>
                  <a:lnTo>
                    <a:pt x="6377" y="1052"/>
                  </a:lnTo>
                  <a:lnTo>
                    <a:pt x="6346" y="1106"/>
                  </a:lnTo>
                  <a:lnTo>
                    <a:pt x="6315" y="1159"/>
                  </a:lnTo>
                  <a:lnTo>
                    <a:pt x="6285" y="1214"/>
                  </a:lnTo>
                  <a:lnTo>
                    <a:pt x="6255" y="1271"/>
                  </a:lnTo>
                  <a:lnTo>
                    <a:pt x="6224" y="1331"/>
                  </a:lnTo>
                  <a:lnTo>
                    <a:pt x="6193" y="1389"/>
                  </a:lnTo>
                  <a:lnTo>
                    <a:pt x="6163" y="1451"/>
                  </a:lnTo>
                  <a:lnTo>
                    <a:pt x="6132" y="1512"/>
                  </a:lnTo>
                  <a:lnTo>
                    <a:pt x="6101" y="1578"/>
                  </a:lnTo>
                  <a:lnTo>
                    <a:pt x="6071" y="1643"/>
                  </a:lnTo>
                  <a:lnTo>
                    <a:pt x="6040" y="1711"/>
                  </a:lnTo>
                  <a:lnTo>
                    <a:pt x="6009" y="1779"/>
                  </a:lnTo>
                  <a:lnTo>
                    <a:pt x="5979" y="1848"/>
                  </a:lnTo>
                  <a:lnTo>
                    <a:pt x="5948" y="1920"/>
                  </a:lnTo>
                  <a:lnTo>
                    <a:pt x="5917" y="1994"/>
                  </a:lnTo>
                  <a:lnTo>
                    <a:pt x="5887" y="2065"/>
                  </a:lnTo>
                  <a:lnTo>
                    <a:pt x="5856" y="2142"/>
                  </a:lnTo>
                  <a:lnTo>
                    <a:pt x="5825" y="2219"/>
                  </a:lnTo>
                  <a:lnTo>
                    <a:pt x="5794" y="2295"/>
                  </a:lnTo>
                  <a:lnTo>
                    <a:pt x="5764" y="2376"/>
                  </a:lnTo>
                  <a:lnTo>
                    <a:pt x="5733" y="2455"/>
                  </a:lnTo>
                  <a:lnTo>
                    <a:pt x="5703" y="2538"/>
                  </a:lnTo>
                  <a:lnTo>
                    <a:pt x="5671" y="2622"/>
                  </a:lnTo>
                  <a:lnTo>
                    <a:pt x="5641" y="2704"/>
                  </a:lnTo>
                  <a:lnTo>
                    <a:pt x="5610" y="2789"/>
                  </a:lnTo>
                  <a:lnTo>
                    <a:pt x="5579" y="2875"/>
                  </a:lnTo>
                  <a:lnTo>
                    <a:pt x="5548" y="2963"/>
                  </a:lnTo>
                  <a:lnTo>
                    <a:pt x="5517" y="3053"/>
                  </a:lnTo>
                  <a:lnTo>
                    <a:pt x="5486" y="3142"/>
                  </a:lnTo>
                  <a:lnTo>
                    <a:pt x="5455" y="3233"/>
                  </a:lnTo>
                  <a:lnTo>
                    <a:pt x="5425" y="3325"/>
                  </a:lnTo>
                  <a:lnTo>
                    <a:pt x="5394" y="3418"/>
                  </a:lnTo>
                  <a:lnTo>
                    <a:pt x="5363" y="3511"/>
                  </a:lnTo>
                  <a:lnTo>
                    <a:pt x="5332" y="3606"/>
                  </a:lnTo>
                  <a:lnTo>
                    <a:pt x="5301" y="3702"/>
                  </a:lnTo>
                  <a:lnTo>
                    <a:pt x="5270" y="3798"/>
                  </a:lnTo>
                  <a:lnTo>
                    <a:pt x="5239" y="3896"/>
                  </a:lnTo>
                  <a:lnTo>
                    <a:pt x="5208" y="3995"/>
                  </a:lnTo>
                  <a:lnTo>
                    <a:pt x="5177" y="4095"/>
                  </a:lnTo>
                  <a:lnTo>
                    <a:pt x="5146" y="4193"/>
                  </a:lnTo>
                  <a:lnTo>
                    <a:pt x="5115" y="4295"/>
                  </a:lnTo>
                  <a:lnTo>
                    <a:pt x="5084" y="4398"/>
                  </a:lnTo>
                  <a:lnTo>
                    <a:pt x="5053" y="4501"/>
                  </a:lnTo>
                  <a:lnTo>
                    <a:pt x="5023" y="4602"/>
                  </a:lnTo>
                  <a:lnTo>
                    <a:pt x="4992" y="4709"/>
                  </a:lnTo>
                  <a:lnTo>
                    <a:pt x="4961" y="4814"/>
                  </a:lnTo>
                  <a:lnTo>
                    <a:pt x="4930" y="4918"/>
                  </a:lnTo>
                  <a:lnTo>
                    <a:pt x="4899" y="5026"/>
                  </a:lnTo>
                  <a:lnTo>
                    <a:pt x="4868" y="5133"/>
                  </a:lnTo>
                  <a:lnTo>
                    <a:pt x="4837" y="5240"/>
                  </a:lnTo>
                  <a:lnTo>
                    <a:pt x="4806" y="5350"/>
                  </a:lnTo>
                  <a:lnTo>
                    <a:pt x="4775" y="5458"/>
                  </a:lnTo>
                  <a:lnTo>
                    <a:pt x="4744" y="5571"/>
                  </a:lnTo>
                  <a:lnTo>
                    <a:pt x="4713" y="5680"/>
                  </a:lnTo>
                  <a:lnTo>
                    <a:pt x="4682" y="5792"/>
                  </a:lnTo>
                  <a:lnTo>
                    <a:pt x="4651" y="5905"/>
                  </a:lnTo>
                  <a:lnTo>
                    <a:pt x="4620" y="6018"/>
                  </a:lnTo>
                  <a:lnTo>
                    <a:pt x="4589" y="6131"/>
                  </a:lnTo>
                  <a:lnTo>
                    <a:pt x="4558" y="6246"/>
                  </a:lnTo>
                  <a:lnTo>
                    <a:pt x="4527" y="6361"/>
                  </a:lnTo>
                  <a:lnTo>
                    <a:pt x="4496" y="6477"/>
                  </a:lnTo>
                  <a:lnTo>
                    <a:pt x="4465" y="6594"/>
                  </a:lnTo>
                  <a:lnTo>
                    <a:pt x="4434" y="6712"/>
                  </a:lnTo>
                  <a:lnTo>
                    <a:pt x="4403" y="6830"/>
                  </a:lnTo>
                  <a:lnTo>
                    <a:pt x="4372" y="6950"/>
                  </a:lnTo>
                  <a:lnTo>
                    <a:pt x="4342" y="7070"/>
                  </a:lnTo>
                  <a:lnTo>
                    <a:pt x="4310" y="7192"/>
                  </a:lnTo>
                  <a:lnTo>
                    <a:pt x="4280" y="7313"/>
                  </a:lnTo>
                  <a:lnTo>
                    <a:pt x="4249" y="7436"/>
                  </a:lnTo>
                  <a:lnTo>
                    <a:pt x="4218" y="7560"/>
                  </a:lnTo>
                  <a:lnTo>
                    <a:pt x="4187" y="7685"/>
                  </a:lnTo>
                  <a:lnTo>
                    <a:pt x="4156" y="7809"/>
                  </a:lnTo>
                  <a:lnTo>
                    <a:pt x="4125" y="7936"/>
                  </a:lnTo>
                  <a:lnTo>
                    <a:pt x="4094" y="8064"/>
                  </a:lnTo>
                  <a:lnTo>
                    <a:pt x="4063" y="8193"/>
                  </a:lnTo>
                  <a:lnTo>
                    <a:pt x="4032" y="8323"/>
                  </a:lnTo>
                  <a:lnTo>
                    <a:pt x="4001" y="8453"/>
                  </a:lnTo>
                  <a:lnTo>
                    <a:pt x="3970" y="8586"/>
                  </a:lnTo>
                  <a:lnTo>
                    <a:pt x="3939" y="8720"/>
                  </a:lnTo>
                  <a:lnTo>
                    <a:pt x="3908" y="8855"/>
                  </a:lnTo>
                  <a:lnTo>
                    <a:pt x="3877" y="8991"/>
                  </a:lnTo>
                  <a:lnTo>
                    <a:pt x="3846" y="9127"/>
                  </a:lnTo>
                  <a:lnTo>
                    <a:pt x="3815" y="9266"/>
                  </a:lnTo>
                  <a:lnTo>
                    <a:pt x="3784" y="9406"/>
                  </a:lnTo>
                  <a:lnTo>
                    <a:pt x="3753" y="9548"/>
                  </a:lnTo>
                  <a:lnTo>
                    <a:pt x="3722" y="9691"/>
                  </a:lnTo>
                  <a:lnTo>
                    <a:pt x="3691" y="9834"/>
                  </a:lnTo>
                  <a:lnTo>
                    <a:pt x="3660" y="9980"/>
                  </a:lnTo>
                  <a:lnTo>
                    <a:pt x="3629" y="10127"/>
                  </a:lnTo>
                  <a:lnTo>
                    <a:pt x="3598" y="10276"/>
                  </a:lnTo>
                  <a:lnTo>
                    <a:pt x="3568" y="10426"/>
                  </a:lnTo>
                  <a:lnTo>
                    <a:pt x="3537" y="10578"/>
                  </a:lnTo>
                  <a:lnTo>
                    <a:pt x="3506" y="10730"/>
                  </a:lnTo>
                  <a:lnTo>
                    <a:pt x="3476" y="10885"/>
                  </a:lnTo>
                  <a:lnTo>
                    <a:pt x="3445" y="11041"/>
                  </a:lnTo>
                  <a:lnTo>
                    <a:pt x="3414" y="11198"/>
                  </a:lnTo>
                  <a:lnTo>
                    <a:pt x="3383" y="11358"/>
                  </a:lnTo>
                  <a:lnTo>
                    <a:pt x="3352" y="11518"/>
                  </a:lnTo>
                  <a:lnTo>
                    <a:pt x="3321" y="11678"/>
                  </a:lnTo>
                  <a:lnTo>
                    <a:pt x="3290" y="11841"/>
                  </a:lnTo>
                  <a:lnTo>
                    <a:pt x="3259" y="12005"/>
                  </a:lnTo>
                  <a:lnTo>
                    <a:pt x="3228" y="12172"/>
                  </a:lnTo>
                  <a:lnTo>
                    <a:pt x="3197" y="12338"/>
                  </a:lnTo>
                  <a:lnTo>
                    <a:pt x="3166" y="12505"/>
                  </a:lnTo>
                  <a:lnTo>
                    <a:pt x="3135" y="12673"/>
                  </a:lnTo>
                  <a:lnTo>
                    <a:pt x="3104" y="12844"/>
                  </a:lnTo>
                  <a:lnTo>
                    <a:pt x="3073" y="13015"/>
                  </a:lnTo>
                  <a:lnTo>
                    <a:pt x="3042" y="13186"/>
                  </a:lnTo>
                  <a:lnTo>
                    <a:pt x="3011" y="13356"/>
                  </a:lnTo>
                  <a:lnTo>
                    <a:pt x="2980" y="13529"/>
                  </a:lnTo>
                  <a:lnTo>
                    <a:pt x="2949" y="13702"/>
                  </a:lnTo>
                  <a:lnTo>
                    <a:pt x="2918" y="13877"/>
                  </a:lnTo>
                  <a:lnTo>
                    <a:pt x="2887" y="14052"/>
                  </a:lnTo>
                  <a:lnTo>
                    <a:pt x="2856" y="14226"/>
                  </a:lnTo>
                  <a:lnTo>
                    <a:pt x="2825" y="14400"/>
                  </a:lnTo>
                  <a:lnTo>
                    <a:pt x="2794" y="14576"/>
                  </a:lnTo>
                  <a:lnTo>
                    <a:pt x="2763" y="14752"/>
                  </a:lnTo>
                  <a:lnTo>
                    <a:pt x="2732" y="14926"/>
                  </a:lnTo>
                  <a:lnTo>
                    <a:pt x="2701" y="15099"/>
                  </a:lnTo>
                  <a:lnTo>
                    <a:pt x="2670" y="15273"/>
                  </a:lnTo>
                  <a:lnTo>
                    <a:pt x="2639" y="15447"/>
                  </a:lnTo>
                  <a:lnTo>
                    <a:pt x="2608" y="15621"/>
                  </a:lnTo>
                  <a:lnTo>
                    <a:pt x="2577" y="15793"/>
                  </a:lnTo>
                  <a:lnTo>
                    <a:pt x="2546" y="15966"/>
                  </a:lnTo>
                  <a:lnTo>
                    <a:pt x="2515" y="16136"/>
                  </a:lnTo>
                  <a:lnTo>
                    <a:pt x="2484" y="16305"/>
                  </a:lnTo>
                  <a:lnTo>
                    <a:pt x="2453" y="16474"/>
                  </a:lnTo>
                  <a:lnTo>
                    <a:pt x="2422" y="16641"/>
                  </a:lnTo>
                  <a:lnTo>
                    <a:pt x="2391" y="16807"/>
                  </a:lnTo>
                  <a:lnTo>
                    <a:pt x="2360" y="16972"/>
                  </a:lnTo>
                  <a:lnTo>
                    <a:pt x="2329" y="17134"/>
                  </a:lnTo>
                  <a:lnTo>
                    <a:pt x="2298" y="17295"/>
                  </a:lnTo>
                  <a:lnTo>
                    <a:pt x="2267" y="17453"/>
                  </a:lnTo>
                  <a:lnTo>
                    <a:pt x="2236" y="17610"/>
                  </a:lnTo>
                  <a:lnTo>
                    <a:pt x="2205" y="17766"/>
                  </a:lnTo>
                  <a:lnTo>
                    <a:pt x="2173" y="17919"/>
                  </a:lnTo>
                  <a:lnTo>
                    <a:pt x="2142" y="18069"/>
                  </a:lnTo>
                  <a:lnTo>
                    <a:pt x="2111" y="18216"/>
                  </a:lnTo>
                  <a:lnTo>
                    <a:pt x="2080" y="18360"/>
                  </a:lnTo>
                  <a:lnTo>
                    <a:pt x="2049" y="18502"/>
                  </a:lnTo>
                  <a:lnTo>
                    <a:pt x="2018" y="18642"/>
                  </a:lnTo>
                  <a:lnTo>
                    <a:pt x="1987" y="18777"/>
                  </a:lnTo>
                  <a:lnTo>
                    <a:pt x="1956" y="18911"/>
                  </a:lnTo>
                  <a:lnTo>
                    <a:pt x="1925" y="19041"/>
                  </a:lnTo>
                  <a:lnTo>
                    <a:pt x="1894" y="19168"/>
                  </a:lnTo>
                  <a:lnTo>
                    <a:pt x="1862" y="19291"/>
                  </a:lnTo>
                  <a:lnTo>
                    <a:pt x="1831" y="19410"/>
                  </a:lnTo>
                  <a:lnTo>
                    <a:pt x="1800" y="19526"/>
                  </a:lnTo>
                  <a:lnTo>
                    <a:pt x="1769" y="19638"/>
                  </a:lnTo>
                  <a:lnTo>
                    <a:pt x="1737" y="19746"/>
                  </a:lnTo>
                  <a:lnTo>
                    <a:pt x="1706" y="19851"/>
                  </a:lnTo>
                  <a:lnTo>
                    <a:pt x="1675" y="19950"/>
                  </a:lnTo>
                  <a:lnTo>
                    <a:pt x="1643" y="20046"/>
                  </a:lnTo>
                  <a:lnTo>
                    <a:pt x="1612" y="20139"/>
                  </a:lnTo>
                  <a:lnTo>
                    <a:pt x="1580" y="20227"/>
                  </a:lnTo>
                  <a:lnTo>
                    <a:pt x="1549" y="20309"/>
                  </a:lnTo>
                  <a:lnTo>
                    <a:pt x="1517" y="20388"/>
                  </a:lnTo>
                  <a:lnTo>
                    <a:pt x="1485" y="20463"/>
                  </a:lnTo>
                  <a:lnTo>
                    <a:pt x="1453" y="20533"/>
                  </a:lnTo>
                  <a:lnTo>
                    <a:pt x="1420" y="20600"/>
                  </a:lnTo>
                  <a:lnTo>
                    <a:pt x="1388" y="20662"/>
                  </a:lnTo>
                  <a:lnTo>
                    <a:pt x="1355" y="20719"/>
                  </a:lnTo>
                  <a:lnTo>
                    <a:pt x="1322" y="20772"/>
                  </a:lnTo>
                  <a:lnTo>
                    <a:pt x="1289" y="20821"/>
                  </a:lnTo>
                  <a:lnTo>
                    <a:pt x="1254" y="20869"/>
                  </a:lnTo>
                  <a:lnTo>
                    <a:pt x="1219" y="20910"/>
                  </a:lnTo>
                  <a:lnTo>
                    <a:pt x="1185" y="20946"/>
                  </a:lnTo>
                  <a:lnTo>
                    <a:pt x="1150" y="20980"/>
                  </a:lnTo>
                  <a:lnTo>
                    <a:pt x="1113" y="21011"/>
                  </a:lnTo>
                  <a:lnTo>
                    <a:pt x="1077" y="21036"/>
                  </a:lnTo>
                  <a:lnTo>
                    <a:pt x="1042" y="21058"/>
                  </a:lnTo>
                  <a:lnTo>
                    <a:pt x="1002" y="21079"/>
                  </a:lnTo>
                  <a:lnTo>
                    <a:pt x="968" y="21093"/>
                  </a:lnTo>
                  <a:lnTo>
                    <a:pt x="929" y="21108"/>
                  </a:lnTo>
                  <a:lnTo>
                    <a:pt x="893" y="21118"/>
                  </a:lnTo>
                  <a:lnTo>
                    <a:pt x="859" y="21126"/>
                  </a:lnTo>
                  <a:lnTo>
                    <a:pt x="825" y="21132"/>
                  </a:lnTo>
                  <a:lnTo>
                    <a:pt x="788" y="21138"/>
                  </a:lnTo>
                  <a:lnTo>
                    <a:pt x="757" y="21141"/>
                  </a:lnTo>
                  <a:lnTo>
                    <a:pt x="723" y="21144"/>
                  </a:lnTo>
                  <a:lnTo>
                    <a:pt x="689" y="21146"/>
                  </a:lnTo>
                  <a:lnTo>
                    <a:pt x="658" y="21147"/>
                  </a:lnTo>
                  <a:lnTo>
                    <a:pt x="627" y="21148"/>
                  </a:lnTo>
                  <a:lnTo>
                    <a:pt x="596" y="21149"/>
                  </a:lnTo>
                  <a:lnTo>
                    <a:pt x="561" y="21150"/>
                  </a:lnTo>
                  <a:lnTo>
                    <a:pt x="530" y="21150"/>
                  </a:lnTo>
                  <a:lnTo>
                    <a:pt x="499" y="21150"/>
                  </a:lnTo>
                  <a:lnTo>
                    <a:pt x="468" y="21150"/>
                  </a:lnTo>
                  <a:lnTo>
                    <a:pt x="441" y="21150"/>
                  </a:lnTo>
                  <a:lnTo>
                    <a:pt x="406" y="21151"/>
                  </a:lnTo>
                  <a:lnTo>
                    <a:pt x="375" y="21151"/>
                  </a:lnTo>
                  <a:lnTo>
                    <a:pt x="344" y="21151"/>
                  </a:lnTo>
                  <a:lnTo>
                    <a:pt x="313" y="21151"/>
                  </a:lnTo>
                  <a:lnTo>
                    <a:pt x="282" y="21151"/>
                  </a:lnTo>
                  <a:lnTo>
                    <a:pt x="251" y="21151"/>
                  </a:lnTo>
                  <a:lnTo>
                    <a:pt x="220" y="21151"/>
                  </a:lnTo>
                  <a:lnTo>
                    <a:pt x="189" y="21151"/>
                  </a:lnTo>
                  <a:lnTo>
                    <a:pt x="158" y="21151"/>
                  </a:lnTo>
                  <a:lnTo>
                    <a:pt x="127" y="21151"/>
                  </a:lnTo>
                  <a:lnTo>
                    <a:pt x="96" y="21151"/>
                  </a:lnTo>
                  <a:cubicBezTo>
                    <a:pt x="43" y="21151"/>
                    <a:pt x="0" y="21108"/>
                    <a:pt x="0" y="21055"/>
                  </a:cubicBezTo>
                  <a:cubicBezTo>
                    <a:pt x="0" y="21002"/>
                    <a:pt x="43" y="20959"/>
                    <a:pt x="96" y="20959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" name="Freeform 1550"/>
            <p:cNvSpPr>
              <a:spLocks/>
            </p:cNvSpPr>
            <p:nvPr/>
          </p:nvSpPr>
          <p:spPr bwMode="auto">
            <a:xfrm>
              <a:off x="24436" y="17961"/>
              <a:ext cx="1756" cy="257"/>
            </a:xfrm>
            <a:custGeom>
              <a:avLst/>
              <a:gdLst>
                <a:gd name="T0" fmla="*/ 388 w 10405"/>
                <a:gd name="T1" fmla="*/ 187 h 1580"/>
                <a:gd name="T2" fmla="*/ 710 w 10405"/>
                <a:gd name="T3" fmla="*/ 355 h 1580"/>
                <a:gd name="T4" fmla="*/ 1035 w 10405"/>
                <a:gd name="T5" fmla="*/ 511 h 1580"/>
                <a:gd name="T6" fmla="*/ 1358 w 10405"/>
                <a:gd name="T7" fmla="*/ 651 h 1580"/>
                <a:gd name="T8" fmla="*/ 1682 w 10405"/>
                <a:gd name="T9" fmla="*/ 776 h 1580"/>
                <a:gd name="T10" fmla="*/ 2004 w 10405"/>
                <a:gd name="T11" fmla="*/ 883 h 1580"/>
                <a:gd name="T12" fmla="*/ 2328 w 10405"/>
                <a:gd name="T13" fmla="*/ 975 h 1580"/>
                <a:gd name="T14" fmla="*/ 2653 w 10405"/>
                <a:gd name="T15" fmla="*/ 1053 h 1580"/>
                <a:gd name="T16" fmla="*/ 2976 w 10405"/>
                <a:gd name="T17" fmla="*/ 1118 h 1580"/>
                <a:gd name="T18" fmla="*/ 3300 w 10405"/>
                <a:gd name="T19" fmla="*/ 1174 h 1580"/>
                <a:gd name="T20" fmla="*/ 3624 w 10405"/>
                <a:gd name="T21" fmla="*/ 1220 h 1580"/>
                <a:gd name="T22" fmla="*/ 3950 w 10405"/>
                <a:gd name="T23" fmla="*/ 1259 h 1580"/>
                <a:gd name="T24" fmla="*/ 4273 w 10405"/>
                <a:gd name="T25" fmla="*/ 1292 h 1580"/>
                <a:gd name="T26" fmla="*/ 4599 w 10405"/>
                <a:gd name="T27" fmla="*/ 1321 h 1580"/>
                <a:gd name="T28" fmla="*/ 4923 w 10405"/>
                <a:gd name="T29" fmla="*/ 1345 h 1580"/>
                <a:gd name="T30" fmla="*/ 5248 w 10405"/>
                <a:gd name="T31" fmla="*/ 1365 h 1580"/>
                <a:gd name="T32" fmla="*/ 5572 w 10405"/>
                <a:gd name="T33" fmla="*/ 1382 h 1580"/>
                <a:gd name="T34" fmla="*/ 5899 w 10405"/>
                <a:gd name="T35" fmla="*/ 1398 h 1580"/>
                <a:gd name="T36" fmla="*/ 6223 w 10405"/>
                <a:gd name="T37" fmla="*/ 1411 h 1580"/>
                <a:gd name="T38" fmla="*/ 6548 w 10405"/>
                <a:gd name="T39" fmla="*/ 1422 h 1580"/>
                <a:gd name="T40" fmla="*/ 6873 w 10405"/>
                <a:gd name="T41" fmla="*/ 1432 h 1580"/>
                <a:gd name="T42" fmla="*/ 7199 w 10405"/>
                <a:gd name="T43" fmla="*/ 1441 h 1580"/>
                <a:gd name="T44" fmla="*/ 7524 w 10405"/>
                <a:gd name="T45" fmla="*/ 1448 h 1580"/>
                <a:gd name="T46" fmla="*/ 7847 w 10405"/>
                <a:gd name="T47" fmla="*/ 1455 h 1580"/>
                <a:gd name="T48" fmla="*/ 8175 w 10405"/>
                <a:gd name="T49" fmla="*/ 1461 h 1580"/>
                <a:gd name="T50" fmla="*/ 8500 w 10405"/>
                <a:gd name="T51" fmla="*/ 1466 h 1580"/>
                <a:gd name="T52" fmla="*/ 8823 w 10405"/>
                <a:gd name="T53" fmla="*/ 1470 h 1580"/>
                <a:gd name="T54" fmla="*/ 9149 w 10405"/>
                <a:gd name="T55" fmla="*/ 1474 h 1580"/>
                <a:gd name="T56" fmla="*/ 9474 w 10405"/>
                <a:gd name="T57" fmla="*/ 1477 h 1580"/>
                <a:gd name="T58" fmla="*/ 9800 w 10405"/>
                <a:gd name="T59" fmla="*/ 1480 h 1580"/>
                <a:gd name="T60" fmla="*/ 10125 w 10405"/>
                <a:gd name="T61" fmla="*/ 1483 h 1580"/>
                <a:gd name="T62" fmla="*/ 10294 w 10405"/>
                <a:gd name="T63" fmla="*/ 1580 h 1580"/>
                <a:gd name="T64" fmla="*/ 9968 w 10405"/>
                <a:gd name="T65" fmla="*/ 1578 h 1580"/>
                <a:gd name="T66" fmla="*/ 9645 w 10405"/>
                <a:gd name="T67" fmla="*/ 1575 h 1580"/>
                <a:gd name="T68" fmla="*/ 9318 w 10405"/>
                <a:gd name="T69" fmla="*/ 1572 h 1580"/>
                <a:gd name="T70" fmla="*/ 8992 w 10405"/>
                <a:gd name="T71" fmla="*/ 1568 h 1580"/>
                <a:gd name="T72" fmla="*/ 8669 w 10405"/>
                <a:gd name="T73" fmla="*/ 1564 h 1580"/>
                <a:gd name="T74" fmla="*/ 8343 w 10405"/>
                <a:gd name="T75" fmla="*/ 1559 h 1580"/>
                <a:gd name="T76" fmla="*/ 8018 w 10405"/>
                <a:gd name="T77" fmla="*/ 1554 h 1580"/>
                <a:gd name="T78" fmla="*/ 7692 w 10405"/>
                <a:gd name="T79" fmla="*/ 1548 h 1580"/>
                <a:gd name="T80" fmla="*/ 7367 w 10405"/>
                <a:gd name="T81" fmla="*/ 1541 h 1580"/>
                <a:gd name="T82" fmla="*/ 7040 w 10405"/>
                <a:gd name="T83" fmla="*/ 1533 h 1580"/>
                <a:gd name="T84" fmla="*/ 6715 w 10405"/>
                <a:gd name="T85" fmla="*/ 1524 h 1580"/>
                <a:gd name="T86" fmla="*/ 6388 w 10405"/>
                <a:gd name="T87" fmla="*/ 1513 h 1580"/>
                <a:gd name="T88" fmla="*/ 6064 w 10405"/>
                <a:gd name="T89" fmla="*/ 1501 h 1580"/>
                <a:gd name="T90" fmla="*/ 5737 w 10405"/>
                <a:gd name="T91" fmla="*/ 1487 h 1580"/>
                <a:gd name="T92" fmla="*/ 5412 w 10405"/>
                <a:gd name="T93" fmla="*/ 1470 h 1580"/>
                <a:gd name="T94" fmla="*/ 5087 w 10405"/>
                <a:gd name="T95" fmla="*/ 1451 h 1580"/>
                <a:gd name="T96" fmla="*/ 4760 w 10405"/>
                <a:gd name="T97" fmla="*/ 1429 h 1580"/>
                <a:gd name="T98" fmla="*/ 4434 w 10405"/>
                <a:gd name="T99" fmla="*/ 1403 h 1580"/>
                <a:gd name="T100" fmla="*/ 4109 w 10405"/>
                <a:gd name="T101" fmla="*/ 1373 h 1580"/>
                <a:gd name="T102" fmla="*/ 3782 w 10405"/>
                <a:gd name="T103" fmla="*/ 1337 h 1580"/>
                <a:gd name="T104" fmla="*/ 3457 w 10405"/>
                <a:gd name="T105" fmla="*/ 1294 h 1580"/>
                <a:gd name="T106" fmla="*/ 3130 w 10405"/>
                <a:gd name="T107" fmla="*/ 1243 h 1580"/>
                <a:gd name="T108" fmla="*/ 2803 w 10405"/>
                <a:gd name="T109" fmla="*/ 1183 h 1580"/>
                <a:gd name="T110" fmla="*/ 2476 w 10405"/>
                <a:gd name="T111" fmla="*/ 1111 h 1580"/>
                <a:gd name="T112" fmla="*/ 2148 w 10405"/>
                <a:gd name="T113" fmla="*/ 1026 h 1580"/>
                <a:gd name="T114" fmla="*/ 1820 w 10405"/>
                <a:gd name="T115" fmla="*/ 926 h 1580"/>
                <a:gd name="T116" fmla="*/ 1494 w 10405"/>
                <a:gd name="T117" fmla="*/ 809 h 1580"/>
                <a:gd name="T118" fmla="*/ 1167 w 10405"/>
                <a:gd name="T119" fmla="*/ 675 h 1580"/>
                <a:gd name="T120" fmla="*/ 839 w 10405"/>
                <a:gd name="T121" fmla="*/ 525 h 1580"/>
                <a:gd name="T122" fmla="*/ 513 w 10405"/>
                <a:gd name="T123" fmla="*/ 362 h 1580"/>
                <a:gd name="T124" fmla="*/ 185 w 10405"/>
                <a:gd name="T125" fmla="*/ 185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05" h="1580">
                  <a:moveTo>
                    <a:pt x="79" y="13"/>
                  </a:moveTo>
                  <a:lnTo>
                    <a:pt x="94" y="22"/>
                  </a:lnTo>
                  <a:lnTo>
                    <a:pt x="110" y="31"/>
                  </a:lnTo>
                  <a:lnTo>
                    <a:pt x="125" y="40"/>
                  </a:lnTo>
                  <a:lnTo>
                    <a:pt x="140" y="48"/>
                  </a:lnTo>
                  <a:lnTo>
                    <a:pt x="156" y="57"/>
                  </a:lnTo>
                  <a:lnTo>
                    <a:pt x="172" y="66"/>
                  </a:lnTo>
                  <a:lnTo>
                    <a:pt x="187" y="75"/>
                  </a:lnTo>
                  <a:lnTo>
                    <a:pt x="202" y="83"/>
                  </a:lnTo>
                  <a:lnTo>
                    <a:pt x="218" y="93"/>
                  </a:lnTo>
                  <a:lnTo>
                    <a:pt x="234" y="102"/>
                  </a:lnTo>
                  <a:lnTo>
                    <a:pt x="248" y="110"/>
                  </a:lnTo>
                  <a:lnTo>
                    <a:pt x="265" y="119"/>
                  </a:lnTo>
                  <a:lnTo>
                    <a:pt x="279" y="127"/>
                  </a:lnTo>
                  <a:lnTo>
                    <a:pt x="295" y="136"/>
                  </a:lnTo>
                  <a:lnTo>
                    <a:pt x="311" y="145"/>
                  </a:lnTo>
                  <a:lnTo>
                    <a:pt x="326" y="153"/>
                  </a:lnTo>
                  <a:lnTo>
                    <a:pt x="341" y="162"/>
                  </a:lnTo>
                  <a:lnTo>
                    <a:pt x="357" y="170"/>
                  </a:lnTo>
                  <a:lnTo>
                    <a:pt x="371" y="178"/>
                  </a:lnTo>
                  <a:lnTo>
                    <a:pt x="388" y="187"/>
                  </a:lnTo>
                  <a:lnTo>
                    <a:pt x="403" y="195"/>
                  </a:lnTo>
                  <a:lnTo>
                    <a:pt x="419" y="204"/>
                  </a:lnTo>
                  <a:lnTo>
                    <a:pt x="433" y="211"/>
                  </a:lnTo>
                  <a:lnTo>
                    <a:pt x="450" y="220"/>
                  </a:lnTo>
                  <a:lnTo>
                    <a:pt x="464" y="228"/>
                  </a:lnTo>
                  <a:lnTo>
                    <a:pt x="479" y="236"/>
                  </a:lnTo>
                  <a:lnTo>
                    <a:pt x="496" y="245"/>
                  </a:lnTo>
                  <a:lnTo>
                    <a:pt x="510" y="252"/>
                  </a:lnTo>
                  <a:lnTo>
                    <a:pt x="526" y="260"/>
                  </a:lnTo>
                  <a:lnTo>
                    <a:pt x="543" y="269"/>
                  </a:lnTo>
                  <a:lnTo>
                    <a:pt x="557" y="277"/>
                  </a:lnTo>
                  <a:lnTo>
                    <a:pt x="572" y="285"/>
                  </a:lnTo>
                  <a:lnTo>
                    <a:pt x="588" y="293"/>
                  </a:lnTo>
                  <a:lnTo>
                    <a:pt x="603" y="301"/>
                  </a:lnTo>
                  <a:lnTo>
                    <a:pt x="619" y="309"/>
                  </a:lnTo>
                  <a:lnTo>
                    <a:pt x="634" y="317"/>
                  </a:lnTo>
                  <a:lnTo>
                    <a:pt x="650" y="325"/>
                  </a:lnTo>
                  <a:lnTo>
                    <a:pt x="664" y="332"/>
                  </a:lnTo>
                  <a:lnTo>
                    <a:pt x="680" y="340"/>
                  </a:lnTo>
                  <a:lnTo>
                    <a:pt x="696" y="348"/>
                  </a:lnTo>
                  <a:lnTo>
                    <a:pt x="710" y="355"/>
                  </a:lnTo>
                  <a:lnTo>
                    <a:pt x="727" y="364"/>
                  </a:lnTo>
                  <a:lnTo>
                    <a:pt x="741" y="371"/>
                  </a:lnTo>
                  <a:lnTo>
                    <a:pt x="758" y="379"/>
                  </a:lnTo>
                  <a:lnTo>
                    <a:pt x="772" y="386"/>
                  </a:lnTo>
                  <a:lnTo>
                    <a:pt x="788" y="394"/>
                  </a:lnTo>
                  <a:lnTo>
                    <a:pt x="803" y="401"/>
                  </a:lnTo>
                  <a:lnTo>
                    <a:pt x="820" y="410"/>
                  </a:lnTo>
                  <a:lnTo>
                    <a:pt x="834" y="417"/>
                  </a:lnTo>
                  <a:lnTo>
                    <a:pt x="850" y="424"/>
                  </a:lnTo>
                  <a:lnTo>
                    <a:pt x="864" y="431"/>
                  </a:lnTo>
                  <a:lnTo>
                    <a:pt x="881" y="439"/>
                  </a:lnTo>
                  <a:lnTo>
                    <a:pt x="896" y="446"/>
                  </a:lnTo>
                  <a:lnTo>
                    <a:pt x="912" y="454"/>
                  </a:lnTo>
                  <a:lnTo>
                    <a:pt x="926" y="460"/>
                  </a:lnTo>
                  <a:lnTo>
                    <a:pt x="943" y="468"/>
                  </a:lnTo>
                  <a:lnTo>
                    <a:pt x="957" y="475"/>
                  </a:lnTo>
                  <a:lnTo>
                    <a:pt x="974" y="483"/>
                  </a:lnTo>
                  <a:lnTo>
                    <a:pt x="988" y="489"/>
                  </a:lnTo>
                  <a:lnTo>
                    <a:pt x="1005" y="497"/>
                  </a:lnTo>
                  <a:lnTo>
                    <a:pt x="1019" y="504"/>
                  </a:lnTo>
                  <a:lnTo>
                    <a:pt x="1035" y="511"/>
                  </a:lnTo>
                  <a:lnTo>
                    <a:pt x="1050" y="518"/>
                  </a:lnTo>
                  <a:lnTo>
                    <a:pt x="1066" y="525"/>
                  </a:lnTo>
                  <a:lnTo>
                    <a:pt x="1081" y="532"/>
                  </a:lnTo>
                  <a:lnTo>
                    <a:pt x="1097" y="539"/>
                  </a:lnTo>
                  <a:lnTo>
                    <a:pt x="1112" y="546"/>
                  </a:lnTo>
                  <a:lnTo>
                    <a:pt x="1128" y="553"/>
                  </a:lnTo>
                  <a:lnTo>
                    <a:pt x="1143" y="560"/>
                  </a:lnTo>
                  <a:lnTo>
                    <a:pt x="1159" y="567"/>
                  </a:lnTo>
                  <a:lnTo>
                    <a:pt x="1173" y="573"/>
                  </a:lnTo>
                  <a:lnTo>
                    <a:pt x="1190" y="580"/>
                  </a:lnTo>
                  <a:lnTo>
                    <a:pt x="1204" y="586"/>
                  </a:lnTo>
                  <a:lnTo>
                    <a:pt x="1221" y="594"/>
                  </a:lnTo>
                  <a:lnTo>
                    <a:pt x="1235" y="600"/>
                  </a:lnTo>
                  <a:lnTo>
                    <a:pt x="1252" y="607"/>
                  </a:lnTo>
                  <a:lnTo>
                    <a:pt x="1266" y="613"/>
                  </a:lnTo>
                  <a:lnTo>
                    <a:pt x="1282" y="620"/>
                  </a:lnTo>
                  <a:lnTo>
                    <a:pt x="1297" y="626"/>
                  </a:lnTo>
                  <a:lnTo>
                    <a:pt x="1313" y="633"/>
                  </a:lnTo>
                  <a:lnTo>
                    <a:pt x="1328" y="639"/>
                  </a:lnTo>
                  <a:lnTo>
                    <a:pt x="1344" y="646"/>
                  </a:lnTo>
                  <a:lnTo>
                    <a:pt x="1358" y="651"/>
                  </a:lnTo>
                  <a:lnTo>
                    <a:pt x="1375" y="658"/>
                  </a:lnTo>
                  <a:lnTo>
                    <a:pt x="1389" y="664"/>
                  </a:lnTo>
                  <a:lnTo>
                    <a:pt x="1406" y="671"/>
                  </a:lnTo>
                  <a:lnTo>
                    <a:pt x="1420" y="676"/>
                  </a:lnTo>
                  <a:lnTo>
                    <a:pt x="1437" y="683"/>
                  </a:lnTo>
                  <a:lnTo>
                    <a:pt x="1451" y="689"/>
                  </a:lnTo>
                  <a:lnTo>
                    <a:pt x="1466" y="695"/>
                  </a:lnTo>
                  <a:lnTo>
                    <a:pt x="1483" y="702"/>
                  </a:lnTo>
                  <a:lnTo>
                    <a:pt x="1497" y="707"/>
                  </a:lnTo>
                  <a:lnTo>
                    <a:pt x="1513" y="713"/>
                  </a:lnTo>
                  <a:lnTo>
                    <a:pt x="1528" y="719"/>
                  </a:lnTo>
                  <a:lnTo>
                    <a:pt x="1544" y="725"/>
                  </a:lnTo>
                  <a:lnTo>
                    <a:pt x="1558" y="730"/>
                  </a:lnTo>
                  <a:lnTo>
                    <a:pt x="1575" y="737"/>
                  </a:lnTo>
                  <a:lnTo>
                    <a:pt x="1590" y="743"/>
                  </a:lnTo>
                  <a:lnTo>
                    <a:pt x="1605" y="748"/>
                  </a:lnTo>
                  <a:lnTo>
                    <a:pt x="1621" y="754"/>
                  </a:lnTo>
                  <a:lnTo>
                    <a:pt x="1636" y="759"/>
                  </a:lnTo>
                  <a:lnTo>
                    <a:pt x="1652" y="766"/>
                  </a:lnTo>
                  <a:lnTo>
                    <a:pt x="1667" y="771"/>
                  </a:lnTo>
                  <a:lnTo>
                    <a:pt x="1682" y="776"/>
                  </a:lnTo>
                  <a:lnTo>
                    <a:pt x="1698" y="782"/>
                  </a:lnTo>
                  <a:lnTo>
                    <a:pt x="1713" y="787"/>
                  </a:lnTo>
                  <a:lnTo>
                    <a:pt x="1729" y="793"/>
                  </a:lnTo>
                  <a:lnTo>
                    <a:pt x="1743" y="797"/>
                  </a:lnTo>
                  <a:lnTo>
                    <a:pt x="1760" y="803"/>
                  </a:lnTo>
                  <a:lnTo>
                    <a:pt x="1775" y="809"/>
                  </a:lnTo>
                  <a:lnTo>
                    <a:pt x="1791" y="814"/>
                  </a:lnTo>
                  <a:lnTo>
                    <a:pt x="1805" y="819"/>
                  </a:lnTo>
                  <a:lnTo>
                    <a:pt x="1821" y="825"/>
                  </a:lnTo>
                  <a:lnTo>
                    <a:pt x="1835" y="829"/>
                  </a:lnTo>
                  <a:lnTo>
                    <a:pt x="1852" y="835"/>
                  </a:lnTo>
                  <a:lnTo>
                    <a:pt x="1866" y="840"/>
                  </a:lnTo>
                  <a:lnTo>
                    <a:pt x="1882" y="845"/>
                  </a:lnTo>
                  <a:lnTo>
                    <a:pt x="1897" y="850"/>
                  </a:lnTo>
                  <a:lnTo>
                    <a:pt x="1913" y="855"/>
                  </a:lnTo>
                  <a:lnTo>
                    <a:pt x="1928" y="860"/>
                  </a:lnTo>
                  <a:lnTo>
                    <a:pt x="1944" y="865"/>
                  </a:lnTo>
                  <a:lnTo>
                    <a:pt x="1959" y="870"/>
                  </a:lnTo>
                  <a:lnTo>
                    <a:pt x="1973" y="874"/>
                  </a:lnTo>
                  <a:lnTo>
                    <a:pt x="1990" y="879"/>
                  </a:lnTo>
                  <a:lnTo>
                    <a:pt x="2004" y="883"/>
                  </a:lnTo>
                  <a:lnTo>
                    <a:pt x="2020" y="888"/>
                  </a:lnTo>
                  <a:lnTo>
                    <a:pt x="2037" y="893"/>
                  </a:lnTo>
                  <a:lnTo>
                    <a:pt x="2051" y="897"/>
                  </a:lnTo>
                  <a:lnTo>
                    <a:pt x="2068" y="903"/>
                  </a:lnTo>
                  <a:lnTo>
                    <a:pt x="2082" y="907"/>
                  </a:lnTo>
                  <a:lnTo>
                    <a:pt x="2097" y="911"/>
                  </a:lnTo>
                  <a:lnTo>
                    <a:pt x="2113" y="916"/>
                  </a:lnTo>
                  <a:lnTo>
                    <a:pt x="2128" y="920"/>
                  </a:lnTo>
                  <a:lnTo>
                    <a:pt x="2144" y="925"/>
                  </a:lnTo>
                  <a:lnTo>
                    <a:pt x="2159" y="929"/>
                  </a:lnTo>
                  <a:lnTo>
                    <a:pt x="2175" y="934"/>
                  </a:lnTo>
                  <a:lnTo>
                    <a:pt x="2190" y="938"/>
                  </a:lnTo>
                  <a:lnTo>
                    <a:pt x="2204" y="942"/>
                  </a:lnTo>
                  <a:lnTo>
                    <a:pt x="2221" y="947"/>
                  </a:lnTo>
                  <a:lnTo>
                    <a:pt x="2235" y="950"/>
                  </a:lnTo>
                  <a:lnTo>
                    <a:pt x="2252" y="955"/>
                  </a:lnTo>
                  <a:lnTo>
                    <a:pt x="2266" y="959"/>
                  </a:lnTo>
                  <a:lnTo>
                    <a:pt x="2282" y="963"/>
                  </a:lnTo>
                  <a:lnTo>
                    <a:pt x="2299" y="968"/>
                  </a:lnTo>
                  <a:lnTo>
                    <a:pt x="2313" y="971"/>
                  </a:lnTo>
                  <a:lnTo>
                    <a:pt x="2328" y="975"/>
                  </a:lnTo>
                  <a:lnTo>
                    <a:pt x="2344" y="979"/>
                  </a:lnTo>
                  <a:lnTo>
                    <a:pt x="2359" y="983"/>
                  </a:lnTo>
                  <a:lnTo>
                    <a:pt x="2375" y="987"/>
                  </a:lnTo>
                  <a:lnTo>
                    <a:pt x="2390" y="991"/>
                  </a:lnTo>
                  <a:lnTo>
                    <a:pt x="2406" y="995"/>
                  </a:lnTo>
                  <a:lnTo>
                    <a:pt x="2420" y="999"/>
                  </a:lnTo>
                  <a:lnTo>
                    <a:pt x="2437" y="1003"/>
                  </a:lnTo>
                  <a:lnTo>
                    <a:pt x="2452" y="1007"/>
                  </a:lnTo>
                  <a:lnTo>
                    <a:pt x="2467" y="1010"/>
                  </a:lnTo>
                  <a:lnTo>
                    <a:pt x="2483" y="1014"/>
                  </a:lnTo>
                  <a:lnTo>
                    <a:pt x="2498" y="1018"/>
                  </a:lnTo>
                  <a:lnTo>
                    <a:pt x="2513" y="1021"/>
                  </a:lnTo>
                  <a:lnTo>
                    <a:pt x="2530" y="1025"/>
                  </a:lnTo>
                  <a:lnTo>
                    <a:pt x="2544" y="1029"/>
                  </a:lnTo>
                  <a:lnTo>
                    <a:pt x="2560" y="1032"/>
                  </a:lnTo>
                  <a:lnTo>
                    <a:pt x="2575" y="1036"/>
                  </a:lnTo>
                  <a:lnTo>
                    <a:pt x="2591" y="1039"/>
                  </a:lnTo>
                  <a:lnTo>
                    <a:pt x="2606" y="1043"/>
                  </a:lnTo>
                  <a:lnTo>
                    <a:pt x="2622" y="1046"/>
                  </a:lnTo>
                  <a:lnTo>
                    <a:pt x="2637" y="1050"/>
                  </a:lnTo>
                  <a:lnTo>
                    <a:pt x="2653" y="1053"/>
                  </a:lnTo>
                  <a:lnTo>
                    <a:pt x="2668" y="1057"/>
                  </a:lnTo>
                  <a:lnTo>
                    <a:pt x="2682" y="1059"/>
                  </a:lnTo>
                  <a:lnTo>
                    <a:pt x="2699" y="1063"/>
                  </a:lnTo>
                  <a:lnTo>
                    <a:pt x="2715" y="1067"/>
                  </a:lnTo>
                  <a:lnTo>
                    <a:pt x="2729" y="1069"/>
                  </a:lnTo>
                  <a:lnTo>
                    <a:pt x="2746" y="1073"/>
                  </a:lnTo>
                  <a:lnTo>
                    <a:pt x="2760" y="1076"/>
                  </a:lnTo>
                  <a:lnTo>
                    <a:pt x="2775" y="1079"/>
                  </a:lnTo>
                  <a:lnTo>
                    <a:pt x="2792" y="1083"/>
                  </a:lnTo>
                  <a:lnTo>
                    <a:pt x="2806" y="1085"/>
                  </a:lnTo>
                  <a:lnTo>
                    <a:pt x="2822" y="1088"/>
                  </a:lnTo>
                  <a:lnTo>
                    <a:pt x="2837" y="1091"/>
                  </a:lnTo>
                  <a:lnTo>
                    <a:pt x="2854" y="1095"/>
                  </a:lnTo>
                  <a:lnTo>
                    <a:pt x="2868" y="1098"/>
                  </a:lnTo>
                  <a:lnTo>
                    <a:pt x="2884" y="1101"/>
                  </a:lnTo>
                  <a:lnTo>
                    <a:pt x="2899" y="1104"/>
                  </a:lnTo>
                  <a:lnTo>
                    <a:pt x="2915" y="1107"/>
                  </a:lnTo>
                  <a:lnTo>
                    <a:pt x="2929" y="1109"/>
                  </a:lnTo>
                  <a:lnTo>
                    <a:pt x="2946" y="1112"/>
                  </a:lnTo>
                  <a:lnTo>
                    <a:pt x="2961" y="1115"/>
                  </a:lnTo>
                  <a:lnTo>
                    <a:pt x="2976" y="1118"/>
                  </a:lnTo>
                  <a:lnTo>
                    <a:pt x="2990" y="1121"/>
                  </a:lnTo>
                  <a:lnTo>
                    <a:pt x="3007" y="1124"/>
                  </a:lnTo>
                  <a:lnTo>
                    <a:pt x="3023" y="1127"/>
                  </a:lnTo>
                  <a:lnTo>
                    <a:pt x="3037" y="1129"/>
                  </a:lnTo>
                  <a:lnTo>
                    <a:pt x="3054" y="1132"/>
                  </a:lnTo>
                  <a:lnTo>
                    <a:pt x="3068" y="1135"/>
                  </a:lnTo>
                  <a:lnTo>
                    <a:pt x="3085" y="1138"/>
                  </a:lnTo>
                  <a:lnTo>
                    <a:pt x="3099" y="1140"/>
                  </a:lnTo>
                  <a:lnTo>
                    <a:pt x="3116" y="1143"/>
                  </a:lnTo>
                  <a:lnTo>
                    <a:pt x="3130" y="1146"/>
                  </a:lnTo>
                  <a:lnTo>
                    <a:pt x="3145" y="1148"/>
                  </a:lnTo>
                  <a:lnTo>
                    <a:pt x="3161" y="1151"/>
                  </a:lnTo>
                  <a:lnTo>
                    <a:pt x="3178" y="1154"/>
                  </a:lnTo>
                  <a:lnTo>
                    <a:pt x="3192" y="1156"/>
                  </a:lnTo>
                  <a:lnTo>
                    <a:pt x="3207" y="1159"/>
                  </a:lnTo>
                  <a:lnTo>
                    <a:pt x="3223" y="1161"/>
                  </a:lnTo>
                  <a:lnTo>
                    <a:pt x="3238" y="1164"/>
                  </a:lnTo>
                  <a:lnTo>
                    <a:pt x="3254" y="1166"/>
                  </a:lnTo>
                  <a:lnTo>
                    <a:pt x="3269" y="1169"/>
                  </a:lnTo>
                  <a:lnTo>
                    <a:pt x="3285" y="1171"/>
                  </a:lnTo>
                  <a:lnTo>
                    <a:pt x="3300" y="1174"/>
                  </a:lnTo>
                  <a:lnTo>
                    <a:pt x="3314" y="1175"/>
                  </a:lnTo>
                  <a:lnTo>
                    <a:pt x="3331" y="1178"/>
                  </a:lnTo>
                  <a:lnTo>
                    <a:pt x="3347" y="1181"/>
                  </a:lnTo>
                  <a:lnTo>
                    <a:pt x="3362" y="1183"/>
                  </a:lnTo>
                  <a:lnTo>
                    <a:pt x="3376" y="1185"/>
                  </a:lnTo>
                  <a:lnTo>
                    <a:pt x="3393" y="1188"/>
                  </a:lnTo>
                  <a:lnTo>
                    <a:pt x="3407" y="1189"/>
                  </a:lnTo>
                  <a:lnTo>
                    <a:pt x="3424" y="1192"/>
                  </a:lnTo>
                  <a:lnTo>
                    <a:pt x="3440" y="1195"/>
                  </a:lnTo>
                  <a:lnTo>
                    <a:pt x="3454" y="1196"/>
                  </a:lnTo>
                  <a:lnTo>
                    <a:pt x="3469" y="1198"/>
                  </a:lnTo>
                  <a:lnTo>
                    <a:pt x="3486" y="1201"/>
                  </a:lnTo>
                  <a:lnTo>
                    <a:pt x="3500" y="1203"/>
                  </a:lnTo>
                  <a:lnTo>
                    <a:pt x="3517" y="1206"/>
                  </a:lnTo>
                  <a:lnTo>
                    <a:pt x="3531" y="1207"/>
                  </a:lnTo>
                  <a:lnTo>
                    <a:pt x="3547" y="1209"/>
                  </a:lnTo>
                  <a:lnTo>
                    <a:pt x="3562" y="1211"/>
                  </a:lnTo>
                  <a:lnTo>
                    <a:pt x="3579" y="1214"/>
                  </a:lnTo>
                  <a:lnTo>
                    <a:pt x="3593" y="1216"/>
                  </a:lnTo>
                  <a:lnTo>
                    <a:pt x="3609" y="1218"/>
                  </a:lnTo>
                  <a:lnTo>
                    <a:pt x="3624" y="1220"/>
                  </a:lnTo>
                  <a:lnTo>
                    <a:pt x="3640" y="1222"/>
                  </a:lnTo>
                  <a:lnTo>
                    <a:pt x="3655" y="1224"/>
                  </a:lnTo>
                  <a:lnTo>
                    <a:pt x="3671" y="1226"/>
                  </a:lnTo>
                  <a:lnTo>
                    <a:pt x="3686" y="1228"/>
                  </a:lnTo>
                  <a:lnTo>
                    <a:pt x="3702" y="1230"/>
                  </a:lnTo>
                  <a:lnTo>
                    <a:pt x="3717" y="1232"/>
                  </a:lnTo>
                  <a:lnTo>
                    <a:pt x="3733" y="1234"/>
                  </a:lnTo>
                  <a:lnTo>
                    <a:pt x="3748" y="1236"/>
                  </a:lnTo>
                  <a:lnTo>
                    <a:pt x="3762" y="1237"/>
                  </a:lnTo>
                  <a:lnTo>
                    <a:pt x="3779" y="1239"/>
                  </a:lnTo>
                  <a:lnTo>
                    <a:pt x="3795" y="1241"/>
                  </a:lnTo>
                  <a:lnTo>
                    <a:pt x="3810" y="1243"/>
                  </a:lnTo>
                  <a:lnTo>
                    <a:pt x="3824" y="1245"/>
                  </a:lnTo>
                  <a:lnTo>
                    <a:pt x="3841" y="1247"/>
                  </a:lnTo>
                  <a:lnTo>
                    <a:pt x="3857" y="1249"/>
                  </a:lnTo>
                  <a:lnTo>
                    <a:pt x="3871" y="1250"/>
                  </a:lnTo>
                  <a:lnTo>
                    <a:pt x="3888" y="1252"/>
                  </a:lnTo>
                  <a:lnTo>
                    <a:pt x="3902" y="1254"/>
                  </a:lnTo>
                  <a:lnTo>
                    <a:pt x="3919" y="1256"/>
                  </a:lnTo>
                  <a:lnTo>
                    <a:pt x="3933" y="1257"/>
                  </a:lnTo>
                  <a:lnTo>
                    <a:pt x="3950" y="1259"/>
                  </a:lnTo>
                  <a:lnTo>
                    <a:pt x="3964" y="1261"/>
                  </a:lnTo>
                  <a:lnTo>
                    <a:pt x="3979" y="1262"/>
                  </a:lnTo>
                  <a:lnTo>
                    <a:pt x="3996" y="1264"/>
                  </a:lnTo>
                  <a:lnTo>
                    <a:pt x="4010" y="1266"/>
                  </a:lnTo>
                  <a:lnTo>
                    <a:pt x="4027" y="1268"/>
                  </a:lnTo>
                  <a:lnTo>
                    <a:pt x="4041" y="1269"/>
                  </a:lnTo>
                  <a:lnTo>
                    <a:pt x="4057" y="1271"/>
                  </a:lnTo>
                  <a:lnTo>
                    <a:pt x="4072" y="1272"/>
                  </a:lnTo>
                  <a:lnTo>
                    <a:pt x="4089" y="1274"/>
                  </a:lnTo>
                  <a:lnTo>
                    <a:pt x="4103" y="1276"/>
                  </a:lnTo>
                  <a:lnTo>
                    <a:pt x="4118" y="1277"/>
                  </a:lnTo>
                  <a:lnTo>
                    <a:pt x="4134" y="1279"/>
                  </a:lnTo>
                  <a:lnTo>
                    <a:pt x="4149" y="1280"/>
                  </a:lnTo>
                  <a:lnTo>
                    <a:pt x="4165" y="1282"/>
                  </a:lnTo>
                  <a:lnTo>
                    <a:pt x="4180" y="1283"/>
                  </a:lnTo>
                  <a:lnTo>
                    <a:pt x="4196" y="1285"/>
                  </a:lnTo>
                  <a:lnTo>
                    <a:pt x="4211" y="1286"/>
                  </a:lnTo>
                  <a:lnTo>
                    <a:pt x="4227" y="1288"/>
                  </a:lnTo>
                  <a:lnTo>
                    <a:pt x="4242" y="1289"/>
                  </a:lnTo>
                  <a:lnTo>
                    <a:pt x="4258" y="1291"/>
                  </a:lnTo>
                  <a:lnTo>
                    <a:pt x="4273" y="1292"/>
                  </a:lnTo>
                  <a:lnTo>
                    <a:pt x="4289" y="1294"/>
                  </a:lnTo>
                  <a:lnTo>
                    <a:pt x="4304" y="1295"/>
                  </a:lnTo>
                  <a:lnTo>
                    <a:pt x="4320" y="1297"/>
                  </a:lnTo>
                  <a:lnTo>
                    <a:pt x="4335" y="1298"/>
                  </a:lnTo>
                  <a:lnTo>
                    <a:pt x="4349" y="1299"/>
                  </a:lnTo>
                  <a:lnTo>
                    <a:pt x="4366" y="1301"/>
                  </a:lnTo>
                  <a:lnTo>
                    <a:pt x="4382" y="1302"/>
                  </a:lnTo>
                  <a:lnTo>
                    <a:pt x="4397" y="1304"/>
                  </a:lnTo>
                  <a:lnTo>
                    <a:pt x="4411" y="1305"/>
                  </a:lnTo>
                  <a:lnTo>
                    <a:pt x="4428" y="1306"/>
                  </a:lnTo>
                  <a:lnTo>
                    <a:pt x="4444" y="1308"/>
                  </a:lnTo>
                  <a:lnTo>
                    <a:pt x="4459" y="1309"/>
                  </a:lnTo>
                  <a:lnTo>
                    <a:pt x="4473" y="1310"/>
                  </a:lnTo>
                  <a:lnTo>
                    <a:pt x="4490" y="1312"/>
                  </a:lnTo>
                  <a:lnTo>
                    <a:pt x="4504" y="1313"/>
                  </a:lnTo>
                  <a:lnTo>
                    <a:pt x="4521" y="1314"/>
                  </a:lnTo>
                  <a:lnTo>
                    <a:pt x="4537" y="1316"/>
                  </a:lnTo>
                  <a:lnTo>
                    <a:pt x="4551" y="1317"/>
                  </a:lnTo>
                  <a:lnTo>
                    <a:pt x="4568" y="1318"/>
                  </a:lnTo>
                  <a:lnTo>
                    <a:pt x="4582" y="1319"/>
                  </a:lnTo>
                  <a:lnTo>
                    <a:pt x="4599" y="1321"/>
                  </a:lnTo>
                  <a:lnTo>
                    <a:pt x="4613" y="1322"/>
                  </a:lnTo>
                  <a:lnTo>
                    <a:pt x="4628" y="1323"/>
                  </a:lnTo>
                  <a:lnTo>
                    <a:pt x="4645" y="1324"/>
                  </a:lnTo>
                  <a:lnTo>
                    <a:pt x="4659" y="1325"/>
                  </a:lnTo>
                  <a:lnTo>
                    <a:pt x="4676" y="1327"/>
                  </a:lnTo>
                  <a:lnTo>
                    <a:pt x="4690" y="1328"/>
                  </a:lnTo>
                  <a:lnTo>
                    <a:pt x="4706" y="1329"/>
                  </a:lnTo>
                  <a:lnTo>
                    <a:pt x="4723" y="1330"/>
                  </a:lnTo>
                  <a:lnTo>
                    <a:pt x="4737" y="1331"/>
                  </a:lnTo>
                  <a:lnTo>
                    <a:pt x="4752" y="1332"/>
                  </a:lnTo>
                  <a:lnTo>
                    <a:pt x="4769" y="1334"/>
                  </a:lnTo>
                  <a:lnTo>
                    <a:pt x="4783" y="1335"/>
                  </a:lnTo>
                  <a:lnTo>
                    <a:pt x="4799" y="1336"/>
                  </a:lnTo>
                  <a:lnTo>
                    <a:pt x="4814" y="1337"/>
                  </a:lnTo>
                  <a:lnTo>
                    <a:pt x="4831" y="1338"/>
                  </a:lnTo>
                  <a:lnTo>
                    <a:pt x="4845" y="1339"/>
                  </a:lnTo>
                  <a:lnTo>
                    <a:pt x="4861" y="1340"/>
                  </a:lnTo>
                  <a:lnTo>
                    <a:pt x="4876" y="1341"/>
                  </a:lnTo>
                  <a:lnTo>
                    <a:pt x="4892" y="1342"/>
                  </a:lnTo>
                  <a:lnTo>
                    <a:pt x="4909" y="1344"/>
                  </a:lnTo>
                  <a:lnTo>
                    <a:pt x="4923" y="1345"/>
                  </a:lnTo>
                  <a:lnTo>
                    <a:pt x="4938" y="1346"/>
                  </a:lnTo>
                  <a:lnTo>
                    <a:pt x="4954" y="1347"/>
                  </a:lnTo>
                  <a:lnTo>
                    <a:pt x="4969" y="1348"/>
                  </a:lnTo>
                  <a:lnTo>
                    <a:pt x="4985" y="1349"/>
                  </a:lnTo>
                  <a:lnTo>
                    <a:pt x="5000" y="1350"/>
                  </a:lnTo>
                  <a:lnTo>
                    <a:pt x="5016" y="1351"/>
                  </a:lnTo>
                  <a:lnTo>
                    <a:pt x="5031" y="1352"/>
                  </a:lnTo>
                  <a:lnTo>
                    <a:pt x="5047" y="1353"/>
                  </a:lnTo>
                  <a:lnTo>
                    <a:pt x="5062" y="1354"/>
                  </a:lnTo>
                  <a:lnTo>
                    <a:pt x="5078" y="1355"/>
                  </a:lnTo>
                  <a:lnTo>
                    <a:pt x="5093" y="1356"/>
                  </a:lnTo>
                  <a:lnTo>
                    <a:pt x="5109" y="1357"/>
                  </a:lnTo>
                  <a:lnTo>
                    <a:pt x="5124" y="1358"/>
                  </a:lnTo>
                  <a:lnTo>
                    <a:pt x="5140" y="1359"/>
                  </a:lnTo>
                  <a:lnTo>
                    <a:pt x="5155" y="1360"/>
                  </a:lnTo>
                  <a:lnTo>
                    <a:pt x="5169" y="1360"/>
                  </a:lnTo>
                  <a:lnTo>
                    <a:pt x="5186" y="1361"/>
                  </a:lnTo>
                  <a:lnTo>
                    <a:pt x="5202" y="1362"/>
                  </a:lnTo>
                  <a:lnTo>
                    <a:pt x="5217" y="1363"/>
                  </a:lnTo>
                  <a:lnTo>
                    <a:pt x="5233" y="1364"/>
                  </a:lnTo>
                  <a:lnTo>
                    <a:pt x="5248" y="1365"/>
                  </a:lnTo>
                  <a:lnTo>
                    <a:pt x="5263" y="1366"/>
                  </a:lnTo>
                  <a:lnTo>
                    <a:pt x="5277" y="1366"/>
                  </a:lnTo>
                  <a:lnTo>
                    <a:pt x="5294" y="1368"/>
                  </a:lnTo>
                  <a:lnTo>
                    <a:pt x="5310" y="1369"/>
                  </a:lnTo>
                  <a:lnTo>
                    <a:pt x="5325" y="1370"/>
                  </a:lnTo>
                  <a:lnTo>
                    <a:pt x="5339" y="1370"/>
                  </a:lnTo>
                  <a:lnTo>
                    <a:pt x="5356" y="1371"/>
                  </a:lnTo>
                  <a:lnTo>
                    <a:pt x="5372" y="1372"/>
                  </a:lnTo>
                  <a:lnTo>
                    <a:pt x="5386" y="1372"/>
                  </a:lnTo>
                  <a:lnTo>
                    <a:pt x="5403" y="1374"/>
                  </a:lnTo>
                  <a:lnTo>
                    <a:pt x="5418" y="1375"/>
                  </a:lnTo>
                  <a:lnTo>
                    <a:pt x="5434" y="1376"/>
                  </a:lnTo>
                  <a:lnTo>
                    <a:pt x="5448" y="1376"/>
                  </a:lnTo>
                  <a:lnTo>
                    <a:pt x="5465" y="1377"/>
                  </a:lnTo>
                  <a:lnTo>
                    <a:pt x="5479" y="1377"/>
                  </a:lnTo>
                  <a:lnTo>
                    <a:pt x="5496" y="1379"/>
                  </a:lnTo>
                  <a:lnTo>
                    <a:pt x="5511" y="1380"/>
                  </a:lnTo>
                  <a:lnTo>
                    <a:pt x="5525" y="1380"/>
                  </a:lnTo>
                  <a:lnTo>
                    <a:pt x="5542" y="1381"/>
                  </a:lnTo>
                  <a:lnTo>
                    <a:pt x="5558" y="1382"/>
                  </a:lnTo>
                  <a:lnTo>
                    <a:pt x="5572" y="1382"/>
                  </a:lnTo>
                  <a:lnTo>
                    <a:pt x="5589" y="1384"/>
                  </a:lnTo>
                  <a:lnTo>
                    <a:pt x="5603" y="1384"/>
                  </a:lnTo>
                  <a:lnTo>
                    <a:pt x="5620" y="1385"/>
                  </a:lnTo>
                  <a:lnTo>
                    <a:pt x="5634" y="1385"/>
                  </a:lnTo>
                  <a:lnTo>
                    <a:pt x="5651" y="1387"/>
                  </a:lnTo>
                  <a:lnTo>
                    <a:pt x="5665" y="1387"/>
                  </a:lnTo>
                  <a:lnTo>
                    <a:pt x="5682" y="1388"/>
                  </a:lnTo>
                  <a:lnTo>
                    <a:pt x="5696" y="1388"/>
                  </a:lnTo>
                  <a:lnTo>
                    <a:pt x="5713" y="1390"/>
                  </a:lnTo>
                  <a:lnTo>
                    <a:pt x="5727" y="1390"/>
                  </a:lnTo>
                  <a:lnTo>
                    <a:pt x="5744" y="1391"/>
                  </a:lnTo>
                  <a:lnTo>
                    <a:pt x="5758" y="1391"/>
                  </a:lnTo>
                  <a:lnTo>
                    <a:pt x="5775" y="1393"/>
                  </a:lnTo>
                  <a:lnTo>
                    <a:pt x="5789" y="1393"/>
                  </a:lnTo>
                  <a:lnTo>
                    <a:pt x="5804" y="1393"/>
                  </a:lnTo>
                  <a:lnTo>
                    <a:pt x="5821" y="1395"/>
                  </a:lnTo>
                  <a:lnTo>
                    <a:pt x="5835" y="1395"/>
                  </a:lnTo>
                  <a:lnTo>
                    <a:pt x="5852" y="1396"/>
                  </a:lnTo>
                  <a:lnTo>
                    <a:pt x="5866" y="1396"/>
                  </a:lnTo>
                  <a:lnTo>
                    <a:pt x="5882" y="1397"/>
                  </a:lnTo>
                  <a:lnTo>
                    <a:pt x="5899" y="1398"/>
                  </a:lnTo>
                  <a:lnTo>
                    <a:pt x="5913" y="1398"/>
                  </a:lnTo>
                  <a:lnTo>
                    <a:pt x="5928" y="1399"/>
                  </a:lnTo>
                  <a:lnTo>
                    <a:pt x="5945" y="1400"/>
                  </a:lnTo>
                  <a:lnTo>
                    <a:pt x="5959" y="1400"/>
                  </a:lnTo>
                  <a:lnTo>
                    <a:pt x="5975" y="1401"/>
                  </a:lnTo>
                  <a:lnTo>
                    <a:pt x="5992" y="1402"/>
                  </a:lnTo>
                  <a:lnTo>
                    <a:pt x="6006" y="1402"/>
                  </a:lnTo>
                  <a:lnTo>
                    <a:pt x="6021" y="1403"/>
                  </a:lnTo>
                  <a:lnTo>
                    <a:pt x="6038" y="1404"/>
                  </a:lnTo>
                  <a:lnTo>
                    <a:pt x="6052" y="1404"/>
                  </a:lnTo>
                  <a:lnTo>
                    <a:pt x="6068" y="1405"/>
                  </a:lnTo>
                  <a:lnTo>
                    <a:pt x="6083" y="1405"/>
                  </a:lnTo>
                  <a:lnTo>
                    <a:pt x="6100" y="1407"/>
                  </a:lnTo>
                  <a:lnTo>
                    <a:pt x="6114" y="1407"/>
                  </a:lnTo>
                  <a:lnTo>
                    <a:pt x="6130" y="1407"/>
                  </a:lnTo>
                  <a:lnTo>
                    <a:pt x="6145" y="1408"/>
                  </a:lnTo>
                  <a:lnTo>
                    <a:pt x="6161" y="1408"/>
                  </a:lnTo>
                  <a:lnTo>
                    <a:pt x="6178" y="1410"/>
                  </a:lnTo>
                  <a:lnTo>
                    <a:pt x="6192" y="1410"/>
                  </a:lnTo>
                  <a:lnTo>
                    <a:pt x="6207" y="1410"/>
                  </a:lnTo>
                  <a:lnTo>
                    <a:pt x="6223" y="1411"/>
                  </a:lnTo>
                  <a:lnTo>
                    <a:pt x="6238" y="1411"/>
                  </a:lnTo>
                  <a:lnTo>
                    <a:pt x="6254" y="1412"/>
                  </a:lnTo>
                  <a:lnTo>
                    <a:pt x="6271" y="1413"/>
                  </a:lnTo>
                  <a:lnTo>
                    <a:pt x="6285" y="1413"/>
                  </a:lnTo>
                  <a:lnTo>
                    <a:pt x="6300" y="1414"/>
                  </a:lnTo>
                  <a:lnTo>
                    <a:pt x="6316" y="1414"/>
                  </a:lnTo>
                  <a:lnTo>
                    <a:pt x="6331" y="1415"/>
                  </a:lnTo>
                  <a:lnTo>
                    <a:pt x="6347" y="1415"/>
                  </a:lnTo>
                  <a:lnTo>
                    <a:pt x="6362" y="1416"/>
                  </a:lnTo>
                  <a:lnTo>
                    <a:pt x="6378" y="1416"/>
                  </a:lnTo>
                  <a:lnTo>
                    <a:pt x="6395" y="1418"/>
                  </a:lnTo>
                  <a:lnTo>
                    <a:pt x="6409" y="1418"/>
                  </a:lnTo>
                  <a:lnTo>
                    <a:pt x="6424" y="1418"/>
                  </a:lnTo>
                  <a:lnTo>
                    <a:pt x="6439" y="1419"/>
                  </a:lnTo>
                  <a:lnTo>
                    <a:pt x="6455" y="1419"/>
                  </a:lnTo>
                  <a:lnTo>
                    <a:pt x="6470" y="1420"/>
                  </a:lnTo>
                  <a:lnTo>
                    <a:pt x="6486" y="1420"/>
                  </a:lnTo>
                  <a:lnTo>
                    <a:pt x="6501" y="1421"/>
                  </a:lnTo>
                  <a:lnTo>
                    <a:pt x="6517" y="1421"/>
                  </a:lnTo>
                  <a:lnTo>
                    <a:pt x="6532" y="1422"/>
                  </a:lnTo>
                  <a:lnTo>
                    <a:pt x="6548" y="1422"/>
                  </a:lnTo>
                  <a:lnTo>
                    <a:pt x="6563" y="1423"/>
                  </a:lnTo>
                  <a:lnTo>
                    <a:pt x="6579" y="1423"/>
                  </a:lnTo>
                  <a:lnTo>
                    <a:pt x="6594" y="1424"/>
                  </a:lnTo>
                  <a:lnTo>
                    <a:pt x="6610" y="1424"/>
                  </a:lnTo>
                  <a:lnTo>
                    <a:pt x="6625" y="1425"/>
                  </a:lnTo>
                  <a:lnTo>
                    <a:pt x="6641" y="1425"/>
                  </a:lnTo>
                  <a:lnTo>
                    <a:pt x="6656" y="1426"/>
                  </a:lnTo>
                  <a:lnTo>
                    <a:pt x="6672" y="1426"/>
                  </a:lnTo>
                  <a:lnTo>
                    <a:pt x="6687" y="1427"/>
                  </a:lnTo>
                  <a:lnTo>
                    <a:pt x="6703" y="1427"/>
                  </a:lnTo>
                  <a:lnTo>
                    <a:pt x="6718" y="1428"/>
                  </a:lnTo>
                  <a:lnTo>
                    <a:pt x="6734" y="1428"/>
                  </a:lnTo>
                  <a:lnTo>
                    <a:pt x="6749" y="1429"/>
                  </a:lnTo>
                  <a:lnTo>
                    <a:pt x="6765" y="1429"/>
                  </a:lnTo>
                  <a:lnTo>
                    <a:pt x="6780" y="1430"/>
                  </a:lnTo>
                  <a:lnTo>
                    <a:pt x="6794" y="1430"/>
                  </a:lnTo>
                  <a:lnTo>
                    <a:pt x="6811" y="1430"/>
                  </a:lnTo>
                  <a:lnTo>
                    <a:pt x="6827" y="1431"/>
                  </a:lnTo>
                  <a:lnTo>
                    <a:pt x="6842" y="1431"/>
                  </a:lnTo>
                  <a:lnTo>
                    <a:pt x="6858" y="1432"/>
                  </a:lnTo>
                  <a:lnTo>
                    <a:pt x="6873" y="1432"/>
                  </a:lnTo>
                  <a:lnTo>
                    <a:pt x="6889" y="1433"/>
                  </a:lnTo>
                  <a:lnTo>
                    <a:pt x="6904" y="1433"/>
                  </a:lnTo>
                  <a:lnTo>
                    <a:pt x="6920" y="1434"/>
                  </a:lnTo>
                  <a:lnTo>
                    <a:pt x="6933" y="1434"/>
                  </a:lnTo>
                  <a:lnTo>
                    <a:pt x="6951" y="1434"/>
                  </a:lnTo>
                  <a:lnTo>
                    <a:pt x="6966" y="1435"/>
                  </a:lnTo>
                  <a:lnTo>
                    <a:pt x="6982" y="1435"/>
                  </a:lnTo>
                  <a:lnTo>
                    <a:pt x="6997" y="1436"/>
                  </a:lnTo>
                  <a:lnTo>
                    <a:pt x="7013" y="1436"/>
                  </a:lnTo>
                  <a:lnTo>
                    <a:pt x="7026" y="1436"/>
                  </a:lnTo>
                  <a:lnTo>
                    <a:pt x="7044" y="1437"/>
                  </a:lnTo>
                  <a:lnTo>
                    <a:pt x="7059" y="1437"/>
                  </a:lnTo>
                  <a:lnTo>
                    <a:pt x="7075" y="1438"/>
                  </a:lnTo>
                  <a:lnTo>
                    <a:pt x="7090" y="1438"/>
                  </a:lnTo>
                  <a:lnTo>
                    <a:pt x="7104" y="1438"/>
                  </a:lnTo>
                  <a:lnTo>
                    <a:pt x="7121" y="1439"/>
                  </a:lnTo>
                  <a:lnTo>
                    <a:pt x="7137" y="1439"/>
                  </a:lnTo>
                  <a:lnTo>
                    <a:pt x="7152" y="1440"/>
                  </a:lnTo>
                  <a:lnTo>
                    <a:pt x="7168" y="1440"/>
                  </a:lnTo>
                  <a:lnTo>
                    <a:pt x="7181" y="1440"/>
                  </a:lnTo>
                  <a:lnTo>
                    <a:pt x="7199" y="1441"/>
                  </a:lnTo>
                  <a:lnTo>
                    <a:pt x="7214" y="1441"/>
                  </a:lnTo>
                  <a:lnTo>
                    <a:pt x="7230" y="1442"/>
                  </a:lnTo>
                  <a:lnTo>
                    <a:pt x="7243" y="1442"/>
                  </a:lnTo>
                  <a:lnTo>
                    <a:pt x="7261" y="1442"/>
                  </a:lnTo>
                  <a:lnTo>
                    <a:pt x="7276" y="1443"/>
                  </a:lnTo>
                  <a:lnTo>
                    <a:pt x="7292" y="1443"/>
                  </a:lnTo>
                  <a:lnTo>
                    <a:pt x="7305" y="1443"/>
                  </a:lnTo>
                  <a:lnTo>
                    <a:pt x="7323" y="1444"/>
                  </a:lnTo>
                  <a:lnTo>
                    <a:pt x="7338" y="1444"/>
                  </a:lnTo>
                  <a:lnTo>
                    <a:pt x="7354" y="1445"/>
                  </a:lnTo>
                  <a:lnTo>
                    <a:pt x="7367" y="1445"/>
                  </a:lnTo>
                  <a:lnTo>
                    <a:pt x="7385" y="1445"/>
                  </a:lnTo>
                  <a:lnTo>
                    <a:pt x="7400" y="1446"/>
                  </a:lnTo>
                  <a:lnTo>
                    <a:pt x="7414" y="1446"/>
                  </a:lnTo>
                  <a:lnTo>
                    <a:pt x="7431" y="1446"/>
                  </a:lnTo>
                  <a:lnTo>
                    <a:pt x="7447" y="1447"/>
                  </a:lnTo>
                  <a:lnTo>
                    <a:pt x="7460" y="1447"/>
                  </a:lnTo>
                  <a:lnTo>
                    <a:pt x="7478" y="1447"/>
                  </a:lnTo>
                  <a:lnTo>
                    <a:pt x="7493" y="1448"/>
                  </a:lnTo>
                  <a:lnTo>
                    <a:pt x="7507" y="1448"/>
                  </a:lnTo>
                  <a:lnTo>
                    <a:pt x="7524" y="1448"/>
                  </a:lnTo>
                  <a:lnTo>
                    <a:pt x="7540" y="1449"/>
                  </a:lnTo>
                  <a:lnTo>
                    <a:pt x="7553" y="1449"/>
                  </a:lnTo>
                  <a:lnTo>
                    <a:pt x="7570" y="1449"/>
                  </a:lnTo>
                  <a:lnTo>
                    <a:pt x="7586" y="1450"/>
                  </a:lnTo>
                  <a:lnTo>
                    <a:pt x="7599" y="1450"/>
                  </a:lnTo>
                  <a:lnTo>
                    <a:pt x="7617" y="1450"/>
                  </a:lnTo>
                  <a:lnTo>
                    <a:pt x="7632" y="1451"/>
                  </a:lnTo>
                  <a:lnTo>
                    <a:pt x="7646" y="1451"/>
                  </a:lnTo>
                  <a:lnTo>
                    <a:pt x="7663" y="1451"/>
                  </a:lnTo>
                  <a:lnTo>
                    <a:pt x="7679" y="1452"/>
                  </a:lnTo>
                  <a:lnTo>
                    <a:pt x="7692" y="1452"/>
                  </a:lnTo>
                  <a:lnTo>
                    <a:pt x="7710" y="1452"/>
                  </a:lnTo>
                  <a:lnTo>
                    <a:pt x="7723" y="1452"/>
                  </a:lnTo>
                  <a:lnTo>
                    <a:pt x="7741" y="1453"/>
                  </a:lnTo>
                  <a:lnTo>
                    <a:pt x="7756" y="1453"/>
                  </a:lnTo>
                  <a:lnTo>
                    <a:pt x="7770" y="1453"/>
                  </a:lnTo>
                  <a:lnTo>
                    <a:pt x="7787" y="1454"/>
                  </a:lnTo>
                  <a:lnTo>
                    <a:pt x="7801" y="1454"/>
                  </a:lnTo>
                  <a:lnTo>
                    <a:pt x="7818" y="1454"/>
                  </a:lnTo>
                  <a:lnTo>
                    <a:pt x="7834" y="1455"/>
                  </a:lnTo>
                  <a:lnTo>
                    <a:pt x="7847" y="1455"/>
                  </a:lnTo>
                  <a:lnTo>
                    <a:pt x="7865" y="1455"/>
                  </a:lnTo>
                  <a:lnTo>
                    <a:pt x="7878" y="1455"/>
                  </a:lnTo>
                  <a:lnTo>
                    <a:pt x="7896" y="1456"/>
                  </a:lnTo>
                  <a:lnTo>
                    <a:pt x="7911" y="1456"/>
                  </a:lnTo>
                  <a:lnTo>
                    <a:pt x="7925" y="1456"/>
                  </a:lnTo>
                  <a:lnTo>
                    <a:pt x="7942" y="1457"/>
                  </a:lnTo>
                  <a:lnTo>
                    <a:pt x="7956" y="1457"/>
                  </a:lnTo>
                  <a:lnTo>
                    <a:pt x="7973" y="1457"/>
                  </a:lnTo>
                  <a:lnTo>
                    <a:pt x="7987" y="1457"/>
                  </a:lnTo>
                  <a:lnTo>
                    <a:pt x="8004" y="1458"/>
                  </a:lnTo>
                  <a:lnTo>
                    <a:pt x="8018" y="1458"/>
                  </a:lnTo>
                  <a:lnTo>
                    <a:pt x="8035" y="1458"/>
                  </a:lnTo>
                  <a:lnTo>
                    <a:pt x="8051" y="1459"/>
                  </a:lnTo>
                  <a:lnTo>
                    <a:pt x="8064" y="1459"/>
                  </a:lnTo>
                  <a:lnTo>
                    <a:pt x="8082" y="1459"/>
                  </a:lnTo>
                  <a:lnTo>
                    <a:pt x="8095" y="1459"/>
                  </a:lnTo>
                  <a:lnTo>
                    <a:pt x="8113" y="1460"/>
                  </a:lnTo>
                  <a:lnTo>
                    <a:pt x="8126" y="1460"/>
                  </a:lnTo>
                  <a:lnTo>
                    <a:pt x="8144" y="1460"/>
                  </a:lnTo>
                  <a:lnTo>
                    <a:pt x="8157" y="1460"/>
                  </a:lnTo>
                  <a:lnTo>
                    <a:pt x="8175" y="1461"/>
                  </a:lnTo>
                  <a:lnTo>
                    <a:pt x="8188" y="1461"/>
                  </a:lnTo>
                  <a:lnTo>
                    <a:pt x="8206" y="1461"/>
                  </a:lnTo>
                  <a:lnTo>
                    <a:pt x="8219" y="1461"/>
                  </a:lnTo>
                  <a:lnTo>
                    <a:pt x="8237" y="1462"/>
                  </a:lnTo>
                  <a:lnTo>
                    <a:pt x="8250" y="1462"/>
                  </a:lnTo>
                  <a:lnTo>
                    <a:pt x="8268" y="1462"/>
                  </a:lnTo>
                  <a:lnTo>
                    <a:pt x="8281" y="1462"/>
                  </a:lnTo>
                  <a:lnTo>
                    <a:pt x="8299" y="1463"/>
                  </a:lnTo>
                  <a:lnTo>
                    <a:pt x="8312" y="1463"/>
                  </a:lnTo>
                  <a:lnTo>
                    <a:pt x="8330" y="1463"/>
                  </a:lnTo>
                  <a:lnTo>
                    <a:pt x="8343" y="1463"/>
                  </a:lnTo>
                  <a:lnTo>
                    <a:pt x="8361" y="1464"/>
                  </a:lnTo>
                  <a:lnTo>
                    <a:pt x="8374" y="1464"/>
                  </a:lnTo>
                  <a:lnTo>
                    <a:pt x="8390" y="1464"/>
                  </a:lnTo>
                  <a:lnTo>
                    <a:pt x="8407" y="1464"/>
                  </a:lnTo>
                  <a:lnTo>
                    <a:pt x="8421" y="1464"/>
                  </a:lnTo>
                  <a:lnTo>
                    <a:pt x="8438" y="1465"/>
                  </a:lnTo>
                  <a:lnTo>
                    <a:pt x="8452" y="1465"/>
                  </a:lnTo>
                  <a:lnTo>
                    <a:pt x="8469" y="1465"/>
                  </a:lnTo>
                  <a:lnTo>
                    <a:pt x="8483" y="1465"/>
                  </a:lnTo>
                  <a:lnTo>
                    <a:pt x="8500" y="1466"/>
                  </a:lnTo>
                  <a:lnTo>
                    <a:pt x="8514" y="1466"/>
                  </a:lnTo>
                  <a:lnTo>
                    <a:pt x="8531" y="1466"/>
                  </a:lnTo>
                  <a:lnTo>
                    <a:pt x="8545" y="1466"/>
                  </a:lnTo>
                  <a:lnTo>
                    <a:pt x="8560" y="1466"/>
                  </a:lnTo>
                  <a:lnTo>
                    <a:pt x="8578" y="1467"/>
                  </a:lnTo>
                  <a:lnTo>
                    <a:pt x="8591" y="1467"/>
                  </a:lnTo>
                  <a:lnTo>
                    <a:pt x="8609" y="1467"/>
                  </a:lnTo>
                  <a:lnTo>
                    <a:pt x="8622" y="1467"/>
                  </a:lnTo>
                  <a:lnTo>
                    <a:pt x="8640" y="1468"/>
                  </a:lnTo>
                  <a:lnTo>
                    <a:pt x="8653" y="1468"/>
                  </a:lnTo>
                  <a:lnTo>
                    <a:pt x="8669" y="1468"/>
                  </a:lnTo>
                  <a:lnTo>
                    <a:pt x="8686" y="1468"/>
                  </a:lnTo>
                  <a:lnTo>
                    <a:pt x="8700" y="1468"/>
                  </a:lnTo>
                  <a:lnTo>
                    <a:pt x="8717" y="1469"/>
                  </a:lnTo>
                  <a:lnTo>
                    <a:pt x="8730" y="1469"/>
                  </a:lnTo>
                  <a:lnTo>
                    <a:pt x="8746" y="1469"/>
                  </a:lnTo>
                  <a:lnTo>
                    <a:pt x="8763" y="1469"/>
                  </a:lnTo>
                  <a:lnTo>
                    <a:pt x="8777" y="1469"/>
                  </a:lnTo>
                  <a:lnTo>
                    <a:pt x="8794" y="1470"/>
                  </a:lnTo>
                  <a:lnTo>
                    <a:pt x="8808" y="1470"/>
                  </a:lnTo>
                  <a:lnTo>
                    <a:pt x="8823" y="1470"/>
                  </a:lnTo>
                  <a:lnTo>
                    <a:pt x="8841" y="1470"/>
                  </a:lnTo>
                  <a:lnTo>
                    <a:pt x="8854" y="1470"/>
                  </a:lnTo>
                  <a:lnTo>
                    <a:pt x="8872" y="1471"/>
                  </a:lnTo>
                  <a:lnTo>
                    <a:pt x="8885" y="1471"/>
                  </a:lnTo>
                  <a:lnTo>
                    <a:pt x="8901" y="1471"/>
                  </a:lnTo>
                  <a:lnTo>
                    <a:pt x="8918" y="1471"/>
                  </a:lnTo>
                  <a:lnTo>
                    <a:pt x="8932" y="1471"/>
                  </a:lnTo>
                  <a:lnTo>
                    <a:pt x="8947" y="1471"/>
                  </a:lnTo>
                  <a:lnTo>
                    <a:pt x="8965" y="1472"/>
                  </a:lnTo>
                  <a:lnTo>
                    <a:pt x="8978" y="1472"/>
                  </a:lnTo>
                  <a:lnTo>
                    <a:pt x="8996" y="1472"/>
                  </a:lnTo>
                  <a:lnTo>
                    <a:pt x="9009" y="1472"/>
                  </a:lnTo>
                  <a:lnTo>
                    <a:pt x="9025" y="1472"/>
                  </a:lnTo>
                  <a:lnTo>
                    <a:pt x="9042" y="1473"/>
                  </a:lnTo>
                  <a:lnTo>
                    <a:pt x="9056" y="1473"/>
                  </a:lnTo>
                  <a:lnTo>
                    <a:pt x="9071" y="1473"/>
                  </a:lnTo>
                  <a:lnTo>
                    <a:pt x="9089" y="1473"/>
                  </a:lnTo>
                  <a:lnTo>
                    <a:pt x="9102" y="1473"/>
                  </a:lnTo>
                  <a:lnTo>
                    <a:pt x="9118" y="1473"/>
                  </a:lnTo>
                  <a:lnTo>
                    <a:pt x="9135" y="1474"/>
                  </a:lnTo>
                  <a:lnTo>
                    <a:pt x="9149" y="1474"/>
                  </a:lnTo>
                  <a:lnTo>
                    <a:pt x="9164" y="1474"/>
                  </a:lnTo>
                  <a:lnTo>
                    <a:pt x="9182" y="1474"/>
                  </a:lnTo>
                  <a:lnTo>
                    <a:pt x="9195" y="1474"/>
                  </a:lnTo>
                  <a:lnTo>
                    <a:pt x="9211" y="1474"/>
                  </a:lnTo>
                  <a:lnTo>
                    <a:pt x="9228" y="1475"/>
                  </a:lnTo>
                  <a:lnTo>
                    <a:pt x="9242" y="1475"/>
                  </a:lnTo>
                  <a:lnTo>
                    <a:pt x="9257" y="1475"/>
                  </a:lnTo>
                  <a:lnTo>
                    <a:pt x="9275" y="1475"/>
                  </a:lnTo>
                  <a:lnTo>
                    <a:pt x="9288" y="1475"/>
                  </a:lnTo>
                  <a:lnTo>
                    <a:pt x="9304" y="1475"/>
                  </a:lnTo>
                  <a:lnTo>
                    <a:pt x="9321" y="1476"/>
                  </a:lnTo>
                  <a:lnTo>
                    <a:pt x="9335" y="1476"/>
                  </a:lnTo>
                  <a:lnTo>
                    <a:pt x="9350" y="1476"/>
                  </a:lnTo>
                  <a:lnTo>
                    <a:pt x="9368" y="1476"/>
                  </a:lnTo>
                  <a:lnTo>
                    <a:pt x="9381" y="1476"/>
                  </a:lnTo>
                  <a:lnTo>
                    <a:pt x="9397" y="1476"/>
                  </a:lnTo>
                  <a:lnTo>
                    <a:pt x="9414" y="1477"/>
                  </a:lnTo>
                  <a:lnTo>
                    <a:pt x="9428" y="1477"/>
                  </a:lnTo>
                  <a:lnTo>
                    <a:pt x="9443" y="1477"/>
                  </a:lnTo>
                  <a:lnTo>
                    <a:pt x="9461" y="1477"/>
                  </a:lnTo>
                  <a:lnTo>
                    <a:pt x="9474" y="1477"/>
                  </a:lnTo>
                  <a:lnTo>
                    <a:pt x="9490" y="1477"/>
                  </a:lnTo>
                  <a:lnTo>
                    <a:pt x="9507" y="1478"/>
                  </a:lnTo>
                  <a:lnTo>
                    <a:pt x="9521" y="1478"/>
                  </a:lnTo>
                  <a:lnTo>
                    <a:pt x="9536" y="1478"/>
                  </a:lnTo>
                  <a:lnTo>
                    <a:pt x="9552" y="1478"/>
                  </a:lnTo>
                  <a:lnTo>
                    <a:pt x="9569" y="1478"/>
                  </a:lnTo>
                  <a:lnTo>
                    <a:pt x="9583" y="1478"/>
                  </a:lnTo>
                  <a:lnTo>
                    <a:pt x="9598" y="1478"/>
                  </a:lnTo>
                  <a:lnTo>
                    <a:pt x="9616" y="1479"/>
                  </a:lnTo>
                  <a:lnTo>
                    <a:pt x="9629" y="1479"/>
                  </a:lnTo>
                  <a:lnTo>
                    <a:pt x="9645" y="1479"/>
                  </a:lnTo>
                  <a:lnTo>
                    <a:pt x="9660" y="1479"/>
                  </a:lnTo>
                  <a:lnTo>
                    <a:pt x="9678" y="1479"/>
                  </a:lnTo>
                  <a:lnTo>
                    <a:pt x="9691" y="1479"/>
                  </a:lnTo>
                  <a:lnTo>
                    <a:pt x="9707" y="1479"/>
                  </a:lnTo>
                  <a:lnTo>
                    <a:pt x="9724" y="1480"/>
                  </a:lnTo>
                  <a:lnTo>
                    <a:pt x="9738" y="1480"/>
                  </a:lnTo>
                  <a:lnTo>
                    <a:pt x="9753" y="1480"/>
                  </a:lnTo>
                  <a:lnTo>
                    <a:pt x="9769" y="1480"/>
                  </a:lnTo>
                  <a:lnTo>
                    <a:pt x="9786" y="1480"/>
                  </a:lnTo>
                  <a:lnTo>
                    <a:pt x="9800" y="1480"/>
                  </a:lnTo>
                  <a:lnTo>
                    <a:pt x="9815" y="1480"/>
                  </a:lnTo>
                  <a:lnTo>
                    <a:pt x="9831" y="1480"/>
                  </a:lnTo>
                  <a:lnTo>
                    <a:pt x="9848" y="1481"/>
                  </a:lnTo>
                  <a:lnTo>
                    <a:pt x="9862" y="1481"/>
                  </a:lnTo>
                  <a:lnTo>
                    <a:pt x="9877" y="1481"/>
                  </a:lnTo>
                  <a:lnTo>
                    <a:pt x="9892" y="1481"/>
                  </a:lnTo>
                  <a:lnTo>
                    <a:pt x="9910" y="1481"/>
                  </a:lnTo>
                  <a:lnTo>
                    <a:pt x="9923" y="1481"/>
                  </a:lnTo>
                  <a:lnTo>
                    <a:pt x="9939" y="1481"/>
                  </a:lnTo>
                  <a:lnTo>
                    <a:pt x="9954" y="1481"/>
                  </a:lnTo>
                  <a:lnTo>
                    <a:pt x="9972" y="1482"/>
                  </a:lnTo>
                  <a:lnTo>
                    <a:pt x="9985" y="1482"/>
                  </a:lnTo>
                  <a:lnTo>
                    <a:pt x="10001" y="1482"/>
                  </a:lnTo>
                  <a:lnTo>
                    <a:pt x="10016" y="1482"/>
                  </a:lnTo>
                  <a:lnTo>
                    <a:pt x="10034" y="1482"/>
                  </a:lnTo>
                  <a:lnTo>
                    <a:pt x="10047" y="1482"/>
                  </a:lnTo>
                  <a:lnTo>
                    <a:pt x="10063" y="1482"/>
                  </a:lnTo>
                  <a:lnTo>
                    <a:pt x="10078" y="1482"/>
                  </a:lnTo>
                  <a:lnTo>
                    <a:pt x="10096" y="1483"/>
                  </a:lnTo>
                  <a:lnTo>
                    <a:pt x="10109" y="1483"/>
                  </a:lnTo>
                  <a:lnTo>
                    <a:pt x="10125" y="1483"/>
                  </a:lnTo>
                  <a:lnTo>
                    <a:pt x="10140" y="1483"/>
                  </a:lnTo>
                  <a:lnTo>
                    <a:pt x="10158" y="1483"/>
                  </a:lnTo>
                  <a:lnTo>
                    <a:pt x="10171" y="1483"/>
                  </a:lnTo>
                  <a:lnTo>
                    <a:pt x="10187" y="1483"/>
                  </a:lnTo>
                  <a:lnTo>
                    <a:pt x="10202" y="1483"/>
                  </a:lnTo>
                  <a:lnTo>
                    <a:pt x="10220" y="1484"/>
                  </a:lnTo>
                  <a:lnTo>
                    <a:pt x="10233" y="1484"/>
                  </a:lnTo>
                  <a:lnTo>
                    <a:pt x="10249" y="1484"/>
                  </a:lnTo>
                  <a:lnTo>
                    <a:pt x="10264" y="1484"/>
                  </a:lnTo>
                  <a:lnTo>
                    <a:pt x="10280" y="1484"/>
                  </a:lnTo>
                  <a:lnTo>
                    <a:pt x="10297" y="1484"/>
                  </a:lnTo>
                  <a:lnTo>
                    <a:pt x="10311" y="1484"/>
                  </a:lnTo>
                  <a:lnTo>
                    <a:pt x="10326" y="1484"/>
                  </a:lnTo>
                  <a:lnTo>
                    <a:pt x="10342" y="1484"/>
                  </a:lnTo>
                  <a:lnTo>
                    <a:pt x="10357" y="1484"/>
                  </a:lnTo>
                  <a:cubicBezTo>
                    <a:pt x="10384" y="1484"/>
                    <a:pt x="10405" y="1506"/>
                    <a:pt x="10405" y="1532"/>
                  </a:cubicBezTo>
                  <a:cubicBezTo>
                    <a:pt x="10405" y="1559"/>
                    <a:pt x="10384" y="1580"/>
                    <a:pt x="10357" y="1580"/>
                  </a:cubicBezTo>
                  <a:lnTo>
                    <a:pt x="10342" y="1580"/>
                  </a:lnTo>
                  <a:lnTo>
                    <a:pt x="10326" y="1580"/>
                  </a:lnTo>
                  <a:lnTo>
                    <a:pt x="10311" y="1580"/>
                  </a:lnTo>
                  <a:lnTo>
                    <a:pt x="10294" y="1580"/>
                  </a:lnTo>
                  <a:lnTo>
                    <a:pt x="10280" y="1580"/>
                  </a:lnTo>
                  <a:lnTo>
                    <a:pt x="10264" y="1580"/>
                  </a:lnTo>
                  <a:lnTo>
                    <a:pt x="10249" y="1580"/>
                  </a:lnTo>
                  <a:lnTo>
                    <a:pt x="10233" y="1580"/>
                  </a:lnTo>
                  <a:lnTo>
                    <a:pt x="10216" y="1580"/>
                  </a:lnTo>
                  <a:lnTo>
                    <a:pt x="10202" y="1579"/>
                  </a:lnTo>
                  <a:lnTo>
                    <a:pt x="10187" y="1579"/>
                  </a:lnTo>
                  <a:lnTo>
                    <a:pt x="10171" y="1579"/>
                  </a:lnTo>
                  <a:lnTo>
                    <a:pt x="10154" y="1579"/>
                  </a:lnTo>
                  <a:lnTo>
                    <a:pt x="10140" y="1579"/>
                  </a:lnTo>
                  <a:lnTo>
                    <a:pt x="10125" y="1579"/>
                  </a:lnTo>
                  <a:lnTo>
                    <a:pt x="10109" y="1579"/>
                  </a:lnTo>
                  <a:lnTo>
                    <a:pt x="10092" y="1579"/>
                  </a:lnTo>
                  <a:lnTo>
                    <a:pt x="10078" y="1578"/>
                  </a:lnTo>
                  <a:lnTo>
                    <a:pt x="10063" y="1578"/>
                  </a:lnTo>
                  <a:lnTo>
                    <a:pt x="10047" y="1578"/>
                  </a:lnTo>
                  <a:lnTo>
                    <a:pt x="10030" y="1578"/>
                  </a:lnTo>
                  <a:lnTo>
                    <a:pt x="10016" y="1578"/>
                  </a:lnTo>
                  <a:lnTo>
                    <a:pt x="10001" y="1578"/>
                  </a:lnTo>
                  <a:lnTo>
                    <a:pt x="9985" y="1578"/>
                  </a:lnTo>
                  <a:lnTo>
                    <a:pt x="9968" y="1578"/>
                  </a:lnTo>
                  <a:lnTo>
                    <a:pt x="9954" y="1577"/>
                  </a:lnTo>
                  <a:lnTo>
                    <a:pt x="9939" y="1577"/>
                  </a:lnTo>
                  <a:lnTo>
                    <a:pt x="9923" y="1577"/>
                  </a:lnTo>
                  <a:lnTo>
                    <a:pt x="9906" y="1577"/>
                  </a:lnTo>
                  <a:lnTo>
                    <a:pt x="9892" y="1577"/>
                  </a:lnTo>
                  <a:lnTo>
                    <a:pt x="9877" y="1577"/>
                  </a:lnTo>
                  <a:lnTo>
                    <a:pt x="9862" y="1577"/>
                  </a:lnTo>
                  <a:lnTo>
                    <a:pt x="9845" y="1577"/>
                  </a:lnTo>
                  <a:lnTo>
                    <a:pt x="9831" y="1576"/>
                  </a:lnTo>
                  <a:lnTo>
                    <a:pt x="9815" y="1576"/>
                  </a:lnTo>
                  <a:lnTo>
                    <a:pt x="9800" y="1576"/>
                  </a:lnTo>
                  <a:lnTo>
                    <a:pt x="9783" y="1576"/>
                  </a:lnTo>
                  <a:lnTo>
                    <a:pt x="9769" y="1576"/>
                  </a:lnTo>
                  <a:lnTo>
                    <a:pt x="9753" y="1576"/>
                  </a:lnTo>
                  <a:lnTo>
                    <a:pt x="9738" y="1576"/>
                  </a:lnTo>
                  <a:lnTo>
                    <a:pt x="9721" y="1576"/>
                  </a:lnTo>
                  <a:lnTo>
                    <a:pt x="9707" y="1575"/>
                  </a:lnTo>
                  <a:lnTo>
                    <a:pt x="9691" y="1575"/>
                  </a:lnTo>
                  <a:lnTo>
                    <a:pt x="9674" y="1575"/>
                  </a:lnTo>
                  <a:lnTo>
                    <a:pt x="9660" y="1575"/>
                  </a:lnTo>
                  <a:lnTo>
                    <a:pt x="9645" y="1575"/>
                  </a:lnTo>
                  <a:lnTo>
                    <a:pt x="9629" y="1575"/>
                  </a:lnTo>
                  <a:lnTo>
                    <a:pt x="9612" y="1575"/>
                  </a:lnTo>
                  <a:lnTo>
                    <a:pt x="9598" y="1574"/>
                  </a:lnTo>
                  <a:lnTo>
                    <a:pt x="9583" y="1574"/>
                  </a:lnTo>
                  <a:lnTo>
                    <a:pt x="9566" y="1574"/>
                  </a:lnTo>
                  <a:lnTo>
                    <a:pt x="9552" y="1574"/>
                  </a:lnTo>
                  <a:lnTo>
                    <a:pt x="9536" y="1574"/>
                  </a:lnTo>
                  <a:lnTo>
                    <a:pt x="9521" y="1574"/>
                  </a:lnTo>
                  <a:lnTo>
                    <a:pt x="9504" y="1574"/>
                  </a:lnTo>
                  <a:lnTo>
                    <a:pt x="9490" y="1573"/>
                  </a:lnTo>
                  <a:lnTo>
                    <a:pt x="9474" y="1573"/>
                  </a:lnTo>
                  <a:lnTo>
                    <a:pt x="9457" y="1573"/>
                  </a:lnTo>
                  <a:lnTo>
                    <a:pt x="9443" y="1573"/>
                  </a:lnTo>
                  <a:lnTo>
                    <a:pt x="9428" y="1573"/>
                  </a:lnTo>
                  <a:lnTo>
                    <a:pt x="9411" y="1573"/>
                  </a:lnTo>
                  <a:lnTo>
                    <a:pt x="9397" y="1572"/>
                  </a:lnTo>
                  <a:lnTo>
                    <a:pt x="9381" y="1572"/>
                  </a:lnTo>
                  <a:lnTo>
                    <a:pt x="9364" y="1572"/>
                  </a:lnTo>
                  <a:lnTo>
                    <a:pt x="9350" y="1572"/>
                  </a:lnTo>
                  <a:lnTo>
                    <a:pt x="9335" y="1572"/>
                  </a:lnTo>
                  <a:lnTo>
                    <a:pt x="9318" y="1572"/>
                  </a:lnTo>
                  <a:lnTo>
                    <a:pt x="9304" y="1571"/>
                  </a:lnTo>
                  <a:lnTo>
                    <a:pt x="9288" y="1571"/>
                  </a:lnTo>
                  <a:lnTo>
                    <a:pt x="9271" y="1571"/>
                  </a:lnTo>
                  <a:lnTo>
                    <a:pt x="9257" y="1571"/>
                  </a:lnTo>
                  <a:lnTo>
                    <a:pt x="9242" y="1571"/>
                  </a:lnTo>
                  <a:lnTo>
                    <a:pt x="9225" y="1571"/>
                  </a:lnTo>
                  <a:lnTo>
                    <a:pt x="9211" y="1570"/>
                  </a:lnTo>
                  <a:lnTo>
                    <a:pt x="9195" y="1570"/>
                  </a:lnTo>
                  <a:lnTo>
                    <a:pt x="9178" y="1570"/>
                  </a:lnTo>
                  <a:lnTo>
                    <a:pt x="9164" y="1570"/>
                  </a:lnTo>
                  <a:lnTo>
                    <a:pt x="9149" y="1570"/>
                  </a:lnTo>
                  <a:lnTo>
                    <a:pt x="9132" y="1570"/>
                  </a:lnTo>
                  <a:lnTo>
                    <a:pt x="9118" y="1569"/>
                  </a:lnTo>
                  <a:lnTo>
                    <a:pt x="9102" y="1569"/>
                  </a:lnTo>
                  <a:lnTo>
                    <a:pt x="9085" y="1569"/>
                  </a:lnTo>
                  <a:lnTo>
                    <a:pt x="9071" y="1569"/>
                  </a:lnTo>
                  <a:lnTo>
                    <a:pt x="9056" y="1569"/>
                  </a:lnTo>
                  <a:lnTo>
                    <a:pt x="9039" y="1569"/>
                  </a:lnTo>
                  <a:lnTo>
                    <a:pt x="9025" y="1568"/>
                  </a:lnTo>
                  <a:lnTo>
                    <a:pt x="9009" y="1568"/>
                  </a:lnTo>
                  <a:lnTo>
                    <a:pt x="8992" y="1568"/>
                  </a:lnTo>
                  <a:lnTo>
                    <a:pt x="8978" y="1568"/>
                  </a:lnTo>
                  <a:lnTo>
                    <a:pt x="8961" y="1568"/>
                  </a:lnTo>
                  <a:lnTo>
                    <a:pt x="8947" y="1567"/>
                  </a:lnTo>
                  <a:lnTo>
                    <a:pt x="8932" y="1567"/>
                  </a:lnTo>
                  <a:lnTo>
                    <a:pt x="8915" y="1567"/>
                  </a:lnTo>
                  <a:lnTo>
                    <a:pt x="8901" y="1567"/>
                  </a:lnTo>
                  <a:lnTo>
                    <a:pt x="8885" y="1567"/>
                  </a:lnTo>
                  <a:lnTo>
                    <a:pt x="8868" y="1567"/>
                  </a:lnTo>
                  <a:lnTo>
                    <a:pt x="8854" y="1566"/>
                  </a:lnTo>
                  <a:lnTo>
                    <a:pt x="8837" y="1566"/>
                  </a:lnTo>
                  <a:lnTo>
                    <a:pt x="8823" y="1566"/>
                  </a:lnTo>
                  <a:lnTo>
                    <a:pt x="8808" y="1566"/>
                  </a:lnTo>
                  <a:lnTo>
                    <a:pt x="8791" y="1566"/>
                  </a:lnTo>
                  <a:lnTo>
                    <a:pt x="8777" y="1565"/>
                  </a:lnTo>
                  <a:lnTo>
                    <a:pt x="8760" y="1565"/>
                  </a:lnTo>
                  <a:lnTo>
                    <a:pt x="8746" y="1565"/>
                  </a:lnTo>
                  <a:lnTo>
                    <a:pt x="8730" y="1565"/>
                  </a:lnTo>
                  <a:lnTo>
                    <a:pt x="8714" y="1565"/>
                  </a:lnTo>
                  <a:lnTo>
                    <a:pt x="8700" y="1564"/>
                  </a:lnTo>
                  <a:lnTo>
                    <a:pt x="8683" y="1564"/>
                  </a:lnTo>
                  <a:lnTo>
                    <a:pt x="8669" y="1564"/>
                  </a:lnTo>
                  <a:lnTo>
                    <a:pt x="8653" y="1564"/>
                  </a:lnTo>
                  <a:lnTo>
                    <a:pt x="8636" y="1564"/>
                  </a:lnTo>
                  <a:lnTo>
                    <a:pt x="8622" y="1563"/>
                  </a:lnTo>
                  <a:lnTo>
                    <a:pt x="8605" y="1563"/>
                  </a:lnTo>
                  <a:lnTo>
                    <a:pt x="8591" y="1563"/>
                  </a:lnTo>
                  <a:lnTo>
                    <a:pt x="8574" y="1563"/>
                  </a:lnTo>
                  <a:lnTo>
                    <a:pt x="8560" y="1562"/>
                  </a:lnTo>
                  <a:lnTo>
                    <a:pt x="8545" y="1562"/>
                  </a:lnTo>
                  <a:lnTo>
                    <a:pt x="8528" y="1562"/>
                  </a:lnTo>
                  <a:lnTo>
                    <a:pt x="8514" y="1562"/>
                  </a:lnTo>
                  <a:lnTo>
                    <a:pt x="8497" y="1562"/>
                  </a:lnTo>
                  <a:lnTo>
                    <a:pt x="8483" y="1561"/>
                  </a:lnTo>
                  <a:lnTo>
                    <a:pt x="8466" y="1561"/>
                  </a:lnTo>
                  <a:lnTo>
                    <a:pt x="8452" y="1561"/>
                  </a:lnTo>
                  <a:lnTo>
                    <a:pt x="8435" y="1561"/>
                  </a:lnTo>
                  <a:lnTo>
                    <a:pt x="8421" y="1560"/>
                  </a:lnTo>
                  <a:lnTo>
                    <a:pt x="8404" y="1560"/>
                  </a:lnTo>
                  <a:lnTo>
                    <a:pt x="8390" y="1560"/>
                  </a:lnTo>
                  <a:lnTo>
                    <a:pt x="8374" y="1560"/>
                  </a:lnTo>
                  <a:lnTo>
                    <a:pt x="8357" y="1560"/>
                  </a:lnTo>
                  <a:lnTo>
                    <a:pt x="8343" y="1559"/>
                  </a:lnTo>
                  <a:lnTo>
                    <a:pt x="8326" y="1559"/>
                  </a:lnTo>
                  <a:lnTo>
                    <a:pt x="8312" y="1559"/>
                  </a:lnTo>
                  <a:lnTo>
                    <a:pt x="8295" y="1559"/>
                  </a:lnTo>
                  <a:lnTo>
                    <a:pt x="8281" y="1558"/>
                  </a:lnTo>
                  <a:lnTo>
                    <a:pt x="8264" y="1558"/>
                  </a:lnTo>
                  <a:lnTo>
                    <a:pt x="8250" y="1558"/>
                  </a:lnTo>
                  <a:lnTo>
                    <a:pt x="8233" y="1558"/>
                  </a:lnTo>
                  <a:lnTo>
                    <a:pt x="8219" y="1557"/>
                  </a:lnTo>
                  <a:lnTo>
                    <a:pt x="8202" y="1557"/>
                  </a:lnTo>
                  <a:lnTo>
                    <a:pt x="8188" y="1557"/>
                  </a:lnTo>
                  <a:lnTo>
                    <a:pt x="8171" y="1557"/>
                  </a:lnTo>
                  <a:lnTo>
                    <a:pt x="8157" y="1556"/>
                  </a:lnTo>
                  <a:lnTo>
                    <a:pt x="8140" y="1556"/>
                  </a:lnTo>
                  <a:lnTo>
                    <a:pt x="8126" y="1556"/>
                  </a:lnTo>
                  <a:lnTo>
                    <a:pt x="8109" y="1556"/>
                  </a:lnTo>
                  <a:lnTo>
                    <a:pt x="8095" y="1555"/>
                  </a:lnTo>
                  <a:lnTo>
                    <a:pt x="8078" y="1555"/>
                  </a:lnTo>
                  <a:lnTo>
                    <a:pt x="8064" y="1555"/>
                  </a:lnTo>
                  <a:lnTo>
                    <a:pt x="8047" y="1555"/>
                  </a:lnTo>
                  <a:lnTo>
                    <a:pt x="8032" y="1554"/>
                  </a:lnTo>
                  <a:lnTo>
                    <a:pt x="8018" y="1554"/>
                  </a:lnTo>
                  <a:lnTo>
                    <a:pt x="8001" y="1554"/>
                  </a:lnTo>
                  <a:lnTo>
                    <a:pt x="7987" y="1553"/>
                  </a:lnTo>
                  <a:lnTo>
                    <a:pt x="7970" y="1553"/>
                  </a:lnTo>
                  <a:lnTo>
                    <a:pt x="7956" y="1553"/>
                  </a:lnTo>
                  <a:lnTo>
                    <a:pt x="7939" y="1553"/>
                  </a:lnTo>
                  <a:lnTo>
                    <a:pt x="7925" y="1552"/>
                  </a:lnTo>
                  <a:lnTo>
                    <a:pt x="7908" y="1552"/>
                  </a:lnTo>
                  <a:lnTo>
                    <a:pt x="7892" y="1552"/>
                  </a:lnTo>
                  <a:lnTo>
                    <a:pt x="7878" y="1551"/>
                  </a:lnTo>
                  <a:lnTo>
                    <a:pt x="7861" y="1551"/>
                  </a:lnTo>
                  <a:lnTo>
                    <a:pt x="7847" y="1551"/>
                  </a:lnTo>
                  <a:lnTo>
                    <a:pt x="7830" y="1551"/>
                  </a:lnTo>
                  <a:lnTo>
                    <a:pt x="7815" y="1550"/>
                  </a:lnTo>
                  <a:lnTo>
                    <a:pt x="7801" y="1550"/>
                  </a:lnTo>
                  <a:lnTo>
                    <a:pt x="7784" y="1550"/>
                  </a:lnTo>
                  <a:lnTo>
                    <a:pt x="7770" y="1549"/>
                  </a:lnTo>
                  <a:lnTo>
                    <a:pt x="7753" y="1549"/>
                  </a:lnTo>
                  <a:lnTo>
                    <a:pt x="7737" y="1549"/>
                  </a:lnTo>
                  <a:lnTo>
                    <a:pt x="7723" y="1548"/>
                  </a:lnTo>
                  <a:lnTo>
                    <a:pt x="7706" y="1548"/>
                  </a:lnTo>
                  <a:lnTo>
                    <a:pt x="7692" y="1548"/>
                  </a:lnTo>
                  <a:lnTo>
                    <a:pt x="7675" y="1548"/>
                  </a:lnTo>
                  <a:lnTo>
                    <a:pt x="7660" y="1547"/>
                  </a:lnTo>
                  <a:lnTo>
                    <a:pt x="7646" y="1547"/>
                  </a:lnTo>
                  <a:lnTo>
                    <a:pt x="7629" y="1547"/>
                  </a:lnTo>
                  <a:lnTo>
                    <a:pt x="7613" y="1546"/>
                  </a:lnTo>
                  <a:lnTo>
                    <a:pt x="7599" y="1546"/>
                  </a:lnTo>
                  <a:lnTo>
                    <a:pt x="7582" y="1546"/>
                  </a:lnTo>
                  <a:lnTo>
                    <a:pt x="7567" y="1545"/>
                  </a:lnTo>
                  <a:lnTo>
                    <a:pt x="7553" y="1545"/>
                  </a:lnTo>
                  <a:lnTo>
                    <a:pt x="7536" y="1545"/>
                  </a:lnTo>
                  <a:lnTo>
                    <a:pt x="7521" y="1544"/>
                  </a:lnTo>
                  <a:lnTo>
                    <a:pt x="7507" y="1544"/>
                  </a:lnTo>
                  <a:lnTo>
                    <a:pt x="7490" y="1544"/>
                  </a:lnTo>
                  <a:lnTo>
                    <a:pt x="7474" y="1543"/>
                  </a:lnTo>
                  <a:lnTo>
                    <a:pt x="7460" y="1543"/>
                  </a:lnTo>
                  <a:lnTo>
                    <a:pt x="7443" y="1543"/>
                  </a:lnTo>
                  <a:lnTo>
                    <a:pt x="7428" y="1542"/>
                  </a:lnTo>
                  <a:lnTo>
                    <a:pt x="7414" y="1542"/>
                  </a:lnTo>
                  <a:lnTo>
                    <a:pt x="7397" y="1542"/>
                  </a:lnTo>
                  <a:lnTo>
                    <a:pt x="7381" y="1541"/>
                  </a:lnTo>
                  <a:lnTo>
                    <a:pt x="7367" y="1541"/>
                  </a:lnTo>
                  <a:lnTo>
                    <a:pt x="7350" y="1541"/>
                  </a:lnTo>
                  <a:lnTo>
                    <a:pt x="7335" y="1540"/>
                  </a:lnTo>
                  <a:lnTo>
                    <a:pt x="7319" y="1540"/>
                  </a:lnTo>
                  <a:lnTo>
                    <a:pt x="7305" y="1539"/>
                  </a:lnTo>
                  <a:lnTo>
                    <a:pt x="7288" y="1539"/>
                  </a:lnTo>
                  <a:lnTo>
                    <a:pt x="7273" y="1539"/>
                  </a:lnTo>
                  <a:lnTo>
                    <a:pt x="7257" y="1538"/>
                  </a:lnTo>
                  <a:lnTo>
                    <a:pt x="7243" y="1538"/>
                  </a:lnTo>
                  <a:lnTo>
                    <a:pt x="7226" y="1538"/>
                  </a:lnTo>
                  <a:lnTo>
                    <a:pt x="7211" y="1537"/>
                  </a:lnTo>
                  <a:lnTo>
                    <a:pt x="7195" y="1537"/>
                  </a:lnTo>
                  <a:lnTo>
                    <a:pt x="7181" y="1536"/>
                  </a:lnTo>
                  <a:lnTo>
                    <a:pt x="7164" y="1536"/>
                  </a:lnTo>
                  <a:lnTo>
                    <a:pt x="7149" y="1536"/>
                  </a:lnTo>
                  <a:lnTo>
                    <a:pt x="7133" y="1535"/>
                  </a:lnTo>
                  <a:lnTo>
                    <a:pt x="7118" y="1535"/>
                  </a:lnTo>
                  <a:lnTo>
                    <a:pt x="7104" y="1534"/>
                  </a:lnTo>
                  <a:lnTo>
                    <a:pt x="7087" y="1534"/>
                  </a:lnTo>
                  <a:lnTo>
                    <a:pt x="7071" y="1534"/>
                  </a:lnTo>
                  <a:lnTo>
                    <a:pt x="7056" y="1533"/>
                  </a:lnTo>
                  <a:lnTo>
                    <a:pt x="7040" y="1533"/>
                  </a:lnTo>
                  <a:lnTo>
                    <a:pt x="7026" y="1532"/>
                  </a:lnTo>
                  <a:lnTo>
                    <a:pt x="7009" y="1532"/>
                  </a:lnTo>
                  <a:lnTo>
                    <a:pt x="6994" y="1532"/>
                  </a:lnTo>
                  <a:lnTo>
                    <a:pt x="6978" y="1531"/>
                  </a:lnTo>
                  <a:lnTo>
                    <a:pt x="6963" y="1531"/>
                  </a:lnTo>
                  <a:lnTo>
                    <a:pt x="6947" y="1530"/>
                  </a:lnTo>
                  <a:lnTo>
                    <a:pt x="6933" y="1530"/>
                  </a:lnTo>
                  <a:lnTo>
                    <a:pt x="6916" y="1530"/>
                  </a:lnTo>
                  <a:lnTo>
                    <a:pt x="6901" y="1529"/>
                  </a:lnTo>
                  <a:lnTo>
                    <a:pt x="6885" y="1529"/>
                  </a:lnTo>
                  <a:lnTo>
                    <a:pt x="6870" y="1528"/>
                  </a:lnTo>
                  <a:lnTo>
                    <a:pt x="6854" y="1528"/>
                  </a:lnTo>
                  <a:lnTo>
                    <a:pt x="6839" y="1527"/>
                  </a:lnTo>
                  <a:lnTo>
                    <a:pt x="6823" y="1527"/>
                  </a:lnTo>
                  <a:lnTo>
                    <a:pt x="6808" y="1526"/>
                  </a:lnTo>
                  <a:lnTo>
                    <a:pt x="6794" y="1526"/>
                  </a:lnTo>
                  <a:lnTo>
                    <a:pt x="6777" y="1526"/>
                  </a:lnTo>
                  <a:lnTo>
                    <a:pt x="6761" y="1525"/>
                  </a:lnTo>
                  <a:lnTo>
                    <a:pt x="6746" y="1525"/>
                  </a:lnTo>
                  <a:lnTo>
                    <a:pt x="6730" y="1524"/>
                  </a:lnTo>
                  <a:lnTo>
                    <a:pt x="6715" y="1524"/>
                  </a:lnTo>
                  <a:lnTo>
                    <a:pt x="6699" y="1523"/>
                  </a:lnTo>
                  <a:lnTo>
                    <a:pt x="6684" y="1523"/>
                  </a:lnTo>
                  <a:lnTo>
                    <a:pt x="6668" y="1522"/>
                  </a:lnTo>
                  <a:lnTo>
                    <a:pt x="6653" y="1522"/>
                  </a:lnTo>
                  <a:lnTo>
                    <a:pt x="6637" y="1521"/>
                  </a:lnTo>
                  <a:lnTo>
                    <a:pt x="6622" y="1521"/>
                  </a:lnTo>
                  <a:lnTo>
                    <a:pt x="6606" y="1520"/>
                  </a:lnTo>
                  <a:lnTo>
                    <a:pt x="6591" y="1520"/>
                  </a:lnTo>
                  <a:lnTo>
                    <a:pt x="6575" y="1519"/>
                  </a:lnTo>
                  <a:lnTo>
                    <a:pt x="6560" y="1519"/>
                  </a:lnTo>
                  <a:lnTo>
                    <a:pt x="6544" y="1518"/>
                  </a:lnTo>
                  <a:lnTo>
                    <a:pt x="6529" y="1518"/>
                  </a:lnTo>
                  <a:lnTo>
                    <a:pt x="6513" y="1517"/>
                  </a:lnTo>
                  <a:lnTo>
                    <a:pt x="6498" y="1517"/>
                  </a:lnTo>
                  <a:lnTo>
                    <a:pt x="6482" y="1516"/>
                  </a:lnTo>
                  <a:lnTo>
                    <a:pt x="6467" y="1516"/>
                  </a:lnTo>
                  <a:lnTo>
                    <a:pt x="6451" y="1515"/>
                  </a:lnTo>
                  <a:lnTo>
                    <a:pt x="6436" y="1515"/>
                  </a:lnTo>
                  <a:lnTo>
                    <a:pt x="6420" y="1514"/>
                  </a:lnTo>
                  <a:lnTo>
                    <a:pt x="6405" y="1514"/>
                  </a:lnTo>
                  <a:lnTo>
                    <a:pt x="6388" y="1513"/>
                  </a:lnTo>
                  <a:lnTo>
                    <a:pt x="6374" y="1512"/>
                  </a:lnTo>
                  <a:lnTo>
                    <a:pt x="6359" y="1512"/>
                  </a:lnTo>
                  <a:lnTo>
                    <a:pt x="6343" y="1511"/>
                  </a:lnTo>
                  <a:lnTo>
                    <a:pt x="6328" y="1511"/>
                  </a:lnTo>
                  <a:lnTo>
                    <a:pt x="6312" y="1510"/>
                  </a:lnTo>
                  <a:lnTo>
                    <a:pt x="6297" y="1510"/>
                  </a:lnTo>
                  <a:lnTo>
                    <a:pt x="6281" y="1509"/>
                  </a:lnTo>
                  <a:lnTo>
                    <a:pt x="6264" y="1509"/>
                  </a:lnTo>
                  <a:lnTo>
                    <a:pt x="6250" y="1508"/>
                  </a:lnTo>
                  <a:lnTo>
                    <a:pt x="6235" y="1507"/>
                  </a:lnTo>
                  <a:lnTo>
                    <a:pt x="6219" y="1507"/>
                  </a:lnTo>
                  <a:lnTo>
                    <a:pt x="6204" y="1506"/>
                  </a:lnTo>
                  <a:lnTo>
                    <a:pt x="6188" y="1506"/>
                  </a:lnTo>
                  <a:lnTo>
                    <a:pt x="6171" y="1505"/>
                  </a:lnTo>
                  <a:lnTo>
                    <a:pt x="6157" y="1504"/>
                  </a:lnTo>
                  <a:lnTo>
                    <a:pt x="6142" y="1504"/>
                  </a:lnTo>
                  <a:lnTo>
                    <a:pt x="6126" y="1503"/>
                  </a:lnTo>
                  <a:lnTo>
                    <a:pt x="6111" y="1503"/>
                  </a:lnTo>
                  <a:lnTo>
                    <a:pt x="6094" y="1502"/>
                  </a:lnTo>
                  <a:lnTo>
                    <a:pt x="6080" y="1501"/>
                  </a:lnTo>
                  <a:lnTo>
                    <a:pt x="6064" y="1501"/>
                  </a:lnTo>
                  <a:lnTo>
                    <a:pt x="6049" y="1500"/>
                  </a:lnTo>
                  <a:lnTo>
                    <a:pt x="6032" y="1500"/>
                  </a:lnTo>
                  <a:lnTo>
                    <a:pt x="6018" y="1499"/>
                  </a:lnTo>
                  <a:lnTo>
                    <a:pt x="6002" y="1498"/>
                  </a:lnTo>
                  <a:lnTo>
                    <a:pt x="5985" y="1498"/>
                  </a:lnTo>
                  <a:lnTo>
                    <a:pt x="5971" y="1497"/>
                  </a:lnTo>
                  <a:lnTo>
                    <a:pt x="5956" y="1496"/>
                  </a:lnTo>
                  <a:lnTo>
                    <a:pt x="5939" y="1496"/>
                  </a:lnTo>
                  <a:lnTo>
                    <a:pt x="5925" y="1495"/>
                  </a:lnTo>
                  <a:lnTo>
                    <a:pt x="5909" y="1494"/>
                  </a:lnTo>
                  <a:lnTo>
                    <a:pt x="5892" y="1494"/>
                  </a:lnTo>
                  <a:lnTo>
                    <a:pt x="5878" y="1493"/>
                  </a:lnTo>
                  <a:lnTo>
                    <a:pt x="5863" y="1492"/>
                  </a:lnTo>
                  <a:lnTo>
                    <a:pt x="5846" y="1492"/>
                  </a:lnTo>
                  <a:lnTo>
                    <a:pt x="5832" y="1491"/>
                  </a:lnTo>
                  <a:lnTo>
                    <a:pt x="5815" y="1490"/>
                  </a:lnTo>
                  <a:lnTo>
                    <a:pt x="5801" y="1489"/>
                  </a:lnTo>
                  <a:lnTo>
                    <a:pt x="5785" y="1489"/>
                  </a:lnTo>
                  <a:lnTo>
                    <a:pt x="5768" y="1488"/>
                  </a:lnTo>
                  <a:lnTo>
                    <a:pt x="5754" y="1487"/>
                  </a:lnTo>
                  <a:lnTo>
                    <a:pt x="5737" y="1487"/>
                  </a:lnTo>
                  <a:lnTo>
                    <a:pt x="5723" y="1486"/>
                  </a:lnTo>
                  <a:lnTo>
                    <a:pt x="5706" y="1485"/>
                  </a:lnTo>
                  <a:lnTo>
                    <a:pt x="5692" y="1484"/>
                  </a:lnTo>
                  <a:lnTo>
                    <a:pt x="5675" y="1484"/>
                  </a:lnTo>
                  <a:lnTo>
                    <a:pt x="5661" y="1483"/>
                  </a:lnTo>
                  <a:lnTo>
                    <a:pt x="5644" y="1482"/>
                  </a:lnTo>
                  <a:lnTo>
                    <a:pt x="5630" y="1481"/>
                  </a:lnTo>
                  <a:lnTo>
                    <a:pt x="5613" y="1481"/>
                  </a:lnTo>
                  <a:lnTo>
                    <a:pt x="5599" y="1480"/>
                  </a:lnTo>
                  <a:lnTo>
                    <a:pt x="5582" y="1479"/>
                  </a:lnTo>
                  <a:lnTo>
                    <a:pt x="5568" y="1478"/>
                  </a:lnTo>
                  <a:lnTo>
                    <a:pt x="5551" y="1478"/>
                  </a:lnTo>
                  <a:lnTo>
                    <a:pt x="5536" y="1477"/>
                  </a:lnTo>
                  <a:lnTo>
                    <a:pt x="5522" y="1476"/>
                  </a:lnTo>
                  <a:lnTo>
                    <a:pt x="5505" y="1475"/>
                  </a:lnTo>
                  <a:lnTo>
                    <a:pt x="5489" y="1474"/>
                  </a:lnTo>
                  <a:lnTo>
                    <a:pt x="5475" y="1473"/>
                  </a:lnTo>
                  <a:lnTo>
                    <a:pt x="5458" y="1473"/>
                  </a:lnTo>
                  <a:lnTo>
                    <a:pt x="5444" y="1472"/>
                  </a:lnTo>
                  <a:lnTo>
                    <a:pt x="5427" y="1471"/>
                  </a:lnTo>
                  <a:lnTo>
                    <a:pt x="5412" y="1470"/>
                  </a:lnTo>
                  <a:lnTo>
                    <a:pt x="5396" y="1469"/>
                  </a:lnTo>
                  <a:lnTo>
                    <a:pt x="5382" y="1468"/>
                  </a:lnTo>
                  <a:lnTo>
                    <a:pt x="5365" y="1468"/>
                  </a:lnTo>
                  <a:lnTo>
                    <a:pt x="5350" y="1467"/>
                  </a:lnTo>
                  <a:lnTo>
                    <a:pt x="5336" y="1466"/>
                  </a:lnTo>
                  <a:lnTo>
                    <a:pt x="5319" y="1465"/>
                  </a:lnTo>
                  <a:lnTo>
                    <a:pt x="5303" y="1464"/>
                  </a:lnTo>
                  <a:lnTo>
                    <a:pt x="5288" y="1463"/>
                  </a:lnTo>
                  <a:lnTo>
                    <a:pt x="5274" y="1462"/>
                  </a:lnTo>
                  <a:lnTo>
                    <a:pt x="5257" y="1462"/>
                  </a:lnTo>
                  <a:lnTo>
                    <a:pt x="5242" y="1461"/>
                  </a:lnTo>
                  <a:lnTo>
                    <a:pt x="5226" y="1460"/>
                  </a:lnTo>
                  <a:lnTo>
                    <a:pt x="5211" y="1459"/>
                  </a:lnTo>
                  <a:lnTo>
                    <a:pt x="5195" y="1458"/>
                  </a:lnTo>
                  <a:lnTo>
                    <a:pt x="5180" y="1457"/>
                  </a:lnTo>
                  <a:lnTo>
                    <a:pt x="5166" y="1456"/>
                  </a:lnTo>
                  <a:lnTo>
                    <a:pt x="5149" y="1455"/>
                  </a:lnTo>
                  <a:lnTo>
                    <a:pt x="5133" y="1454"/>
                  </a:lnTo>
                  <a:lnTo>
                    <a:pt x="5118" y="1453"/>
                  </a:lnTo>
                  <a:lnTo>
                    <a:pt x="5102" y="1452"/>
                  </a:lnTo>
                  <a:lnTo>
                    <a:pt x="5087" y="1451"/>
                  </a:lnTo>
                  <a:lnTo>
                    <a:pt x="5071" y="1450"/>
                  </a:lnTo>
                  <a:lnTo>
                    <a:pt x="5056" y="1449"/>
                  </a:lnTo>
                  <a:lnTo>
                    <a:pt x="5040" y="1448"/>
                  </a:lnTo>
                  <a:lnTo>
                    <a:pt x="5025" y="1447"/>
                  </a:lnTo>
                  <a:lnTo>
                    <a:pt x="5009" y="1446"/>
                  </a:lnTo>
                  <a:lnTo>
                    <a:pt x="4994" y="1445"/>
                  </a:lnTo>
                  <a:lnTo>
                    <a:pt x="4978" y="1444"/>
                  </a:lnTo>
                  <a:lnTo>
                    <a:pt x="4963" y="1443"/>
                  </a:lnTo>
                  <a:lnTo>
                    <a:pt x="4947" y="1442"/>
                  </a:lnTo>
                  <a:lnTo>
                    <a:pt x="4932" y="1441"/>
                  </a:lnTo>
                  <a:lnTo>
                    <a:pt x="4916" y="1440"/>
                  </a:lnTo>
                  <a:lnTo>
                    <a:pt x="4899" y="1439"/>
                  </a:lnTo>
                  <a:lnTo>
                    <a:pt x="4885" y="1438"/>
                  </a:lnTo>
                  <a:lnTo>
                    <a:pt x="4870" y="1437"/>
                  </a:lnTo>
                  <a:lnTo>
                    <a:pt x="4854" y="1436"/>
                  </a:lnTo>
                  <a:lnTo>
                    <a:pt x="4839" y="1435"/>
                  </a:lnTo>
                  <a:lnTo>
                    <a:pt x="4822" y="1434"/>
                  </a:lnTo>
                  <a:lnTo>
                    <a:pt x="4808" y="1432"/>
                  </a:lnTo>
                  <a:lnTo>
                    <a:pt x="4792" y="1431"/>
                  </a:lnTo>
                  <a:lnTo>
                    <a:pt x="4777" y="1430"/>
                  </a:lnTo>
                  <a:lnTo>
                    <a:pt x="4760" y="1429"/>
                  </a:lnTo>
                  <a:lnTo>
                    <a:pt x="4746" y="1428"/>
                  </a:lnTo>
                  <a:lnTo>
                    <a:pt x="4730" y="1427"/>
                  </a:lnTo>
                  <a:lnTo>
                    <a:pt x="4713" y="1426"/>
                  </a:lnTo>
                  <a:lnTo>
                    <a:pt x="4699" y="1424"/>
                  </a:lnTo>
                  <a:lnTo>
                    <a:pt x="4684" y="1423"/>
                  </a:lnTo>
                  <a:lnTo>
                    <a:pt x="4667" y="1422"/>
                  </a:lnTo>
                  <a:lnTo>
                    <a:pt x="4653" y="1421"/>
                  </a:lnTo>
                  <a:lnTo>
                    <a:pt x="4636" y="1420"/>
                  </a:lnTo>
                  <a:lnTo>
                    <a:pt x="4622" y="1418"/>
                  </a:lnTo>
                  <a:lnTo>
                    <a:pt x="4606" y="1417"/>
                  </a:lnTo>
                  <a:lnTo>
                    <a:pt x="4589" y="1416"/>
                  </a:lnTo>
                  <a:lnTo>
                    <a:pt x="4575" y="1415"/>
                  </a:lnTo>
                  <a:lnTo>
                    <a:pt x="4558" y="1414"/>
                  </a:lnTo>
                  <a:lnTo>
                    <a:pt x="4544" y="1412"/>
                  </a:lnTo>
                  <a:lnTo>
                    <a:pt x="4527" y="1411"/>
                  </a:lnTo>
                  <a:lnTo>
                    <a:pt x="4512" y="1410"/>
                  </a:lnTo>
                  <a:lnTo>
                    <a:pt x="4498" y="1408"/>
                  </a:lnTo>
                  <a:lnTo>
                    <a:pt x="4481" y="1407"/>
                  </a:lnTo>
                  <a:lnTo>
                    <a:pt x="4467" y="1406"/>
                  </a:lnTo>
                  <a:lnTo>
                    <a:pt x="4450" y="1405"/>
                  </a:lnTo>
                  <a:lnTo>
                    <a:pt x="4434" y="1403"/>
                  </a:lnTo>
                  <a:lnTo>
                    <a:pt x="4419" y="1402"/>
                  </a:lnTo>
                  <a:lnTo>
                    <a:pt x="4405" y="1400"/>
                  </a:lnTo>
                  <a:lnTo>
                    <a:pt x="4388" y="1399"/>
                  </a:lnTo>
                  <a:lnTo>
                    <a:pt x="4372" y="1398"/>
                  </a:lnTo>
                  <a:lnTo>
                    <a:pt x="4357" y="1396"/>
                  </a:lnTo>
                  <a:lnTo>
                    <a:pt x="4343" y="1395"/>
                  </a:lnTo>
                  <a:lnTo>
                    <a:pt x="4326" y="1394"/>
                  </a:lnTo>
                  <a:lnTo>
                    <a:pt x="4310" y="1392"/>
                  </a:lnTo>
                  <a:lnTo>
                    <a:pt x="4295" y="1391"/>
                  </a:lnTo>
                  <a:lnTo>
                    <a:pt x="4279" y="1389"/>
                  </a:lnTo>
                  <a:lnTo>
                    <a:pt x="4264" y="1388"/>
                  </a:lnTo>
                  <a:lnTo>
                    <a:pt x="4248" y="1386"/>
                  </a:lnTo>
                  <a:lnTo>
                    <a:pt x="4233" y="1385"/>
                  </a:lnTo>
                  <a:lnTo>
                    <a:pt x="4217" y="1383"/>
                  </a:lnTo>
                  <a:lnTo>
                    <a:pt x="4202" y="1382"/>
                  </a:lnTo>
                  <a:lnTo>
                    <a:pt x="4186" y="1380"/>
                  </a:lnTo>
                  <a:lnTo>
                    <a:pt x="4171" y="1379"/>
                  </a:lnTo>
                  <a:lnTo>
                    <a:pt x="4155" y="1377"/>
                  </a:lnTo>
                  <a:lnTo>
                    <a:pt x="4140" y="1376"/>
                  </a:lnTo>
                  <a:lnTo>
                    <a:pt x="4124" y="1374"/>
                  </a:lnTo>
                  <a:lnTo>
                    <a:pt x="4109" y="1373"/>
                  </a:lnTo>
                  <a:lnTo>
                    <a:pt x="4094" y="1371"/>
                  </a:lnTo>
                  <a:lnTo>
                    <a:pt x="4077" y="1370"/>
                  </a:lnTo>
                  <a:lnTo>
                    <a:pt x="4063" y="1368"/>
                  </a:lnTo>
                  <a:lnTo>
                    <a:pt x="4047" y="1366"/>
                  </a:lnTo>
                  <a:lnTo>
                    <a:pt x="4032" y="1365"/>
                  </a:lnTo>
                  <a:lnTo>
                    <a:pt x="4015" y="1363"/>
                  </a:lnTo>
                  <a:lnTo>
                    <a:pt x="4001" y="1361"/>
                  </a:lnTo>
                  <a:lnTo>
                    <a:pt x="3984" y="1360"/>
                  </a:lnTo>
                  <a:lnTo>
                    <a:pt x="3970" y="1358"/>
                  </a:lnTo>
                  <a:lnTo>
                    <a:pt x="3954" y="1356"/>
                  </a:lnTo>
                  <a:lnTo>
                    <a:pt x="3937" y="1355"/>
                  </a:lnTo>
                  <a:lnTo>
                    <a:pt x="3923" y="1353"/>
                  </a:lnTo>
                  <a:lnTo>
                    <a:pt x="3906" y="1351"/>
                  </a:lnTo>
                  <a:lnTo>
                    <a:pt x="3892" y="1349"/>
                  </a:lnTo>
                  <a:lnTo>
                    <a:pt x="3875" y="1348"/>
                  </a:lnTo>
                  <a:lnTo>
                    <a:pt x="3861" y="1346"/>
                  </a:lnTo>
                  <a:lnTo>
                    <a:pt x="3844" y="1344"/>
                  </a:lnTo>
                  <a:lnTo>
                    <a:pt x="3829" y="1342"/>
                  </a:lnTo>
                  <a:lnTo>
                    <a:pt x="3815" y="1340"/>
                  </a:lnTo>
                  <a:lnTo>
                    <a:pt x="3798" y="1339"/>
                  </a:lnTo>
                  <a:lnTo>
                    <a:pt x="3782" y="1337"/>
                  </a:lnTo>
                  <a:lnTo>
                    <a:pt x="3767" y="1335"/>
                  </a:lnTo>
                  <a:lnTo>
                    <a:pt x="3753" y="1333"/>
                  </a:lnTo>
                  <a:lnTo>
                    <a:pt x="3736" y="1331"/>
                  </a:lnTo>
                  <a:lnTo>
                    <a:pt x="3720" y="1329"/>
                  </a:lnTo>
                  <a:lnTo>
                    <a:pt x="3705" y="1327"/>
                  </a:lnTo>
                  <a:lnTo>
                    <a:pt x="3689" y="1325"/>
                  </a:lnTo>
                  <a:lnTo>
                    <a:pt x="3674" y="1323"/>
                  </a:lnTo>
                  <a:lnTo>
                    <a:pt x="3658" y="1321"/>
                  </a:lnTo>
                  <a:lnTo>
                    <a:pt x="3643" y="1319"/>
                  </a:lnTo>
                  <a:lnTo>
                    <a:pt x="3627" y="1317"/>
                  </a:lnTo>
                  <a:lnTo>
                    <a:pt x="3612" y="1315"/>
                  </a:lnTo>
                  <a:lnTo>
                    <a:pt x="3596" y="1313"/>
                  </a:lnTo>
                  <a:lnTo>
                    <a:pt x="3581" y="1311"/>
                  </a:lnTo>
                  <a:lnTo>
                    <a:pt x="3564" y="1309"/>
                  </a:lnTo>
                  <a:lnTo>
                    <a:pt x="3550" y="1307"/>
                  </a:lnTo>
                  <a:lnTo>
                    <a:pt x="3534" y="1305"/>
                  </a:lnTo>
                  <a:lnTo>
                    <a:pt x="3519" y="1303"/>
                  </a:lnTo>
                  <a:lnTo>
                    <a:pt x="3502" y="1300"/>
                  </a:lnTo>
                  <a:lnTo>
                    <a:pt x="3488" y="1298"/>
                  </a:lnTo>
                  <a:lnTo>
                    <a:pt x="3471" y="1296"/>
                  </a:lnTo>
                  <a:lnTo>
                    <a:pt x="3457" y="1294"/>
                  </a:lnTo>
                  <a:lnTo>
                    <a:pt x="3441" y="1292"/>
                  </a:lnTo>
                  <a:lnTo>
                    <a:pt x="3424" y="1289"/>
                  </a:lnTo>
                  <a:lnTo>
                    <a:pt x="3409" y="1287"/>
                  </a:lnTo>
                  <a:lnTo>
                    <a:pt x="3395" y="1285"/>
                  </a:lnTo>
                  <a:lnTo>
                    <a:pt x="3378" y="1282"/>
                  </a:lnTo>
                  <a:lnTo>
                    <a:pt x="3364" y="1280"/>
                  </a:lnTo>
                  <a:lnTo>
                    <a:pt x="3347" y="1278"/>
                  </a:lnTo>
                  <a:lnTo>
                    <a:pt x="3331" y="1275"/>
                  </a:lnTo>
                  <a:lnTo>
                    <a:pt x="3316" y="1273"/>
                  </a:lnTo>
                  <a:lnTo>
                    <a:pt x="3302" y="1271"/>
                  </a:lnTo>
                  <a:lnTo>
                    <a:pt x="3285" y="1268"/>
                  </a:lnTo>
                  <a:lnTo>
                    <a:pt x="3269" y="1266"/>
                  </a:lnTo>
                  <a:lnTo>
                    <a:pt x="3254" y="1263"/>
                  </a:lnTo>
                  <a:lnTo>
                    <a:pt x="3238" y="1261"/>
                  </a:lnTo>
                  <a:lnTo>
                    <a:pt x="3223" y="1258"/>
                  </a:lnTo>
                  <a:lnTo>
                    <a:pt x="3207" y="1256"/>
                  </a:lnTo>
                  <a:lnTo>
                    <a:pt x="3192" y="1253"/>
                  </a:lnTo>
                  <a:lnTo>
                    <a:pt x="3176" y="1251"/>
                  </a:lnTo>
                  <a:lnTo>
                    <a:pt x="3159" y="1248"/>
                  </a:lnTo>
                  <a:lnTo>
                    <a:pt x="3145" y="1245"/>
                  </a:lnTo>
                  <a:lnTo>
                    <a:pt x="3130" y="1243"/>
                  </a:lnTo>
                  <a:lnTo>
                    <a:pt x="3114" y="1240"/>
                  </a:lnTo>
                  <a:lnTo>
                    <a:pt x="3097" y="1238"/>
                  </a:lnTo>
                  <a:lnTo>
                    <a:pt x="3083" y="1235"/>
                  </a:lnTo>
                  <a:lnTo>
                    <a:pt x="3066" y="1232"/>
                  </a:lnTo>
                  <a:lnTo>
                    <a:pt x="3052" y="1229"/>
                  </a:lnTo>
                  <a:lnTo>
                    <a:pt x="3035" y="1227"/>
                  </a:lnTo>
                  <a:lnTo>
                    <a:pt x="3021" y="1224"/>
                  </a:lnTo>
                  <a:lnTo>
                    <a:pt x="3004" y="1221"/>
                  </a:lnTo>
                  <a:lnTo>
                    <a:pt x="2989" y="1218"/>
                  </a:lnTo>
                  <a:lnTo>
                    <a:pt x="2975" y="1215"/>
                  </a:lnTo>
                  <a:lnTo>
                    <a:pt x="2958" y="1213"/>
                  </a:lnTo>
                  <a:lnTo>
                    <a:pt x="2942" y="1210"/>
                  </a:lnTo>
                  <a:lnTo>
                    <a:pt x="2927" y="1207"/>
                  </a:lnTo>
                  <a:lnTo>
                    <a:pt x="2913" y="1204"/>
                  </a:lnTo>
                  <a:lnTo>
                    <a:pt x="2896" y="1201"/>
                  </a:lnTo>
                  <a:lnTo>
                    <a:pt x="2881" y="1198"/>
                  </a:lnTo>
                  <a:lnTo>
                    <a:pt x="2865" y="1195"/>
                  </a:lnTo>
                  <a:lnTo>
                    <a:pt x="2850" y="1192"/>
                  </a:lnTo>
                  <a:lnTo>
                    <a:pt x="2833" y="1189"/>
                  </a:lnTo>
                  <a:lnTo>
                    <a:pt x="2819" y="1186"/>
                  </a:lnTo>
                  <a:lnTo>
                    <a:pt x="2803" y="1183"/>
                  </a:lnTo>
                  <a:lnTo>
                    <a:pt x="2788" y="1180"/>
                  </a:lnTo>
                  <a:lnTo>
                    <a:pt x="2771" y="1176"/>
                  </a:lnTo>
                  <a:lnTo>
                    <a:pt x="2757" y="1173"/>
                  </a:lnTo>
                  <a:lnTo>
                    <a:pt x="2741" y="1170"/>
                  </a:lnTo>
                  <a:lnTo>
                    <a:pt x="2724" y="1167"/>
                  </a:lnTo>
                  <a:lnTo>
                    <a:pt x="2710" y="1164"/>
                  </a:lnTo>
                  <a:lnTo>
                    <a:pt x="2693" y="1160"/>
                  </a:lnTo>
                  <a:lnTo>
                    <a:pt x="2678" y="1157"/>
                  </a:lnTo>
                  <a:lnTo>
                    <a:pt x="2664" y="1154"/>
                  </a:lnTo>
                  <a:lnTo>
                    <a:pt x="2647" y="1150"/>
                  </a:lnTo>
                  <a:lnTo>
                    <a:pt x="2631" y="1147"/>
                  </a:lnTo>
                  <a:lnTo>
                    <a:pt x="2616" y="1143"/>
                  </a:lnTo>
                  <a:lnTo>
                    <a:pt x="2600" y="1140"/>
                  </a:lnTo>
                  <a:lnTo>
                    <a:pt x="2585" y="1136"/>
                  </a:lnTo>
                  <a:lnTo>
                    <a:pt x="2569" y="1133"/>
                  </a:lnTo>
                  <a:lnTo>
                    <a:pt x="2554" y="1129"/>
                  </a:lnTo>
                  <a:lnTo>
                    <a:pt x="2538" y="1126"/>
                  </a:lnTo>
                  <a:lnTo>
                    <a:pt x="2523" y="1122"/>
                  </a:lnTo>
                  <a:lnTo>
                    <a:pt x="2506" y="1118"/>
                  </a:lnTo>
                  <a:lnTo>
                    <a:pt x="2492" y="1115"/>
                  </a:lnTo>
                  <a:lnTo>
                    <a:pt x="2476" y="1111"/>
                  </a:lnTo>
                  <a:lnTo>
                    <a:pt x="2459" y="1107"/>
                  </a:lnTo>
                  <a:lnTo>
                    <a:pt x="2445" y="1104"/>
                  </a:lnTo>
                  <a:lnTo>
                    <a:pt x="2428" y="1100"/>
                  </a:lnTo>
                  <a:lnTo>
                    <a:pt x="2413" y="1096"/>
                  </a:lnTo>
                  <a:lnTo>
                    <a:pt x="2399" y="1092"/>
                  </a:lnTo>
                  <a:lnTo>
                    <a:pt x="2382" y="1088"/>
                  </a:lnTo>
                  <a:lnTo>
                    <a:pt x="2366" y="1084"/>
                  </a:lnTo>
                  <a:lnTo>
                    <a:pt x="2351" y="1080"/>
                  </a:lnTo>
                  <a:lnTo>
                    <a:pt x="2335" y="1076"/>
                  </a:lnTo>
                  <a:lnTo>
                    <a:pt x="2320" y="1072"/>
                  </a:lnTo>
                  <a:lnTo>
                    <a:pt x="2304" y="1068"/>
                  </a:lnTo>
                  <a:lnTo>
                    <a:pt x="2289" y="1064"/>
                  </a:lnTo>
                  <a:lnTo>
                    <a:pt x="2272" y="1060"/>
                  </a:lnTo>
                  <a:lnTo>
                    <a:pt x="2258" y="1056"/>
                  </a:lnTo>
                  <a:lnTo>
                    <a:pt x="2242" y="1052"/>
                  </a:lnTo>
                  <a:lnTo>
                    <a:pt x="2226" y="1048"/>
                  </a:lnTo>
                  <a:lnTo>
                    <a:pt x="2211" y="1043"/>
                  </a:lnTo>
                  <a:lnTo>
                    <a:pt x="2195" y="1039"/>
                  </a:lnTo>
                  <a:lnTo>
                    <a:pt x="2180" y="1035"/>
                  </a:lnTo>
                  <a:lnTo>
                    <a:pt x="2164" y="1031"/>
                  </a:lnTo>
                  <a:lnTo>
                    <a:pt x="2148" y="1026"/>
                  </a:lnTo>
                  <a:lnTo>
                    <a:pt x="2133" y="1022"/>
                  </a:lnTo>
                  <a:lnTo>
                    <a:pt x="2117" y="1017"/>
                  </a:lnTo>
                  <a:lnTo>
                    <a:pt x="2102" y="1013"/>
                  </a:lnTo>
                  <a:lnTo>
                    <a:pt x="2086" y="1008"/>
                  </a:lnTo>
                  <a:lnTo>
                    <a:pt x="2071" y="1004"/>
                  </a:lnTo>
                  <a:lnTo>
                    <a:pt x="2055" y="999"/>
                  </a:lnTo>
                  <a:lnTo>
                    <a:pt x="2038" y="994"/>
                  </a:lnTo>
                  <a:lnTo>
                    <a:pt x="2024" y="990"/>
                  </a:lnTo>
                  <a:lnTo>
                    <a:pt x="2007" y="985"/>
                  </a:lnTo>
                  <a:lnTo>
                    <a:pt x="1993" y="980"/>
                  </a:lnTo>
                  <a:lnTo>
                    <a:pt x="1978" y="976"/>
                  </a:lnTo>
                  <a:lnTo>
                    <a:pt x="1961" y="971"/>
                  </a:lnTo>
                  <a:lnTo>
                    <a:pt x="1947" y="966"/>
                  </a:lnTo>
                  <a:lnTo>
                    <a:pt x="1930" y="961"/>
                  </a:lnTo>
                  <a:lnTo>
                    <a:pt x="1914" y="956"/>
                  </a:lnTo>
                  <a:lnTo>
                    <a:pt x="1899" y="951"/>
                  </a:lnTo>
                  <a:lnTo>
                    <a:pt x="1883" y="946"/>
                  </a:lnTo>
                  <a:lnTo>
                    <a:pt x="1868" y="941"/>
                  </a:lnTo>
                  <a:lnTo>
                    <a:pt x="1852" y="936"/>
                  </a:lnTo>
                  <a:lnTo>
                    <a:pt x="1837" y="931"/>
                  </a:lnTo>
                  <a:lnTo>
                    <a:pt x="1820" y="926"/>
                  </a:lnTo>
                  <a:lnTo>
                    <a:pt x="1806" y="921"/>
                  </a:lnTo>
                  <a:lnTo>
                    <a:pt x="1788" y="915"/>
                  </a:lnTo>
                  <a:lnTo>
                    <a:pt x="1775" y="910"/>
                  </a:lnTo>
                  <a:lnTo>
                    <a:pt x="1758" y="905"/>
                  </a:lnTo>
                  <a:lnTo>
                    <a:pt x="1743" y="899"/>
                  </a:lnTo>
                  <a:lnTo>
                    <a:pt x="1727" y="894"/>
                  </a:lnTo>
                  <a:lnTo>
                    <a:pt x="1713" y="889"/>
                  </a:lnTo>
                  <a:lnTo>
                    <a:pt x="1696" y="883"/>
                  </a:lnTo>
                  <a:lnTo>
                    <a:pt x="1681" y="878"/>
                  </a:lnTo>
                  <a:lnTo>
                    <a:pt x="1665" y="872"/>
                  </a:lnTo>
                  <a:lnTo>
                    <a:pt x="1650" y="867"/>
                  </a:lnTo>
                  <a:lnTo>
                    <a:pt x="1634" y="861"/>
                  </a:lnTo>
                  <a:lnTo>
                    <a:pt x="1618" y="855"/>
                  </a:lnTo>
                  <a:lnTo>
                    <a:pt x="1603" y="850"/>
                  </a:lnTo>
                  <a:lnTo>
                    <a:pt x="1587" y="844"/>
                  </a:lnTo>
                  <a:lnTo>
                    <a:pt x="1572" y="838"/>
                  </a:lnTo>
                  <a:lnTo>
                    <a:pt x="1556" y="832"/>
                  </a:lnTo>
                  <a:lnTo>
                    <a:pt x="1540" y="826"/>
                  </a:lnTo>
                  <a:lnTo>
                    <a:pt x="1526" y="821"/>
                  </a:lnTo>
                  <a:lnTo>
                    <a:pt x="1509" y="815"/>
                  </a:lnTo>
                  <a:lnTo>
                    <a:pt x="1494" y="809"/>
                  </a:lnTo>
                  <a:lnTo>
                    <a:pt x="1478" y="803"/>
                  </a:lnTo>
                  <a:lnTo>
                    <a:pt x="1463" y="797"/>
                  </a:lnTo>
                  <a:lnTo>
                    <a:pt x="1446" y="790"/>
                  </a:lnTo>
                  <a:lnTo>
                    <a:pt x="1432" y="784"/>
                  </a:lnTo>
                  <a:lnTo>
                    <a:pt x="1416" y="778"/>
                  </a:lnTo>
                  <a:lnTo>
                    <a:pt x="1399" y="772"/>
                  </a:lnTo>
                  <a:lnTo>
                    <a:pt x="1385" y="766"/>
                  </a:lnTo>
                  <a:lnTo>
                    <a:pt x="1368" y="759"/>
                  </a:lnTo>
                  <a:lnTo>
                    <a:pt x="1354" y="753"/>
                  </a:lnTo>
                  <a:lnTo>
                    <a:pt x="1337" y="747"/>
                  </a:lnTo>
                  <a:lnTo>
                    <a:pt x="1323" y="741"/>
                  </a:lnTo>
                  <a:lnTo>
                    <a:pt x="1306" y="734"/>
                  </a:lnTo>
                  <a:lnTo>
                    <a:pt x="1291" y="728"/>
                  </a:lnTo>
                  <a:lnTo>
                    <a:pt x="1275" y="721"/>
                  </a:lnTo>
                  <a:lnTo>
                    <a:pt x="1260" y="715"/>
                  </a:lnTo>
                  <a:lnTo>
                    <a:pt x="1244" y="708"/>
                  </a:lnTo>
                  <a:lnTo>
                    <a:pt x="1229" y="702"/>
                  </a:lnTo>
                  <a:lnTo>
                    <a:pt x="1212" y="695"/>
                  </a:lnTo>
                  <a:lnTo>
                    <a:pt x="1198" y="688"/>
                  </a:lnTo>
                  <a:lnTo>
                    <a:pt x="1181" y="681"/>
                  </a:lnTo>
                  <a:lnTo>
                    <a:pt x="1167" y="675"/>
                  </a:lnTo>
                  <a:lnTo>
                    <a:pt x="1150" y="668"/>
                  </a:lnTo>
                  <a:lnTo>
                    <a:pt x="1136" y="661"/>
                  </a:lnTo>
                  <a:lnTo>
                    <a:pt x="1119" y="654"/>
                  </a:lnTo>
                  <a:lnTo>
                    <a:pt x="1104" y="647"/>
                  </a:lnTo>
                  <a:lnTo>
                    <a:pt x="1088" y="640"/>
                  </a:lnTo>
                  <a:lnTo>
                    <a:pt x="1073" y="633"/>
                  </a:lnTo>
                  <a:lnTo>
                    <a:pt x="1057" y="626"/>
                  </a:lnTo>
                  <a:lnTo>
                    <a:pt x="1042" y="619"/>
                  </a:lnTo>
                  <a:lnTo>
                    <a:pt x="1026" y="612"/>
                  </a:lnTo>
                  <a:lnTo>
                    <a:pt x="1011" y="605"/>
                  </a:lnTo>
                  <a:lnTo>
                    <a:pt x="995" y="598"/>
                  </a:lnTo>
                  <a:lnTo>
                    <a:pt x="980" y="591"/>
                  </a:lnTo>
                  <a:lnTo>
                    <a:pt x="963" y="584"/>
                  </a:lnTo>
                  <a:lnTo>
                    <a:pt x="949" y="577"/>
                  </a:lnTo>
                  <a:lnTo>
                    <a:pt x="932" y="569"/>
                  </a:lnTo>
                  <a:lnTo>
                    <a:pt x="918" y="562"/>
                  </a:lnTo>
                  <a:lnTo>
                    <a:pt x="901" y="555"/>
                  </a:lnTo>
                  <a:lnTo>
                    <a:pt x="887" y="548"/>
                  </a:lnTo>
                  <a:lnTo>
                    <a:pt x="870" y="540"/>
                  </a:lnTo>
                  <a:lnTo>
                    <a:pt x="855" y="533"/>
                  </a:lnTo>
                  <a:lnTo>
                    <a:pt x="839" y="525"/>
                  </a:lnTo>
                  <a:lnTo>
                    <a:pt x="825" y="518"/>
                  </a:lnTo>
                  <a:lnTo>
                    <a:pt x="808" y="511"/>
                  </a:lnTo>
                  <a:lnTo>
                    <a:pt x="793" y="503"/>
                  </a:lnTo>
                  <a:lnTo>
                    <a:pt x="776" y="495"/>
                  </a:lnTo>
                  <a:lnTo>
                    <a:pt x="762" y="488"/>
                  </a:lnTo>
                  <a:lnTo>
                    <a:pt x="746" y="480"/>
                  </a:lnTo>
                  <a:lnTo>
                    <a:pt x="731" y="473"/>
                  </a:lnTo>
                  <a:lnTo>
                    <a:pt x="714" y="465"/>
                  </a:lnTo>
                  <a:lnTo>
                    <a:pt x="700" y="457"/>
                  </a:lnTo>
                  <a:lnTo>
                    <a:pt x="683" y="449"/>
                  </a:lnTo>
                  <a:lnTo>
                    <a:pt x="669" y="442"/>
                  </a:lnTo>
                  <a:lnTo>
                    <a:pt x="652" y="434"/>
                  </a:lnTo>
                  <a:lnTo>
                    <a:pt x="636" y="426"/>
                  </a:lnTo>
                  <a:lnTo>
                    <a:pt x="622" y="418"/>
                  </a:lnTo>
                  <a:lnTo>
                    <a:pt x="606" y="410"/>
                  </a:lnTo>
                  <a:lnTo>
                    <a:pt x="590" y="402"/>
                  </a:lnTo>
                  <a:lnTo>
                    <a:pt x="575" y="394"/>
                  </a:lnTo>
                  <a:lnTo>
                    <a:pt x="559" y="386"/>
                  </a:lnTo>
                  <a:lnTo>
                    <a:pt x="544" y="378"/>
                  </a:lnTo>
                  <a:lnTo>
                    <a:pt x="528" y="370"/>
                  </a:lnTo>
                  <a:lnTo>
                    <a:pt x="513" y="362"/>
                  </a:lnTo>
                  <a:lnTo>
                    <a:pt x="496" y="354"/>
                  </a:lnTo>
                  <a:lnTo>
                    <a:pt x="482" y="346"/>
                  </a:lnTo>
                  <a:lnTo>
                    <a:pt x="466" y="338"/>
                  </a:lnTo>
                  <a:lnTo>
                    <a:pt x="450" y="329"/>
                  </a:lnTo>
                  <a:lnTo>
                    <a:pt x="435" y="321"/>
                  </a:lnTo>
                  <a:lnTo>
                    <a:pt x="420" y="313"/>
                  </a:lnTo>
                  <a:lnTo>
                    <a:pt x="403" y="305"/>
                  </a:lnTo>
                  <a:lnTo>
                    <a:pt x="389" y="297"/>
                  </a:lnTo>
                  <a:lnTo>
                    <a:pt x="372" y="288"/>
                  </a:lnTo>
                  <a:lnTo>
                    <a:pt x="357" y="280"/>
                  </a:lnTo>
                  <a:lnTo>
                    <a:pt x="341" y="271"/>
                  </a:lnTo>
                  <a:lnTo>
                    <a:pt x="327" y="263"/>
                  </a:lnTo>
                  <a:lnTo>
                    <a:pt x="310" y="255"/>
                  </a:lnTo>
                  <a:lnTo>
                    <a:pt x="295" y="246"/>
                  </a:lnTo>
                  <a:lnTo>
                    <a:pt x="279" y="238"/>
                  </a:lnTo>
                  <a:lnTo>
                    <a:pt x="263" y="228"/>
                  </a:lnTo>
                  <a:lnTo>
                    <a:pt x="248" y="220"/>
                  </a:lnTo>
                  <a:lnTo>
                    <a:pt x="233" y="212"/>
                  </a:lnTo>
                  <a:lnTo>
                    <a:pt x="216" y="202"/>
                  </a:lnTo>
                  <a:lnTo>
                    <a:pt x="202" y="194"/>
                  </a:lnTo>
                  <a:lnTo>
                    <a:pt x="185" y="185"/>
                  </a:lnTo>
                  <a:lnTo>
                    <a:pt x="170" y="176"/>
                  </a:lnTo>
                  <a:lnTo>
                    <a:pt x="155" y="168"/>
                  </a:lnTo>
                  <a:lnTo>
                    <a:pt x="139" y="158"/>
                  </a:lnTo>
                  <a:lnTo>
                    <a:pt x="123" y="149"/>
                  </a:lnTo>
                  <a:lnTo>
                    <a:pt x="108" y="140"/>
                  </a:lnTo>
                  <a:lnTo>
                    <a:pt x="93" y="132"/>
                  </a:lnTo>
                  <a:lnTo>
                    <a:pt x="77" y="123"/>
                  </a:lnTo>
                  <a:lnTo>
                    <a:pt x="61" y="114"/>
                  </a:lnTo>
                  <a:lnTo>
                    <a:pt x="46" y="105"/>
                  </a:lnTo>
                  <a:lnTo>
                    <a:pt x="30" y="96"/>
                  </a:lnTo>
                  <a:cubicBezTo>
                    <a:pt x="7" y="83"/>
                    <a:pt x="0" y="53"/>
                    <a:pt x="13" y="30"/>
                  </a:cubicBezTo>
                  <a:cubicBezTo>
                    <a:pt x="26" y="7"/>
                    <a:pt x="56" y="0"/>
                    <a:pt x="79" y="13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" name="Rectangle 1551"/>
            <p:cNvSpPr>
              <a:spLocks noChangeArrowheads="1"/>
            </p:cNvSpPr>
            <p:nvPr/>
          </p:nvSpPr>
          <p:spPr bwMode="auto">
            <a:xfrm>
              <a:off x="22205" y="18114"/>
              <a:ext cx="44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7" name="Rectangle 1552"/>
            <p:cNvSpPr>
              <a:spLocks noChangeArrowheads="1"/>
            </p:cNvSpPr>
            <p:nvPr/>
          </p:nvSpPr>
          <p:spPr bwMode="auto">
            <a:xfrm>
              <a:off x="22205" y="17516"/>
              <a:ext cx="44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8" name="Rectangle 1553"/>
            <p:cNvSpPr>
              <a:spLocks noChangeArrowheads="1"/>
            </p:cNvSpPr>
            <p:nvPr/>
          </p:nvSpPr>
          <p:spPr bwMode="auto">
            <a:xfrm>
              <a:off x="22205" y="16918"/>
              <a:ext cx="46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9" name="Rectangle 1554"/>
            <p:cNvSpPr>
              <a:spLocks noChangeArrowheads="1"/>
            </p:cNvSpPr>
            <p:nvPr/>
          </p:nvSpPr>
          <p:spPr bwMode="auto">
            <a:xfrm>
              <a:off x="22205" y="16321"/>
              <a:ext cx="44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0" name="Rectangle 1555"/>
            <p:cNvSpPr>
              <a:spLocks noChangeArrowheads="1"/>
            </p:cNvSpPr>
            <p:nvPr/>
          </p:nvSpPr>
          <p:spPr bwMode="auto">
            <a:xfrm>
              <a:off x="22205" y="15723"/>
              <a:ext cx="44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1" name="Rectangle 1556"/>
            <p:cNvSpPr>
              <a:spLocks noChangeArrowheads="1"/>
            </p:cNvSpPr>
            <p:nvPr/>
          </p:nvSpPr>
          <p:spPr bwMode="auto">
            <a:xfrm>
              <a:off x="22670" y="18311"/>
              <a:ext cx="16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2" name="Rectangle 1557"/>
            <p:cNvSpPr>
              <a:spLocks noChangeArrowheads="1"/>
            </p:cNvSpPr>
            <p:nvPr/>
          </p:nvSpPr>
          <p:spPr bwMode="auto">
            <a:xfrm>
              <a:off x="23636" y="18311"/>
              <a:ext cx="32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3" name="Rectangle 1558"/>
            <p:cNvSpPr>
              <a:spLocks noChangeArrowheads="1"/>
            </p:cNvSpPr>
            <p:nvPr/>
          </p:nvSpPr>
          <p:spPr bwMode="auto">
            <a:xfrm>
              <a:off x="24682" y="18311"/>
              <a:ext cx="32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4" name="Rectangle 1559"/>
            <p:cNvSpPr>
              <a:spLocks noChangeArrowheads="1"/>
            </p:cNvSpPr>
            <p:nvPr/>
          </p:nvSpPr>
          <p:spPr bwMode="auto">
            <a:xfrm>
              <a:off x="25688" y="18311"/>
              <a:ext cx="40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5" name="Rectangle 1560"/>
            <p:cNvSpPr>
              <a:spLocks noChangeArrowheads="1"/>
            </p:cNvSpPr>
            <p:nvPr/>
          </p:nvSpPr>
          <p:spPr bwMode="auto">
            <a:xfrm>
              <a:off x="21996" y="17608"/>
              <a:ext cx="18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Production rate [mg/s/</a:t>
              </a:r>
              <a:r>
                <a:rPr kumimoji="0" lang="en-US" alt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ginit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76" name="Rectangle 1561"/>
            <p:cNvSpPr>
              <a:spLocks noChangeArrowheads="1"/>
            </p:cNvSpPr>
            <p:nvPr/>
          </p:nvSpPr>
          <p:spPr bwMode="auto">
            <a:xfrm>
              <a:off x="24016" y="18529"/>
              <a:ext cx="6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 [s]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7" name="Freeform 1562"/>
            <p:cNvSpPr>
              <a:spLocks noEditPoints="1"/>
            </p:cNvSpPr>
            <p:nvPr/>
          </p:nvSpPr>
          <p:spPr bwMode="auto">
            <a:xfrm>
              <a:off x="24798" y="15998"/>
              <a:ext cx="65" cy="63"/>
            </a:xfrm>
            <a:custGeom>
              <a:avLst/>
              <a:gdLst>
                <a:gd name="T0" fmla="*/ 381 w 385"/>
                <a:gd name="T1" fmla="*/ 229 h 385"/>
                <a:gd name="T2" fmla="*/ 369 w 385"/>
                <a:gd name="T3" fmla="*/ 269 h 385"/>
                <a:gd name="T4" fmla="*/ 330 w 385"/>
                <a:gd name="T5" fmla="*/ 327 h 385"/>
                <a:gd name="T6" fmla="*/ 298 w 385"/>
                <a:gd name="T7" fmla="*/ 353 h 385"/>
                <a:gd name="T8" fmla="*/ 233 w 385"/>
                <a:gd name="T9" fmla="*/ 380 h 385"/>
                <a:gd name="T10" fmla="*/ 190 w 385"/>
                <a:gd name="T11" fmla="*/ 384 h 385"/>
                <a:gd name="T12" fmla="*/ 120 w 385"/>
                <a:gd name="T13" fmla="*/ 370 h 385"/>
                <a:gd name="T14" fmla="*/ 83 w 385"/>
                <a:gd name="T15" fmla="*/ 350 h 385"/>
                <a:gd name="T16" fmla="*/ 35 w 385"/>
                <a:gd name="T17" fmla="*/ 302 h 385"/>
                <a:gd name="T18" fmla="*/ 14 w 385"/>
                <a:gd name="T19" fmla="*/ 265 h 385"/>
                <a:gd name="T20" fmla="*/ 1 w 385"/>
                <a:gd name="T21" fmla="*/ 195 h 385"/>
                <a:gd name="T22" fmla="*/ 5 w 385"/>
                <a:gd name="T23" fmla="*/ 152 h 385"/>
                <a:gd name="T24" fmla="*/ 33 w 385"/>
                <a:gd name="T25" fmla="*/ 87 h 385"/>
                <a:gd name="T26" fmla="*/ 59 w 385"/>
                <a:gd name="T27" fmla="*/ 56 h 385"/>
                <a:gd name="T28" fmla="*/ 115 w 385"/>
                <a:gd name="T29" fmla="*/ 17 h 385"/>
                <a:gd name="T30" fmla="*/ 156 w 385"/>
                <a:gd name="T31" fmla="*/ 4 h 385"/>
                <a:gd name="T32" fmla="*/ 229 w 385"/>
                <a:gd name="T33" fmla="*/ 4 h 385"/>
                <a:gd name="T34" fmla="*/ 270 w 385"/>
                <a:gd name="T35" fmla="*/ 17 h 385"/>
                <a:gd name="T36" fmla="*/ 327 w 385"/>
                <a:gd name="T37" fmla="*/ 55 h 385"/>
                <a:gd name="T38" fmla="*/ 353 w 385"/>
                <a:gd name="T39" fmla="*/ 87 h 385"/>
                <a:gd name="T40" fmla="*/ 380 w 385"/>
                <a:gd name="T41" fmla="*/ 152 h 385"/>
                <a:gd name="T42" fmla="*/ 333 w 385"/>
                <a:gd name="T43" fmla="*/ 161 h 385"/>
                <a:gd name="T44" fmla="*/ 326 w 385"/>
                <a:gd name="T45" fmla="*/ 138 h 385"/>
                <a:gd name="T46" fmla="*/ 293 w 385"/>
                <a:gd name="T47" fmla="*/ 89 h 385"/>
                <a:gd name="T48" fmla="*/ 275 w 385"/>
                <a:gd name="T49" fmla="*/ 74 h 385"/>
                <a:gd name="T50" fmla="*/ 220 w 385"/>
                <a:gd name="T51" fmla="*/ 51 h 385"/>
                <a:gd name="T52" fmla="*/ 195 w 385"/>
                <a:gd name="T53" fmla="*/ 48 h 385"/>
                <a:gd name="T54" fmla="*/ 134 w 385"/>
                <a:gd name="T55" fmla="*/ 60 h 385"/>
                <a:gd name="T56" fmla="*/ 114 w 385"/>
                <a:gd name="T57" fmla="*/ 72 h 385"/>
                <a:gd name="T58" fmla="*/ 72 w 385"/>
                <a:gd name="T59" fmla="*/ 114 h 385"/>
                <a:gd name="T60" fmla="*/ 60 w 385"/>
                <a:gd name="T61" fmla="*/ 134 h 385"/>
                <a:gd name="T62" fmla="*/ 48 w 385"/>
                <a:gd name="T63" fmla="*/ 195 h 385"/>
                <a:gd name="T64" fmla="*/ 51 w 385"/>
                <a:gd name="T65" fmla="*/ 220 h 385"/>
                <a:gd name="T66" fmla="*/ 74 w 385"/>
                <a:gd name="T67" fmla="*/ 275 h 385"/>
                <a:gd name="T68" fmla="*/ 89 w 385"/>
                <a:gd name="T69" fmla="*/ 293 h 385"/>
                <a:gd name="T70" fmla="*/ 138 w 385"/>
                <a:gd name="T71" fmla="*/ 326 h 385"/>
                <a:gd name="T72" fmla="*/ 161 w 385"/>
                <a:gd name="T73" fmla="*/ 333 h 385"/>
                <a:gd name="T74" fmla="*/ 224 w 385"/>
                <a:gd name="T75" fmla="*/ 333 h 385"/>
                <a:gd name="T76" fmla="*/ 247 w 385"/>
                <a:gd name="T77" fmla="*/ 326 h 385"/>
                <a:gd name="T78" fmla="*/ 296 w 385"/>
                <a:gd name="T79" fmla="*/ 293 h 385"/>
                <a:gd name="T80" fmla="*/ 311 w 385"/>
                <a:gd name="T81" fmla="*/ 275 h 385"/>
                <a:gd name="T82" fmla="*/ 334 w 385"/>
                <a:gd name="T83" fmla="*/ 220 h 385"/>
                <a:gd name="T84" fmla="*/ 337 w 385"/>
                <a:gd name="T85" fmla="*/ 19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5" h="385">
                  <a:moveTo>
                    <a:pt x="384" y="190"/>
                  </a:moveTo>
                  <a:cubicBezTo>
                    <a:pt x="385" y="192"/>
                    <a:pt x="385" y="193"/>
                    <a:pt x="384" y="195"/>
                  </a:cubicBezTo>
                  <a:lnTo>
                    <a:pt x="381" y="229"/>
                  </a:lnTo>
                  <a:cubicBezTo>
                    <a:pt x="381" y="230"/>
                    <a:pt x="380" y="232"/>
                    <a:pt x="380" y="233"/>
                  </a:cubicBezTo>
                  <a:lnTo>
                    <a:pt x="370" y="265"/>
                  </a:lnTo>
                  <a:cubicBezTo>
                    <a:pt x="370" y="266"/>
                    <a:pt x="369" y="268"/>
                    <a:pt x="369" y="269"/>
                  </a:cubicBezTo>
                  <a:lnTo>
                    <a:pt x="353" y="298"/>
                  </a:lnTo>
                  <a:cubicBezTo>
                    <a:pt x="352" y="299"/>
                    <a:pt x="351" y="301"/>
                    <a:pt x="351" y="302"/>
                  </a:cubicBezTo>
                  <a:lnTo>
                    <a:pt x="330" y="327"/>
                  </a:lnTo>
                  <a:cubicBezTo>
                    <a:pt x="329" y="328"/>
                    <a:pt x="328" y="329"/>
                    <a:pt x="327" y="330"/>
                  </a:cubicBezTo>
                  <a:lnTo>
                    <a:pt x="302" y="351"/>
                  </a:lnTo>
                  <a:cubicBezTo>
                    <a:pt x="301" y="351"/>
                    <a:pt x="299" y="352"/>
                    <a:pt x="298" y="353"/>
                  </a:cubicBezTo>
                  <a:lnTo>
                    <a:pt x="269" y="369"/>
                  </a:lnTo>
                  <a:cubicBezTo>
                    <a:pt x="268" y="369"/>
                    <a:pt x="266" y="370"/>
                    <a:pt x="265" y="370"/>
                  </a:cubicBezTo>
                  <a:lnTo>
                    <a:pt x="233" y="380"/>
                  </a:lnTo>
                  <a:cubicBezTo>
                    <a:pt x="232" y="380"/>
                    <a:pt x="230" y="381"/>
                    <a:pt x="229" y="381"/>
                  </a:cubicBezTo>
                  <a:lnTo>
                    <a:pt x="195" y="384"/>
                  </a:lnTo>
                  <a:cubicBezTo>
                    <a:pt x="193" y="385"/>
                    <a:pt x="192" y="385"/>
                    <a:pt x="190" y="384"/>
                  </a:cubicBezTo>
                  <a:lnTo>
                    <a:pt x="156" y="381"/>
                  </a:lnTo>
                  <a:cubicBezTo>
                    <a:pt x="154" y="381"/>
                    <a:pt x="153" y="380"/>
                    <a:pt x="152" y="380"/>
                  </a:cubicBezTo>
                  <a:lnTo>
                    <a:pt x="120" y="370"/>
                  </a:lnTo>
                  <a:cubicBezTo>
                    <a:pt x="118" y="370"/>
                    <a:pt x="117" y="369"/>
                    <a:pt x="116" y="369"/>
                  </a:cubicBezTo>
                  <a:lnTo>
                    <a:pt x="87" y="353"/>
                  </a:lnTo>
                  <a:cubicBezTo>
                    <a:pt x="86" y="352"/>
                    <a:pt x="84" y="351"/>
                    <a:pt x="83" y="350"/>
                  </a:cubicBezTo>
                  <a:lnTo>
                    <a:pt x="59" y="330"/>
                  </a:lnTo>
                  <a:cubicBezTo>
                    <a:pt x="57" y="329"/>
                    <a:pt x="56" y="328"/>
                    <a:pt x="55" y="327"/>
                  </a:cubicBezTo>
                  <a:lnTo>
                    <a:pt x="35" y="302"/>
                  </a:lnTo>
                  <a:cubicBezTo>
                    <a:pt x="34" y="301"/>
                    <a:pt x="33" y="299"/>
                    <a:pt x="33" y="298"/>
                  </a:cubicBezTo>
                  <a:lnTo>
                    <a:pt x="17" y="270"/>
                  </a:lnTo>
                  <a:cubicBezTo>
                    <a:pt x="16" y="268"/>
                    <a:pt x="15" y="267"/>
                    <a:pt x="14" y="265"/>
                  </a:cubicBezTo>
                  <a:lnTo>
                    <a:pt x="5" y="233"/>
                  </a:lnTo>
                  <a:cubicBezTo>
                    <a:pt x="5" y="232"/>
                    <a:pt x="4" y="230"/>
                    <a:pt x="4" y="229"/>
                  </a:cubicBezTo>
                  <a:lnTo>
                    <a:pt x="1" y="195"/>
                  </a:lnTo>
                  <a:cubicBezTo>
                    <a:pt x="0" y="193"/>
                    <a:pt x="0" y="192"/>
                    <a:pt x="1" y="190"/>
                  </a:cubicBezTo>
                  <a:lnTo>
                    <a:pt x="4" y="156"/>
                  </a:lnTo>
                  <a:cubicBezTo>
                    <a:pt x="4" y="154"/>
                    <a:pt x="5" y="153"/>
                    <a:pt x="5" y="152"/>
                  </a:cubicBezTo>
                  <a:lnTo>
                    <a:pt x="14" y="120"/>
                  </a:lnTo>
                  <a:cubicBezTo>
                    <a:pt x="15" y="118"/>
                    <a:pt x="16" y="117"/>
                    <a:pt x="17" y="115"/>
                  </a:cubicBezTo>
                  <a:lnTo>
                    <a:pt x="33" y="87"/>
                  </a:lnTo>
                  <a:cubicBezTo>
                    <a:pt x="33" y="85"/>
                    <a:pt x="34" y="84"/>
                    <a:pt x="35" y="83"/>
                  </a:cubicBezTo>
                  <a:lnTo>
                    <a:pt x="56" y="59"/>
                  </a:lnTo>
                  <a:cubicBezTo>
                    <a:pt x="56" y="57"/>
                    <a:pt x="57" y="56"/>
                    <a:pt x="59" y="56"/>
                  </a:cubicBezTo>
                  <a:lnTo>
                    <a:pt x="83" y="35"/>
                  </a:lnTo>
                  <a:cubicBezTo>
                    <a:pt x="84" y="34"/>
                    <a:pt x="85" y="33"/>
                    <a:pt x="87" y="33"/>
                  </a:cubicBezTo>
                  <a:lnTo>
                    <a:pt x="115" y="17"/>
                  </a:lnTo>
                  <a:cubicBezTo>
                    <a:pt x="117" y="16"/>
                    <a:pt x="118" y="15"/>
                    <a:pt x="120" y="14"/>
                  </a:cubicBezTo>
                  <a:lnTo>
                    <a:pt x="152" y="5"/>
                  </a:lnTo>
                  <a:cubicBezTo>
                    <a:pt x="153" y="5"/>
                    <a:pt x="154" y="4"/>
                    <a:pt x="156" y="4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1"/>
                  </a:cubicBezTo>
                  <a:lnTo>
                    <a:pt x="229" y="4"/>
                  </a:lnTo>
                  <a:cubicBezTo>
                    <a:pt x="230" y="4"/>
                    <a:pt x="232" y="5"/>
                    <a:pt x="233" y="5"/>
                  </a:cubicBezTo>
                  <a:lnTo>
                    <a:pt x="265" y="14"/>
                  </a:lnTo>
                  <a:cubicBezTo>
                    <a:pt x="267" y="15"/>
                    <a:pt x="268" y="16"/>
                    <a:pt x="270" y="17"/>
                  </a:cubicBezTo>
                  <a:lnTo>
                    <a:pt x="298" y="33"/>
                  </a:lnTo>
                  <a:cubicBezTo>
                    <a:pt x="299" y="33"/>
                    <a:pt x="301" y="34"/>
                    <a:pt x="302" y="35"/>
                  </a:cubicBezTo>
                  <a:lnTo>
                    <a:pt x="327" y="55"/>
                  </a:lnTo>
                  <a:cubicBezTo>
                    <a:pt x="328" y="56"/>
                    <a:pt x="329" y="57"/>
                    <a:pt x="330" y="59"/>
                  </a:cubicBezTo>
                  <a:lnTo>
                    <a:pt x="350" y="83"/>
                  </a:lnTo>
                  <a:cubicBezTo>
                    <a:pt x="351" y="84"/>
                    <a:pt x="352" y="86"/>
                    <a:pt x="353" y="87"/>
                  </a:cubicBezTo>
                  <a:lnTo>
                    <a:pt x="369" y="116"/>
                  </a:lnTo>
                  <a:cubicBezTo>
                    <a:pt x="369" y="117"/>
                    <a:pt x="370" y="118"/>
                    <a:pt x="370" y="120"/>
                  </a:cubicBezTo>
                  <a:lnTo>
                    <a:pt x="380" y="152"/>
                  </a:lnTo>
                  <a:cubicBezTo>
                    <a:pt x="380" y="153"/>
                    <a:pt x="381" y="154"/>
                    <a:pt x="381" y="156"/>
                  </a:cubicBezTo>
                  <a:lnTo>
                    <a:pt x="384" y="190"/>
                  </a:lnTo>
                  <a:close/>
                  <a:moveTo>
                    <a:pt x="333" y="161"/>
                  </a:moveTo>
                  <a:lnTo>
                    <a:pt x="334" y="165"/>
                  </a:lnTo>
                  <a:lnTo>
                    <a:pt x="324" y="134"/>
                  </a:lnTo>
                  <a:lnTo>
                    <a:pt x="326" y="138"/>
                  </a:lnTo>
                  <a:lnTo>
                    <a:pt x="311" y="110"/>
                  </a:lnTo>
                  <a:lnTo>
                    <a:pt x="314" y="114"/>
                  </a:lnTo>
                  <a:lnTo>
                    <a:pt x="293" y="89"/>
                  </a:lnTo>
                  <a:lnTo>
                    <a:pt x="296" y="93"/>
                  </a:lnTo>
                  <a:lnTo>
                    <a:pt x="271" y="72"/>
                  </a:lnTo>
                  <a:lnTo>
                    <a:pt x="275" y="74"/>
                  </a:lnTo>
                  <a:lnTo>
                    <a:pt x="246" y="58"/>
                  </a:lnTo>
                  <a:lnTo>
                    <a:pt x="251" y="60"/>
                  </a:lnTo>
                  <a:lnTo>
                    <a:pt x="220" y="51"/>
                  </a:lnTo>
                  <a:lnTo>
                    <a:pt x="224" y="52"/>
                  </a:lnTo>
                  <a:lnTo>
                    <a:pt x="190" y="48"/>
                  </a:lnTo>
                  <a:lnTo>
                    <a:pt x="195" y="48"/>
                  </a:lnTo>
                  <a:lnTo>
                    <a:pt x="161" y="52"/>
                  </a:lnTo>
                  <a:lnTo>
                    <a:pt x="165" y="51"/>
                  </a:lnTo>
                  <a:lnTo>
                    <a:pt x="134" y="60"/>
                  </a:lnTo>
                  <a:lnTo>
                    <a:pt x="139" y="58"/>
                  </a:lnTo>
                  <a:lnTo>
                    <a:pt x="110" y="74"/>
                  </a:lnTo>
                  <a:lnTo>
                    <a:pt x="114" y="72"/>
                  </a:lnTo>
                  <a:lnTo>
                    <a:pt x="89" y="92"/>
                  </a:lnTo>
                  <a:lnTo>
                    <a:pt x="92" y="89"/>
                  </a:lnTo>
                  <a:lnTo>
                    <a:pt x="72" y="114"/>
                  </a:lnTo>
                  <a:lnTo>
                    <a:pt x="74" y="110"/>
                  </a:lnTo>
                  <a:lnTo>
                    <a:pt x="58" y="139"/>
                  </a:lnTo>
                  <a:lnTo>
                    <a:pt x="60" y="134"/>
                  </a:lnTo>
                  <a:lnTo>
                    <a:pt x="51" y="165"/>
                  </a:lnTo>
                  <a:lnTo>
                    <a:pt x="52" y="161"/>
                  </a:lnTo>
                  <a:lnTo>
                    <a:pt x="48" y="195"/>
                  </a:lnTo>
                  <a:lnTo>
                    <a:pt x="48" y="190"/>
                  </a:lnTo>
                  <a:lnTo>
                    <a:pt x="52" y="224"/>
                  </a:lnTo>
                  <a:lnTo>
                    <a:pt x="51" y="220"/>
                  </a:lnTo>
                  <a:lnTo>
                    <a:pt x="60" y="251"/>
                  </a:lnTo>
                  <a:lnTo>
                    <a:pt x="58" y="246"/>
                  </a:lnTo>
                  <a:lnTo>
                    <a:pt x="74" y="275"/>
                  </a:lnTo>
                  <a:lnTo>
                    <a:pt x="72" y="271"/>
                  </a:lnTo>
                  <a:lnTo>
                    <a:pt x="93" y="296"/>
                  </a:lnTo>
                  <a:lnTo>
                    <a:pt x="89" y="293"/>
                  </a:lnTo>
                  <a:lnTo>
                    <a:pt x="114" y="314"/>
                  </a:lnTo>
                  <a:lnTo>
                    <a:pt x="110" y="311"/>
                  </a:lnTo>
                  <a:lnTo>
                    <a:pt x="138" y="326"/>
                  </a:lnTo>
                  <a:lnTo>
                    <a:pt x="134" y="324"/>
                  </a:lnTo>
                  <a:lnTo>
                    <a:pt x="165" y="334"/>
                  </a:lnTo>
                  <a:lnTo>
                    <a:pt x="161" y="333"/>
                  </a:lnTo>
                  <a:lnTo>
                    <a:pt x="195" y="337"/>
                  </a:lnTo>
                  <a:lnTo>
                    <a:pt x="190" y="337"/>
                  </a:lnTo>
                  <a:lnTo>
                    <a:pt x="224" y="333"/>
                  </a:lnTo>
                  <a:lnTo>
                    <a:pt x="220" y="334"/>
                  </a:lnTo>
                  <a:lnTo>
                    <a:pt x="251" y="324"/>
                  </a:lnTo>
                  <a:lnTo>
                    <a:pt x="247" y="326"/>
                  </a:lnTo>
                  <a:lnTo>
                    <a:pt x="275" y="311"/>
                  </a:lnTo>
                  <a:lnTo>
                    <a:pt x="271" y="313"/>
                  </a:lnTo>
                  <a:lnTo>
                    <a:pt x="296" y="293"/>
                  </a:lnTo>
                  <a:lnTo>
                    <a:pt x="293" y="296"/>
                  </a:lnTo>
                  <a:lnTo>
                    <a:pt x="313" y="271"/>
                  </a:lnTo>
                  <a:lnTo>
                    <a:pt x="311" y="275"/>
                  </a:lnTo>
                  <a:lnTo>
                    <a:pt x="326" y="247"/>
                  </a:lnTo>
                  <a:lnTo>
                    <a:pt x="324" y="251"/>
                  </a:lnTo>
                  <a:lnTo>
                    <a:pt x="334" y="220"/>
                  </a:lnTo>
                  <a:lnTo>
                    <a:pt x="333" y="224"/>
                  </a:lnTo>
                  <a:lnTo>
                    <a:pt x="337" y="190"/>
                  </a:lnTo>
                  <a:lnTo>
                    <a:pt x="337" y="195"/>
                  </a:lnTo>
                  <a:lnTo>
                    <a:pt x="333" y="16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8" name="Rectangle 1563"/>
            <p:cNvSpPr>
              <a:spLocks noChangeArrowheads="1"/>
            </p:cNvSpPr>
            <p:nvPr/>
          </p:nvSpPr>
          <p:spPr bwMode="auto">
            <a:xfrm>
              <a:off x="25004" y="15929"/>
              <a:ext cx="26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9" name="Freeform 1564"/>
            <p:cNvSpPr>
              <a:spLocks/>
            </p:cNvSpPr>
            <p:nvPr/>
          </p:nvSpPr>
          <p:spPr bwMode="auto">
            <a:xfrm>
              <a:off x="24802" y="16251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54 h 54"/>
                <a:gd name="T4" fmla="*/ 0 w 56"/>
                <a:gd name="T5" fmla="*/ 54 h 54"/>
                <a:gd name="T6" fmla="*/ 28 w 5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54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0" name="Freeform 1565"/>
            <p:cNvSpPr>
              <a:spLocks noEditPoints="1"/>
            </p:cNvSpPr>
            <p:nvPr/>
          </p:nvSpPr>
          <p:spPr bwMode="auto">
            <a:xfrm>
              <a:off x="24798" y="16247"/>
              <a:ext cx="65" cy="62"/>
            </a:xfrm>
            <a:custGeom>
              <a:avLst/>
              <a:gdLst>
                <a:gd name="T0" fmla="*/ 171 w 384"/>
                <a:gd name="T1" fmla="*/ 14 h 382"/>
                <a:gd name="T2" fmla="*/ 192 w 384"/>
                <a:gd name="T3" fmla="*/ 0 h 382"/>
                <a:gd name="T4" fmla="*/ 214 w 384"/>
                <a:gd name="T5" fmla="*/ 14 h 382"/>
                <a:gd name="T6" fmla="*/ 380 w 384"/>
                <a:gd name="T7" fmla="*/ 347 h 382"/>
                <a:gd name="T8" fmla="*/ 379 w 384"/>
                <a:gd name="T9" fmla="*/ 370 h 382"/>
                <a:gd name="T10" fmla="*/ 359 w 384"/>
                <a:gd name="T11" fmla="*/ 382 h 382"/>
                <a:gd name="T12" fmla="*/ 26 w 384"/>
                <a:gd name="T13" fmla="*/ 382 h 382"/>
                <a:gd name="T14" fmla="*/ 5 w 384"/>
                <a:gd name="T15" fmla="*/ 370 h 382"/>
                <a:gd name="T16" fmla="*/ 4 w 384"/>
                <a:gd name="T17" fmla="*/ 347 h 382"/>
                <a:gd name="T18" fmla="*/ 171 w 384"/>
                <a:gd name="T19" fmla="*/ 14 h 382"/>
                <a:gd name="T20" fmla="*/ 47 w 384"/>
                <a:gd name="T21" fmla="*/ 368 h 382"/>
                <a:gd name="T22" fmla="*/ 26 w 384"/>
                <a:gd name="T23" fmla="*/ 334 h 382"/>
                <a:gd name="T24" fmla="*/ 359 w 384"/>
                <a:gd name="T25" fmla="*/ 334 h 382"/>
                <a:gd name="T26" fmla="*/ 338 w 384"/>
                <a:gd name="T27" fmla="*/ 368 h 382"/>
                <a:gd name="T28" fmla="*/ 171 w 384"/>
                <a:gd name="T29" fmla="*/ 35 h 382"/>
                <a:gd name="T30" fmla="*/ 214 w 384"/>
                <a:gd name="T31" fmla="*/ 35 h 382"/>
                <a:gd name="T32" fmla="*/ 47 w 384"/>
                <a:gd name="T33" fmla="*/ 36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4" h="382">
                  <a:moveTo>
                    <a:pt x="171" y="14"/>
                  </a:moveTo>
                  <a:cubicBezTo>
                    <a:pt x="175" y="5"/>
                    <a:pt x="183" y="0"/>
                    <a:pt x="192" y="0"/>
                  </a:cubicBezTo>
                  <a:cubicBezTo>
                    <a:pt x="201" y="0"/>
                    <a:pt x="210" y="5"/>
                    <a:pt x="214" y="14"/>
                  </a:cubicBezTo>
                  <a:lnTo>
                    <a:pt x="380" y="347"/>
                  </a:lnTo>
                  <a:cubicBezTo>
                    <a:pt x="384" y="354"/>
                    <a:pt x="384" y="363"/>
                    <a:pt x="379" y="370"/>
                  </a:cubicBezTo>
                  <a:cubicBezTo>
                    <a:pt x="375" y="377"/>
                    <a:pt x="367" y="382"/>
                    <a:pt x="359" y="382"/>
                  </a:cubicBezTo>
                  <a:lnTo>
                    <a:pt x="26" y="382"/>
                  </a:lnTo>
                  <a:cubicBezTo>
                    <a:pt x="17" y="382"/>
                    <a:pt x="10" y="377"/>
                    <a:pt x="5" y="370"/>
                  </a:cubicBezTo>
                  <a:cubicBezTo>
                    <a:pt x="1" y="363"/>
                    <a:pt x="0" y="354"/>
                    <a:pt x="4" y="347"/>
                  </a:cubicBezTo>
                  <a:lnTo>
                    <a:pt x="171" y="14"/>
                  </a:lnTo>
                  <a:close/>
                  <a:moveTo>
                    <a:pt x="47" y="368"/>
                  </a:moveTo>
                  <a:lnTo>
                    <a:pt x="26" y="334"/>
                  </a:lnTo>
                  <a:lnTo>
                    <a:pt x="359" y="334"/>
                  </a:lnTo>
                  <a:lnTo>
                    <a:pt x="338" y="368"/>
                  </a:lnTo>
                  <a:lnTo>
                    <a:pt x="171" y="35"/>
                  </a:lnTo>
                  <a:lnTo>
                    <a:pt x="214" y="35"/>
                  </a:lnTo>
                  <a:lnTo>
                    <a:pt x="47" y="36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1" name="Rectangle 1566"/>
            <p:cNvSpPr>
              <a:spLocks noChangeArrowheads="1"/>
            </p:cNvSpPr>
            <p:nvPr/>
          </p:nvSpPr>
          <p:spPr bwMode="auto">
            <a:xfrm>
              <a:off x="25004" y="16178"/>
              <a:ext cx="34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2" name="Freeform 1567"/>
            <p:cNvSpPr>
              <a:spLocks/>
            </p:cNvSpPr>
            <p:nvPr/>
          </p:nvSpPr>
          <p:spPr bwMode="auto">
            <a:xfrm>
              <a:off x="24802" y="16500"/>
              <a:ext cx="56" cy="54"/>
            </a:xfrm>
            <a:custGeom>
              <a:avLst/>
              <a:gdLst>
                <a:gd name="T0" fmla="*/ 28 w 56"/>
                <a:gd name="T1" fmla="*/ 0 h 54"/>
                <a:gd name="T2" fmla="*/ 56 w 56"/>
                <a:gd name="T3" fmla="*/ 27 h 54"/>
                <a:gd name="T4" fmla="*/ 28 w 56"/>
                <a:gd name="T5" fmla="*/ 54 h 54"/>
                <a:gd name="T6" fmla="*/ 0 w 56"/>
                <a:gd name="T7" fmla="*/ 27 h 54"/>
                <a:gd name="T8" fmla="*/ 28 w 5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4">
                  <a:moveTo>
                    <a:pt x="28" y="0"/>
                  </a:moveTo>
                  <a:lnTo>
                    <a:pt x="56" y="27"/>
                  </a:lnTo>
                  <a:lnTo>
                    <a:pt x="28" y="54"/>
                  </a:lnTo>
                  <a:lnTo>
                    <a:pt x="0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3" name="Freeform 1568"/>
            <p:cNvSpPr>
              <a:spLocks noEditPoints="1"/>
            </p:cNvSpPr>
            <p:nvPr/>
          </p:nvSpPr>
          <p:spPr bwMode="auto">
            <a:xfrm>
              <a:off x="24798" y="16495"/>
              <a:ext cx="65" cy="63"/>
            </a:xfrm>
            <a:custGeom>
              <a:avLst/>
              <a:gdLst>
                <a:gd name="T0" fmla="*/ 176 w 386"/>
                <a:gd name="T1" fmla="*/ 9 h 386"/>
                <a:gd name="T2" fmla="*/ 210 w 386"/>
                <a:gd name="T3" fmla="*/ 9 h 386"/>
                <a:gd name="T4" fmla="*/ 377 w 386"/>
                <a:gd name="T5" fmla="*/ 176 h 386"/>
                <a:gd name="T6" fmla="*/ 377 w 386"/>
                <a:gd name="T7" fmla="*/ 210 h 386"/>
                <a:gd name="T8" fmla="*/ 210 w 386"/>
                <a:gd name="T9" fmla="*/ 377 h 386"/>
                <a:gd name="T10" fmla="*/ 176 w 386"/>
                <a:gd name="T11" fmla="*/ 377 h 386"/>
                <a:gd name="T12" fmla="*/ 10 w 386"/>
                <a:gd name="T13" fmla="*/ 210 h 386"/>
                <a:gd name="T14" fmla="*/ 10 w 386"/>
                <a:gd name="T15" fmla="*/ 176 h 386"/>
                <a:gd name="T16" fmla="*/ 176 w 386"/>
                <a:gd name="T17" fmla="*/ 9 h 386"/>
                <a:gd name="T18" fmla="*/ 44 w 386"/>
                <a:gd name="T19" fmla="*/ 210 h 386"/>
                <a:gd name="T20" fmla="*/ 44 w 386"/>
                <a:gd name="T21" fmla="*/ 176 h 386"/>
                <a:gd name="T22" fmla="*/ 210 w 386"/>
                <a:gd name="T23" fmla="*/ 343 h 386"/>
                <a:gd name="T24" fmla="*/ 176 w 386"/>
                <a:gd name="T25" fmla="*/ 343 h 386"/>
                <a:gd name="T26" fmla="*/ 343 w 386"/>
                <a:gd name="T27" fmla="*/ 176 h 386"/>
                <a:gd name="T28" fmla="*/ 343 w 386"/>
                <a:gd name="T29" fmla="*/ 210 h 386"/>
                <a:gd name="T30" fmla="*/ 176 w 386"/>
                <a:gd name="T31" fmla="*/ 43 h 386"/>
                <a:gd name="T32" fmla="*/ 210 w 386"/>
                <a:gd name="T33" fmla="*/ 43 h 386"/>
                <a:gd name="T34" fmla="*/ 44 w 386"/>
                <a:gd name="T35" fmla="*/ 2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386">
                  <a:moveTo>
                    <a:pt x="176" y="9"/>
                  </a:moveTo>
                  <a:cubicBezTo>
                    <a:pt x="186" y="0"/>
                    <a:pt x="201" y="0"/>
                    <a:pt x="210" y="9"/>
                  </a:cubicBezTo>
                  <a:lnTo>
                    <a:pt x="377" y="176"/>
                  </a:lnTo>
                  <a:cubicBezTo>
                    <a:pt x="386" y="185"/>
                    <a:pt x="386" y="201"/>
                    <a:pt x="377" y="210"/>
                  </a:cubicBezTo>
                  <a:lnTo>
                    <a:pt x="210" y="377"/>
                  </a:lnTo>
                  <a:cubicBezTo>
                    <a:pt x="201" y="386"/>
                    <a:pt x="186" y="386"/>
                    <a:pt x="176" y="377"/>
                  </a:cubicBezTo>
                  <a:lnTo>
                    <a:pt x="10" y="210"/>
                  </a:lnTo>
                  <a:cubicBezTo>
                    <a:pt x="0" y="201"/>
                    <a:pt x="0" y="185"/>
                    <a:pt x="10" y="176"/>
                  </a:cubicBezTo>
                  <a:lnTo>
                    <a:pt x="176" y="9"/>
                  </a:lnTo>
                  <a:close/>
                  <a:moveTo>
                    <a:pt x="44" y="210"/>
                  </a:moveTo>
                  <a:lnTo>
                    <a:pt x="44" y="176"/>
                  </a:lnTo>
                  <a:lnTo>
                    <a:pt x="210" y="343"/>
                  </a:lnTo>
                  <a:lnTo>
                    <a:pt x="176" y="343"/>
                  </a:lnTo>
                  <a:lnTo>
                    <a:pt x="343" y="176"/>
                  </a:lnTo>
                  <a:lnTo>
                    <a:pt x="343" y="210"/>
                  </a:lnTo>
                  <a:lnTo>
                    <a:pt x="176" y="43"/>
                  </a:lnTo>
                  <a:lnTo>
                    <a:pt x="210" y="43"/>
                  </a:lnTo>
                  <a:lnTo>
                    <a:pt x="44" y="21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4" name="Rectangle 1569"/>
            <p:cNvSpPr>
              <a:spLocks noChangeArrowheads="1"/>
            </p:cNvSpPr>
            <p:nvPr/>
          </p:nvSpPr>
          <p:spPr bwMode="auto">
            <a:xfrm>
              <a:off x="25004" y="16426"/>
              <a:ext cx="60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HCOOH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5" name="Freeform 1570"/>
            <p:cNvSpPr>
              <a:spLocks noEditPoints="1"/>
            </p:cNvSpPr>
            <p:nvPr/>
          </p:nvSpPr>
          <p:spPr bwMode="auto">
            <a:xfrm>
              <a:off x="24677" y="16763"/>
              <a:ext cx="267" cy="24"/>
            </a:xfrm>
            <a:custGeom>
              <a:avLst/>
              <a:gdLst>
                <a:gd name="T0" fmla="*/ 72 w 1585"/>
                <a:gd name="T1" fmla="*/ 0 h 144"/>
                <a:gd name="T2" fmla="*/ 73 w 1585"/>
                <a:gd name="T3" fmla="*/ 0 h 144"/>
                <a:gd name="T4" fmla="*/ 145 w 1585"/>
                <a:gd name="T5" fmla="*/ 72 h 144"/>
                <a:gd name="T6" fmla="*/ 73 w 1585"/>
                <a:gd name="T7" fmla="*/ 144 h 144"/>
                <a:gd name="T8" fmla="*/ 72 w 1585"/>
                <a:gd name="T9" fmla="*/ 144 h 144"/>
                <a:gd name="T10" fmla="*/ 0 w 1585"/>
                <a:gd name="T11" fmla="*/ 72 h 144"/>
                <a:gd name="T12" fmla="*/ 72 w 1585"/>
                <a:gd name="T13" fmla="*/ 0 h 144"/>
                <a:gd name="T14" fmla="*/ 361 w 1585"/>
                <a:gd name="T15" fmla="*/ 0 h 144"/>
                <a:gd name="T16" fmla="*/ 361 w 1585"/>
                <a:gd name="T17" fmla="*/ 0 h 144"/>
                <a:gd name="T18" fmla="*/ 433 w 1585"/>
                <a:gd name="T19" fmla="*/ 72 h 144"/>
                <a:gd name="T20" fmla="*/ 361 w 1585"/>
                <a:gd name="T21" fmla="*/ 144 h 144"/>
                <a:gd name="T22" fmla="*/ 361 w 1585"/>
                <a:gd name="T23" fmla="*/ 144 h 144"/>
                <a:gd name="T24" fmla="*/ 289 w 1585"/>
                <a:gd name="T25" fmla="*/ 72 h 144"/>
                <a:gd name="T26" fmla="*/ 361 w 1585"/>
                <a:gd name="T27" fmla="*/ 0 h 144"/>
                <a:gd name="T28" fmla="*/ 649 w 1585"/>
                <a:gd name="T29" fmla="*/ 0 h 144"/>
                <a:gd name="T30" fmla="*/ 649 w 1585"/>
                <a:gd name="T31" fmla="*/ 0 h 144"/>
                <a:gd name="T32" fmla="*/ 721 w 1585"/>
                <a:gd name="T33" fmla="*/ 72 h 144"/>
                <a:gd name="T34" fmla="*/ 649 w 1585"/>
                <a:gd name="T35" fmla="*/ 144 h 144"/>
                <a:gd name="T36" fmla="*/ 649 w 1585"/>
                <a:gd name="T37" fmla="*/ 144 h 144"/>
                <a:gd name="T38" fmla="*/ 577 w 1585"/>
                <a:gd name="T39" fmla="*/ 72 h 144"/>
                <a:gd name="T40" fmla="*/ 649 w 1585"/>
                <a:gd name="T41" fmla="*/ 0 h 144"/>
                <a:gd name="T42" fmla="*/ 937 w 1585"/>
                <a:gd name="T43" fmla="*/ 0 h 144"/>
                <a:gd name="T44" fmla="*/ 937 w 1585"/>
                <a:gd name="T45" fmla="*/ 0 h 144"/>
                <a:gd name="T46" fmla="*/ 1009 w 1585"/>
                <a:gd name="T47" fmla="*/ 72 h 144"/>
                <a:gd name="T48" fmla="*/ 937 w 1585"/>
                <a:gd name="T49" fmla="*/ 144 h 144"/>
                <a:gd name="T50" fmla="*/ 937 w 1585"/>
                <a:gd name="T51" fmla="*/ 144 h 144"/>
                <a:gd name="T52" fmla="*/ 865 w 1585"/>
                <a:gd name="T53" fmla="*/ 72 h 144"/>
                <a:gd name="T54" fmla="*/ 937 w 1585"/>
                <a:gd name="T55" fmla="*/ 0 h 144"/>
                <a:gd name="T56" fmla="*/ 1225 w 1585"/>
                <a:gd name="T57" fmla="*/ 0 h 144"/>
                <a:gd name="T58" fmla="*/ 1225 w 1585"/>
                <a:gd name="T59" fmla="*/ 0 h 144"/>
                <a:gd name="T60" fmla="*/ 1297 w 1585"/>
                <a:gd name="T61" fmla="*/ 72 h 144"/>
                <a:gd name="T62" fmla="*/ 1225 w 1585"/>
                <a:gd name="T63" fmla="*/ 144 h 144"/>
                <a:gd name="T64" fmla="*/ 1225 w 1585"/>
                <a:gd name="T65" fmla="*/ 144 h 144"/>
                <a:gd name="T66" fmla="*/ 1153 w 1585"/>
                <a:gd name="T67" fmla="*/ 72 h 144"/>
                <a:gd name="T68" fmla="*/ 1225 w 1585"/>
                <a:gd name="T69" fmla="*/ 0 h 144"/>
                <a:gd name="T70" fmla="*/ 1513 w 1585"/>
                <a:gd name="T71" fmla="*/ 0 h 144"/>
                <a:gd name="T72" fmla="*/ 1513 w 1585"/>
                <a:gd name="T73" fmla="*/ 0 h 144"/>
                <a:gd name="T74" fmla="*/ 1585 w 1585"/>
                <a:gd name="T75" fmla="*/ 72 h 144"/>
                <a:gd name="T76" fmla="*/ 1513 w 1585"/>
                <a:gd name="T77" fmla="*/ 144 h 144"/>
                <a:gd name="T78" fmla="*/ 1513 w 1585"/>
                <a:gd name="T79" fmla="*/ 144 h 144"/>
                <a:gd name="T80" fmla="*/ 1441 w 1585"/>
                <a:gd name="T81" fmla="*/ 72 h 144"/>
                <a:gd name="T82" fmla="*/ 1513 w 1585"/>
                <a:gd name="T8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5" h="144">
                  <a:moveTo>
                    <a:pt x="72" y="0"/>
                  </a:moveTo>
                  <a:lnTo>
                    <a:pt x="73" y="0"/>
                  </a:lnTo>
                  <a:cubicBezTo>
                    <a:pt x="112" y="0"/>
                    <a:pt x="145" y="33"/>
                    <a:pt x="145" y="72"/>
                  </a:cubicBezTo>
                  <a:cubicBezTo>
                    <a:pt x="145" y="112"/>
                    <a:pt x="112" y="144"/>
                    <a:pt x="73" y="144"/>
                  </a:cubicBezTo>
                  <a:lnTo>
                    <a:pt x="72" y="144"/>
                  </a:lnTo>
                  <a:cubicBezTo>
                    <a:pt x="33" y="144"/>
                    <a:pt x="0" y="112"/>
                    <a:pt x="0" y="72"/>
                  </a:cubicBezTo>
                  <a:cubicBezTo>
                    <a:pt x="0" y="33"/>
                    <a:pt x="33" y="0"/>
                    <a:pt x="72" y="0"/>
                  </a:cubicBezTo>
                  <a:close/>
                  <a:moveTo>
                    <a:pt x="361" y="0"/>
                  </a:moveTo>
                  <a:lnTo>
                    <a:pt x="361" y="0"/>
                  </a:lnTo>
                  <a:cubicBezTo>
                    <a:pt x="401" y="0"/>
                    <a:pt x="433" y="33"/>
                    <a:pt x="433" y="72"/>
                  </a:cubicBezTo>
                  <a:cubicBezTo>
                    <a:pt x="433" y="112"/>
                    <a:pt x="401" y="144"/>
                    <a:pt x="361" y="144"/>
                  </a:cubicBezTo>
                  <a:lnTo>
                    <a:pt x="361" y="144"/>
                  </a:lnTo>
                  <a:cubicBezTo>
                    <a:pt x="321" y="144"/>
                    <a:pt x="289" y="112"/>
                    <a:pt x="289" y="72"/>
                  </a:cubicBezTo>
                  <a:cubicBezTo>
                    <a:pt x="289" y="33"/>
                    <a:pt x="321" y="0"/>
                    <a:pt x="361" y="0"/>
                  </a:cubicBezTo>
                  <a:close/>
                  <a:moveTo>
                    <a:pt x="649" y="0"/>
                  </a:moveTo>
                  <a:lnTo>
                    <a:pt x="649" y="0"/>
                  </a:lnTo>
                  <a:cubicBezTo>
                    <a:pt x="689" y="0"/>
                    <a:pt x="721" y="33"/>
                    <a:pt x="721" y="72"/>
                  </a:cubicBezTo>
                  <a:cubicBezTo>
                    <a:pt x="721" y="112"/>
                    <a:pt x="689" y="144"/>
                    <a:pt x="649" y="144"/>
                  </a:cubicBezTo>
                  <a:lnTo>
                    <a:pt x="649" y="144"/>
                  </a:lnTo>
                  <a:cubicBezTo>
                    <a:pt x="609" y="144"/>
                    <a:pt x="577" y="112"/>
                    <a:pt x="577" y="72"/>
                  </a:cubicBezTo>
                  <a:cubicBezTo>
                    <a:pt x="577" y="33"/>
                    <a:pt x="609" y="0"/>
                    <a:pt x="649" y="0"/>
                  </a:cubicBezTo>
                  <a:close/>
                  <a:moveTo>
                    <a:pt x="937" y="0"/>
                  </a:moveTo>
                  <a:lnTo>
                    <a:pt x="937" y="0"/>
                  </a:lnTo>
                  <a:cubicBezTo>
                    <a:pt x="977" y="0"/>
                    <a:pt x="1009" y="33"/>
                    <a:pt x="1009" y="72"/>
                  </a:cubicBezTo>
                  <a:cubicBezTo>
                    <a:pt x="1009" y="112"/>
                    <a:pt x="977" y="144"/>
                    <a:pt x="937" y="144"/>
                  </a:cubicBezTo>
                  <a:lnTo>
                    <a:pt x="937" y="144"/>
                  </a:lnTo>
                  <a:cubicBezTo>
                    <a:pt x="897" y="144"/>
                    <a:pt x="865" y="112"/>
                    <a:pt x="865" y="72"/>
                  </a:cubicBezTo>
                  <a:cubicBezTo>
                    <a:pt x="865" y="33"/>
                    <a:pt x="897" y="0"/>
                    <a:pt x="937" y="0"/>
                  </a:cubicBezTo>
                  <a:close/>
                  <a:moveTo>
                    <a:pt x="1225" y="0"/>
                  </a:moveTo>
                  <a:lnTo>
                    <a:pt x="1225" y="0"/>
                  </a:lnTo>
                  <a:cubicBezTo>
                    <a:pt x="1265" y="0"/>
                    <a:pt x="1297" y="33"/>
                    <a:pt x="1297" y="72"/>
                  </a:cubicBezTo>
                  <a:cubicBezTo>
                    <a:pt x="1297" y="112"/>
                    <a:pt x="1265" y="144"/>
                    <a:pt x="1225" y="144"/>
                  </a:cubicBezTo>
                  <a:lnTo>
                    <a:pt x="1225" y="144"/>
                  </a:lnTo>
                  <a:cubicBezTo>
                    <a:pt x="1185" y="144"/>
                    <a:pt x="1153" y="112"/>
                    <a:pt x="1153" y="72"/>
                  </a:cubicBezTo>
                  <a:cubicBezTo>
                    <a:pt x="1153" y="33"/>
                    <a:pt x="1185" y="0"/>
                    <a:pt x="1225" y="0"/>
                  </a:cubicBezTo>
                  <a:close/>
                  <a:moveTo>
                    <a:pt x="1513" y="0"/>
                  </a:moveTo>
                  <a:lnTo>
                    <a:pt x="1513" y="0"/>
                  </a:lnTo>
                  <a:cubicBezTo>
                    <a:pt x="1553" y="0"/>
                    <a:pt x="1585" y="33"/>
                    <a:pt x="1585" y="72"/>
                  </a:cubicBezTo>
                  <a:cubicBezTo>
                    <a:pt x="1585" y="112"/>
                    <a:pt x="1553" y="144"/>
                    <a:pt x="1513" y="144"/>
                  </a:cubicBezTo>
                  <a:lnTo>
                    <a:pt x="1513" y="144"/>
                  </a:lnTo>
                  <a:cubicBezTo>
                    <a:pt x="1473" y="144"/>
                    <a:pt x="1441" y="112"/>
                    <a:pt x="1441" y="72"/>
                  </a:cubicBezTo>
                  <a:cubicBezTo>
                    <a:pt x="1441" y="33"/>
                    <a:pt x="1473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" name="Rectangle 1571"/>
            <p:cNvSpPr>
              <a:spLocks noChangeArrowheads="1"/>
            </p:cNvSpPr>
            <p:nvPr/>
          </p:nvSpPr>
          <p:spPr bwMode="auto">
            <a:xfrm>
              <a:off x="25004" y="16675"/>
              <a:ext cx="26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7" name="Freeform 1572"/>
            <p:cNvSpPr>
              <a:spLocks noEditPoints="1"/>
            </p:cNvSpPr>
            <p:nvPr/>
          </p:nvSpPr>
          <p:spPr bwMode="auto">
            <a:xfrm>
              <a:off x="24681" y="17016"/>
              <a:ext cx="291" cy="15"/>
            </a:xfrm>
            <a:custGeom>
              <a:avLst/>
              <a:gdLst>
                <a:gd name="T0" fmla="*/ 48 w 1728"/>
                <a:gd name="T1" fmla="*/ 0 h 96"/>
                <a:gd name="T2" fmla="*/ 336 w 1728"/>
                <a:gd name="T3" fmla="*/ 0 h 96"/>
                <a:gd name="T4" fmla="*/ 384 w 1728"/>
                <a:gd name="T5" fmla="*/ 48 h 96"/>
                <a:gd name="T6" fmla="*/ 336 w 1728"/>
                <a:gd name="T7" fmla="*/ 96 h 96"/>
                <a:gd name="T8" fmla="*/ 48 w 1728"/>
                <a:gd name="T9" fmla="*/ 96 h 96"/>
                <a:gd name="T10" fmla="*/ 0 w 1728"/>
                <a:gd name="T11" fmla="*/ 48 h 96"/>
                <a:gd name="T12" fmla="*/ 48 w 1728"/>
                <a:gd name="T13" fmla="*/ 0 h 96"/>
                <a:gd name="T14" fmla="*/ 720 w 1728"/>
                <a:gd name="T15" fmla="*/ 0 h 96"/>
                <a:gd name="T16" fmla="*/ 1008 w 1728"/>
                <a:gd name="T17" fmla="*/ 0 h 96"/>
                <a:gd name="T18" fmla="*/ 1056 w 1728"/>
                <a:gd name="T19" fmla="*/ 48 h 96"/>
                <a:gd name="T20" fmla="*/ 1008 w 1728"/>
                <a:gd name="T21" fmla="*/ 96 h 96"/>
                <a:gd name="T22" fmla="*/ 720 w 1728"/>
                <a:gd name="T23" fmla="*/ 96 h 96"/>
                <a:gd name="T24" fmla="*/ 672 w 1728"/>
                <a:gd name="T25" fmla="*/ 48 h 96"/>
                <a:gd name="T26" fmla="*/ 720 w 1728"/>
                <a:gd name="T27" fmla="*/ 0 h 96"/>
                <a:gd name="T28" fmla="*/ 1392 w 1728"/>
                <a:gd name="T29" fmla="*/ 0 h 96"/>
                <a:gd name="T30" fmla="*/ 1680 w 1728"/>
                <a:gd name="T31" fmla="*/ 0 h 96"/>
                <a:gd name="T32" fmla="*/ 1728 w 1728"/>
                <a:gd name="T33" fmla="*/ 48 h 96"/>
                <a:gd name="T34" fmla="*/ 1680 w 1728"/>
                <a:gd name="T35" fmla="*/ 96 h 96"/>
                <a:gd name="T36" fmla="*/ 1392 w 1728"/>
                <a:gd name="T37" fmla="*/ 96 h 96"/>
                <a:gd name="T38" fmla="*/ 1344 w 1728"/>
                <a:gd name="T39" fmla="*/ 48 h 96"/>
                <a:gd name="T40" fmla="*/ 1392 w 1728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8" h="96">
                  <a:moveTo>
                    <a:pt x="48" y="0"/>
                  </a:moveTo>
                  <a:lnTo>
                    <a:pt x="336" y="0"/>
                  </a:lnTo>
                  <a:cubicBezTo>
                    <a:pt x="363" y="0"/>
                    <a:pt x="384" y="22"/>
                    <a:pt x="384" y="48"/>
                  </a:cubicBezTo>
                  <a:cubicBezTo>
                    <a:pt x="384" y="75"/>
                    <a:pt x="363" y="96"/>
                    <a:pt x="336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  <a:moveTo>
                    <a:pt x="720" y="0"/>
                  </a:moveTo>
                  <a:lnTo>
                    <a:pt x="1008" y="0"/>
                  </a:lnTo>
                  <a:cubicBezTo>
                    <a:pt x="1035" y="0"/>
                    <a:pt x="1056" y="22"/>
                    <a:pt x="1056" y="48"/>
                  </a:cubicBezTo>
                  <a:cubicBezTo>
                    <a:pt x="1056" y="75"/>
                    <a:pt x="1035" y="96"/>
                    <a:pt x="1008" y="96"/>
                  </a:cubicBezTo>
                  <a:lnTo>
                    <a:pt x="720" y="96"/>
                  </a:lnTo>
                  <a:cubicBezTo>
                    <a:pt x="694" y="96"/>
                    <a:pt x="672" y="75"/>
                    <a:pt x="672" y="48"/>
                  </a:cubicBezTo>
                  <a:cubicBezTo>
                    <a:pt x="672" y="22"/>
                    <a:pt x="694" y="0"/>
                    <a:pt x="720" y="0"/>
                  </a:cubicBezTo>
                  <a:close/>
                  <a:moveTo>
                    <a:pt x="1392" y="0"/>
                  </a:moveTo>
                  <a:lnTo>
                    <a:pt x="1680" y="0"/>
                  </a:lnTo>
                  <a:cubicBezTo>
                    <a:pt x="1707" y="0"/>
                    <a:pt x="1728" y="22"/>
                    <a:pt x="1728" y="48"/>
                  </a:cubicBezTo>
                  <a:cubicBezTo>
                    <a:pt x="1728" y="75"/>
                    <a:pt x="1707" y="96"/>
                    <a:pt x="1680" y="96"/>
                  </a:cubicBezTo>
                  <a:lnTo>
                    <a:pt x="1392" y="96"/>
                  </a:lnTo>
                  <a:cubicBezTo>
                    <a:pt x="1366" y="96"/>
                    <a:pt x="1344" y="75"/>
                    <a:pt x="1344" y="48"/>
                  </a:cubicBezTo>
                  <a:cubicBezTo>
                    <a:pt x="1344" y="22"/>
                    <a:pt x="1366" y="0"/>
                    <a:pt x="1392" y="0"/>
                  </a:cubicBezTo>
                  <a:close/>
                </a:path>
              </a:pathLst>
            </a:custGeom>
            <a:solidFill>
              <a:srgbClr val="404040"/>
            </a:solidFill>
            <a:ln w="1588" cap="flat">
              <a:solidFill>
                <a:srgbClr val="40404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8" name="Rectangle 1573"/>
            <p:cNvSpPr>
              <a:spLocks noChangeArrowheads="1"/>
            </p:cNvSpPr>
            <p:nvPr/>
          </p:nvSpPr>
          <p:spPr bwMode="auto">
            <a:xfrm>
              <a:off x="25004" y="16923"/>
              <a:ext cx="36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9" name="Freeform 1574"/>
            <p:cNvSpPr>
              <a:spLocks/>
            </p:cNvSpPr>
            <p:nvPr/>
          </p:nvSpPr>
          <p:spPr bwMode="auto">
            <a:xfrm>
              <a:off x="24681" y="17264"/>
              <a:ext cx="299" cy="16"/>
            </a:xfrm>
            <a:custGeom>
              <a:avLst/>
              <a:gdLst>
                <a:gd name="T0" fmla="*/ 48 w 1776"/>
                <a:gd name="T1" fmla="*/ 0 h 96"/>
                <a:gd name="T2" fmla="*/ 1728 w 1776"/>
                <a:gd name="T3" fmla="*/ 0 h 96"/>
                <a:gd name="T4" fmla="*/ 1776 w 1776"/>
                <a:gd name="T5" fmla="*/ 48 h 96"/>
                <a:gd name="T6" fmla="*/ 1728 w 1776"/>
                <a:gd name="T7" fmla="*/ 96 h 96"/>
                <a:gd name="T8" fmla="*/ 48 w 1776"/>
                <a:gd name="T9" fmla="*/ 96 h 96"/>
                <a:gd name="T10" fmla="*/ 0 w 1776"/>
                <a:gd name="T11" fmla="*/ 48 h 96"/>
                <a:gd name="T12" fmla="*/ 48 w 177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6" h="96">
                  <a:moveTo>
                    <a:pt x="48" y="0"/>
                  </a:moveTo>
                  <a:lnTo>
                    <a:pt x="1728" y="0"/>
                  </a:lnTo>
                  <a:cubicBezTo>
                    <a:pt x="1755" y="0"/>
                    <a:pt x="1776" y="22"/>
                    <a:pt x="1776" y="48"/>
                  </a:cubicBezTo>
                  <a:cubicBezTo>
                    <a:pt x="1776" y="75"/>
                    <a:pt x="1755" y="96"/>
                    <a:pt x="1728" y="96"/>
                  </a:cubicBez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0" name="Rectangle 1575"/>
            <p:cNvSpPr>
              <a:spLocks noChangeArrowheads="1"/>
            </p:cNvSpPr>
            <p:nvPr/>
          </p:nvSpPr>
          <p:spPr bwMode="auto">
            <a:xfrm>
              <a:off x="25004" y="17172"/>
              <a:ext cx="57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HCOOH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10" name="TextBox 1609"/>
          <p:cNvSpPr txBox="1"/>
          <p:nvPr/>
        </p:nvSpPr>
        <p:spPr>
          <a:xfrm>
            <a:off x="30692477" y="29683456"/>
            <a:ext cx="615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2.54-cm wood spheres at 368 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3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4198</TotalTime>
  <Words>761</Words>
  <Application>Microsoft Office PowerPoint</Application>
  <PresentationFormat>Custom</PresentationFormat>
  <Paragraphs>150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Unicode MS</vt:lpstr>
      <vt:lpstr>Calibri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Elizabeth Fisher</cp:lastModifiedBy>
  <cp:revision>346</cp:revision>
  <cp:lastPrinted>2013-01-04T18:02:37Z</cp:lastPrinted>
  <dcterms:created xsi:type="dcterms:W3CDTF">2006-08-16T00:00:00Z</dcterms:created>
  <dcterms:modified xsi:type="dcterms:W3CDTF">2018-05-23T21:43:48Z</dcterms:modified>
</cp:coreProperties>
</file>