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Lst>
  <p:notesMasterIdLst>
    <p:notesMasterId r:id="rId7"/>
  </p:notesMasterIdLst>
  <p:sldIdLst>
    <p:sldId id="257" r:id="rId6"/>
  </p:sldIdLst>
  <p:sldSz cx="51206400" cy="32918400"/>
  <p:notesSz cx="7099300" cy="10234613"/>
  <p:defaultTextStyle>
    <a:defPPr>
      <a:defRPr lang="en-US"/>
    </a:defPPr>
    <a:lvl1pPr algn="l" rtl="0" fontAlgn="base">
      <a:spcBef>
        <a:spcPct val="0"/>
      </a:spcBef>
      <a:spcAft>
        <a:spcPct val="0"/>
      </a:spcAft>
      <a:defRPr sz="3300" kern="1200">
        <a:solidFill>
          <a:schemeClr val="tx1"/>
        </a:solidFill>
        <a:latin typeface="Times New Roman" pitchFamily="18" charset="0"/>
        <a:ea typeface="+mn-ea"/>
        <a:cs typeface="+mn-cs"/>
      </a:defRPr>
    </a:lvl1pPr>
    <a:lvl2pPr marL="457200" algn="l" rtl="0" fontAlgn="base">
      <a:spcBef>
        <a:spcPct val="0"/>
      </a:spcBef>
      <a:spcAft>
        <a:spcPct val="0"/>
      </a:spcAft>
      <a:defRPr sz="3300" kern="1200">
        <a:solidFill>
          <a:schemeClr val="tx1"/>
        </a:solidFill>
        <a:latin typeface="Times New Roman" pitchFamily="18" charset="0"/>
        <a:ea typeface="+mn-ea"/>
        <a:cs typeface="+mn-cs"/>
      </a:defRPr>
    </a:lvl2pPr>
    <a:lvl3pPr marL="914400" algn="l" rtl="0" fontAlgn="base">
      <a:spcBef>
        <a:spcPct val="0"/>
      </a:spcBef>
      <a:spcAft>
        <a:spcPct val="0"/>
      </a:spcAft>
      <a:defRPr sz="3300" kern="1200">
        <a:solidFill>
          <a:schemeClr val="tx1"/>
        </a:solidFill>
        <a:latin typeface="Times New Roman" pitchFamily="18" charset="0"/>
        <a:ea typeface="+mn-ea"/>
        <a:cs typeface="+mn-cs"/>
      </a:defRPr>
    </a:lvl3pPr>
    <a:lvl4pPr marL="1371600" algn="l" rtl="0" fontAlgn="base">
      <a:spcBef>
        <a:spcPct val="0"/>
      </a:spcBef>
      <a:spcAft>
        <a:spcPct val="0"/>
      </a:spcAft>
      <a:defRPr sz="3300" kern="1200">
        <a:solidFill>
          <a:schemeClr val="tx1"/>
        </a:solidFill>
        <a:latin typeface="Times New Roman" pitchFamily="18" charset="0"/>
        <a:ea typeface="+mn-ea"/>
        <a:cs typeface="+mn-cs"/>
      </a:defRPr>
    </a:lvl4pPr>
    <a:lvl5pPr marL="1828800" algn="l" rtl="0" fontAlgn="base">
      <a:spcBef>
        <a:spcPct val="0"/>
      </a:spcBef>
      <a:spcAft>
        <a:spcPct val="0"/>
      </a:spcAft>
      <a:defRPr sz="3300" kern="1200">
        <a:solidFill>
          <a:schemeClr val="tx1"/>
        </a:solidFill>
        <a:latin typeface="Times New Roman" pitchFamily="18" charset="0"/>
        <a:ea typeface="+mn-ea"/>
        <a:cs typeface="+mn-cs"/>
      </a:defRPr>
    </a:lvl5pPr>
    <a:lvl6pPr marL="2286000" algn="l" defTabSz="914400" rtl="0" eaLnBrk="1" latinLnBrk="0" hangingPunct="1">
      <a:defRPr sz="3300" kern="1200">
        <a:solidFill>
          <a:schemeClr val="tx1"/>
        </a:solidFill>
        <a:latin typeface="Times New Roman" pitchFamily="18" charset="0"/>
        <a:ea typeface="+mn-ea"/>
        <a:cs typeface="+mn-cs"/>
      </a:defRPr>
    </a:lvl6pPr>
    <a:lvl7pPr marL="2743200" algn="l" defTabSz="914400" rtl="0" eaLnBrk="1" latinLnBrk="0" hangingPunct="1">
      <a:defRPr sz="3300" kern="1200">
        <a:solidFill>
          <a:schemeClr val="tx1"/>
        </a:solidFill>
        <a:latin typeface="Times New Roman" pitchFamily="18" charset="0"/>
        <a:ea typeface="+mn-ea"/>
        <a:cs typeface="+mn-cs"/>
      </a:defRPr>
    </a:lvl7pPr>
    <a:lvl8pPr marL="3200400" algn="l" defTabSz="914400" rtl="0" eaLnBrk="1" latinLnBrk="0" hangingPunct="1">
      <a:defRPr sz="3300" kern="1200">
        <a:solidFill>
          <a:schemeClr val="tx1"/>
        </a:solidFill>
        <a:latin typeface="Times New Roman" pitchFamily="18" charset="0"/>
        <a:ea typeface="+mn-ea"/>
        <a:cs typeface="+mn-cs"/>
      </a:defRPr>
    </a:lvl8pPr>
    <a:lvl9pPr marL="3657600" algn="l" defTabSz="914400" rtl="0" eaLnBrk="1" latinLnBrk="0" hangingPunct="1">
      <a:defRPr sz="33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5119">
          <p15:clr>
            <a:srgbClr val="A4A3A4"/>
          </p15:clr>
        </p15:guide>
        <p15:guide id="2" pos="316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N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B27D"/>
    <a:srgbClr val="C08E00"/>
    <a:srgbClr val="CC9900"/>
    <a:srgbClr val="044C0D"/>
    <a:srgbClr val="B8E977"/>
    <a:srgbClr val="CCFF33"/>
    <a:srgbClr val="C0C0C0"/>
    <a:srgbClr val="FFFF66"/>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38" autoAdjust="0"/>
    <p:restoredTop sz="98341" autoAdjust="0"/>
  </p:normalViewPr>
  <p:slideViewPr>
    <p:cSldViewPr snapToGrid="0">
      <p:cViewPr varScale="1">
        <p:scale>
          <a:sx n="12" d="100"/>
          <a:sy n="12" d="100"/>
        </p:scale>
        <p:origin x="922" y="134"/>
      </p:cViewPr>
      <p:guideLst>
        <p:guide orient="horz" pos="5119"/>
        <p:guide pos="3168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spcBef>
                <a:spcPct val="0"/>
              </a:spcBef>
              <a:buFontTx/>
              <a:buNone/>
              <a:defRPr sz="1300">
                <a:latin typeface="Arial" charset="0"/>
              </a:defRPr>
            </a:lvl1pPr>
          </a:lstStyle>
          <a:p>
            <a:pPr>
              <a:defRPr/>
            </a:pPr>
            <a:endParaRPr lang="pt-PT"/>
          </a:p>
        </p:txBody>
      </p:sp>
      <p:sp>
        <p:nvSpPr>
          <p:cNvPr id="169987"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spcBef>
                <a:spcPct val="0"/>
              </a:spcBef>
              <a:buFontTx/>
              <a:buNone/>
              <a:defRPr sz="1300">
                <a:latin typeface="Arial" charset="0"/>
              </a:defRPr>
            </a:lvl1pPr>
          </a:lstStyle>
          <a:p>
            <a:pPr>
              <a:defRPr/>
            </a:pPr>
            <a:endParaRPr lang="pt-PT"/>
          </a:p>
        </p:txBody>
      </p:sp>
      <p:sp>
        <p:nvSpPr>
          <p:cNvPr id="62468" name="Rectangle 4"/>
          <p:cNvSpPr>
            <a:spLocks noGrp="1" noRot="1" noChangeAspect="1" noChangeArrowheads="1" noTextEdit="1"/>
          </p:cNvSpPr>
          <p:nvPr>
            <p:ph type="sldImg" idx="2"/>
          </p:nvPr>
        </p:nvSpPr>
        <p:spPr bwMode="auto">
          <a:xfrm>
            <a:off x="566738" y="768350"/>
            <a:ext cx="5965825" cy="3836988"/>
          </a:xfrm>
          <a:prstGeom prst="rect">
            <a:avLst/>
          </a:prstGeom>
          <a:noFill/>
          <a:ln w="9525">
            <a:solidFill>
              <a:srgbClr val="000000"/>
            </a:solidFill>
            <a:miter lim="800000"/>
            <a:headEnd/>
            <a:tailEnd/>
          </a:ln>
        </p:spPr>
      </p:sp>
      <p:sp>
        <p:nvSpPr>
          <p:cNvPr id="16998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9990"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spcBef>
                <a:spcPct val="0"/>
              </a:spcBef>
              <a:buFontTx/>
              <a:buNone/>
              <a:defRPr sz="1300">
                <a:latin typeface="Arial" charset="0"/>
              </a:defRPr>
            </a:lvl1pPr>
          </a:lstStyle>
          <a:p>
            <a:pPr>
              <a:defRPr/>
            </a:pPr>
            <a:endParaRPr lang="pt-PT"/>
          </a:p>
        </p:txBody>
      </p:sp>
      <p:sp>
        <p:nvSpPr>
          <p:cNvPr id="169991"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spcBef>
                <a:spcPct val="0"/>
              </a:spcBef>
              <a:buFontTx/>
              <a:buNone/>
              <a:defRPr sz="1300">
                <a:latin typeface="Arial" charset="0"/>
              </a:defRPr>
            </a:lvl1pPr>
          </a:lstStyle>
          <a:p>
            <a:pPr>
              <a:defRPr/>
            </a:pPr>
            <a:fld id="{AD51DC0E-F83B-4CF8-AC0E-04C6C54E6E26}" type="slidenum">
              <a:rPr lang="en-US"/>
              <a:pPr>
                <a:defRPr/>
              </a:pPr>
              <a:t>‹#›</a:t>
            </a:fld>
            <a:endParaRPr lang="en-US"/>
          </a:p>
        </p:txBody>
      </p:sp>
    </p:spTree>
    <p:extLst>
      <p:ext uri="{BB962C8B-B14F-4D97-AF65-F5344CB8AC3E}">
        <p14:creationId xmlns:p14="http://schemas.microsoft.com/office/powerpoint/2010/main" val="1597521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0522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pt-PT"/>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749163" y="1273175"/>
            <a:ext cx="12284075" cy="18643600"/>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92175" y="1273175"/>
            <a:ext cx="36704588" cy="186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pt-PT"/>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009775" y="7254875"/>
            <a:ext cx="4764088"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926263" y="7254875"/>
            <a:ext cx="4764087"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06313" y="1273175"/>
            <a:ext cx="12226925" cy="30784800"/>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1120775" y="1273175"/>
            <a:ext cx="36533138" cy="307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pt-PT"/>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P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009775" y="7254875"/>
            <a:ext cx="4764088"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926263" y="7254875"/>
            <a:ext cx="4764087"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06313" y="1273175"/>
            <a:ext cx="12226925" cy="30784800"/>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1120775" y="1273175"/>
            <a:ext cx="36533138" cy="307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pt-PT"/>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P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009775" y="7254875"/>
            <a:ext cx="4764088"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926263" y="7254875"/>
            <a:ext cx="4764087"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92175" y="7254875"/>
            <a:ext cx="5746750" cy="1266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791325" y="7254875"/>
            <a:ext cx="5746750" cy="1266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06313" y="1273175"/>
            <a:ext cx="12226925" cy="30784800"/>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1120775" y="1273175"/>
            <a:ext cx="36533138" cy="3078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pt-PT"/>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P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009775" y="6289675"/>
            <a:ext cx="23491825" cy="2505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5654000" y="6289675"/>
            <a:ext cx="23493413" cy="2505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806313" y="1273175"/>
            <a:ext cx="12226925" cy="30073600"/>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1120775" y="1273175"/>
            <a:ext cx="36533138" cy="3007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69900">
            <a:alpha val="70195"/>
          </a:srgbClr>
        </a:solidFill>
        <a:effectLst/>
      </p:bgPr>
    </p:bg>
    <p:spTree>
      <p:nvGrpSpPr>
        <p:cNvPr id="1" name=""/>
        <p:cNvGrpSpPr/>
        <p:nvPr/>
      </p:nvGrpSpPr>
      <p:grpSpPr>
        <a:xfrm>
          <a:off x="0" y="0"/>
          <a:ext cx="0" cy="0"/>
          <a:chOff x="0" y="0"/>
          <a:chExt cx="0" cy="0"/>
        </a:xfrm>
      </p:grpSpPr>
      <p:sp>
        <p:nvSpPr>
          <p:cNvPr id="86023" name="Rectangle 7"/>
          <p:cNvSpPr>
            <a:spLocks noChangeArrowheads="1"/>
          </p:cNvSpPr>
          <p:nvPr userDrawn="1"/>
        </p:nvSpPr>
        <p:spPr bwMode="auto">
          <a:xfrm>
            <a:off x="0" y="4953000"/>
            <a:ext cx="51206400" cy="27965400"/>
          </a:xfrm>
          <a:prstGeom prst="rect">
            <a:avLst/>
          </a:prstGeom>
          <a:solidFill>
            <a:srgbClr val="AABAC9"/>
          </a:solidFill>
          <a:ln w="9525">
            <a:solidFill>
              <a:schemeClr val="tx1"/>
            </a:solidFill>
            <a:miter lim="800000"/>
            <a:headEnd/>
            <a:tailEnd/>
          </a:ln>
          <a:effectLst/>
        </p:spPr>
        <p:txBody>
          <a:bodyPr wrap="none" anchor="ctr"/>
          <a:lstStyle/>
          <a:p>
            <a:pPr>
              <a:spcBef>
                <a:spcPct val="20000"/>
              </a:spcBef>
              <a:buFontTx/>
              <a:buChar char="•"/>
              <a:defRPr/>
            </a:pPr>
            <a:endParaRPr lang="pt-PT"/>
          </a:p>
        </p:txBody>
      </p:sp>
      <p:sp>
        <p:nvSpPr>
          <p:cNvPr id="86024" name="Rectangle 8"/>
          <p:cNvSpPr>
            <a:spLocks noChangeArrowheads="1"/>
          </p:cNvSpPr>
          <p:nvPr userDrawn="1"/>
        </p:nvSpPr>
        <p:spPr bwMode="auto">
          <a:xfrm>
            <a:off x="0" y="0"/>
            <a:ext cx="51206400" cy="5534025"/>
          </a:xfrm>
          <a:prstGeom prst="rect">
            <a:avLst/>
          </a:prstGeom>
          <a:solidFill>
            <a:srgbClr val="E1E6EB"/>
          </a:solidFill>
          <a:ln w="9525">
            <a:solidFill>
              <a:schemeClr val="tx1"/>
            </a:solidFill>
            <a:miter lim="800000"/>
            <a:headEnd/>
            <a:tailEnd/>
          </a:ln>
          <a:effectLst/>
        </p:spPr>
        <p:txBody>
          <a:bodyPr wrap="none" anchor="ctr"/>
          <a:lstStyle/>
          <a:p>
            <a:pPr>
              <a:spcBef>
                <a:spcPct val="20000"/>
              </a:spcBef>
              <a:buFontTx/>
              <a:buChar char="•"/>
              <a:defRPr/>
            </a:pPr>
            <a:endParaRPr lang="pt-PT"/>
          </a:p>
        </p:txBody>
      </p:sp>
      <p:sp>
        <p:nvSpPr>
          <p:cNvPr id="86025" name="Rectangle 9"/>
          <p:cNvSpPr>
            <a:spLocks noChangeArrowheads="1"/>
          </p:cNvSpPr>
          <p:nvPr userDrawn="1"/>
        </p:nvSpPr>
        <p:spPr bwMode="auto">
          <a:xfrm>
            <a:off x="0" y="5308600"/>
            <a:ext cx="51206400" cy="231775"/>
          </a:xfrm>
          <a:prstGeom prst="rect">
            <a:avLst/>
          </a:prstGeom>
          <a:solidFill>
            <a:srgbClr val="660000"/>
          </a:solidFill>
          <a:ln w="9525">
            <a:noFill/>
            <a:miter lim="800000"/>
            <a:headEnd/>
            <a:tailEnd/>
          </a:ln>
          <a:effectLst/>
        </p:spPr>
        <p:txBody>
          <a:bodyPr wrap="none" anchor="ctr"/>
          <a:lstStyle/>
          <a:p>
            <a:pPr>
              <a:spcBef>
                <a:spcPct val="20000"/>
              </a:spcBef>
              <a:buFontTx/>
              <a:buChar char="•"/>
              <a:defRPr/>
            </a:pPr>
            <a:endParaRPr lang="pt-PT"/>
          </a:p>
        </p:txBody>
      </p:sp>
      <p:sp>
        <p:nvSpPr>
          <p:cNvPr id="86026" name="Rectangle 10"/>
          <p:cNvSpPr>
            <a:spLocks noChangeArrowheads="1"/>
          </p:cNvSpPr>
          <p:nvPr userDrawn="1"/>
        </p:nvSpPr>
        <p:spPr bwMode="auto">
          <a:xfrm>
            <a:off x="923925" y="6215063"/>
            <a:ext cx="11645900" cy="25960387"/>
          </a:xfrm>
          <a:prstGeom prst="rect">
            <a:avLst/>
          </a:prstGeom>
          <a:solidFill>
            <a:srgbClr val="E6E6E6"/>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86027" name="Rectangle 11"/>
          <p:cNvSpPr>
            <a:spLocks noChangeArrowheads="1"/>
          </p:cNvSpPr>
          <p:nvPr userDrawn="1"/>
        </p:nvSpPr>
        <p:spPr bwMode="auto">
          <a:xfrm>
            <a:off x="13493750" y="6215063"/>
            <a:ext cx="11645900" cy="25960387"/>
          </a:xfrm>
          <a:prstGeom prst="rect">
            <a:avLst/>
          </a:prstGeom>
          <a:solidFill>
            <a:srgbClr val="E6E6E6"/>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86028" name="Rectangle 12"/>
          <p:cNvSpPr>
            <a:spLocks noChangeArrowheads="1"/>
          </p:cNvSpPr>
          <p:nvPr userDrawn="1"/>
        </p:nvSpPr>
        <p:spPr bwMode="auto">
          <a:xfrm>
            <a:off x="26065163" y="6215063"/>
            <a:ext cx="11645900" cy="25960387"/>
          </a:xfrm>
          <a:prstGeom prst="rect">
            <a:avLst/>
          </a:prstGeom>
          <a:solidFill>
            <a:srgbClr val="E6E6E6"/>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86029" name="Rectangle 13"/>
          <p:cNvSpPr>
            <a:spLocks noChangeArrowheads="1"/>
          </p:cNvSpPr>
          <p:nvPr userDrawn="1"/>
        </p:nvSpPr>
        <p:spPr bwMode="auto">
          <a:xfrm>
            <a:off x="38636575" y="6215063"/>
            <a:ext cx="11645900" cy="25960387"/>
          </a:xfrm>
          <a:prstGeom prst="rect">
            <a:avLst/>
          </a:prstGeom>
          <a:solidFill>
            <a:srgbClr val="E6E6E6"/>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64521" name="Rectangle 15"/>
          <p:cNvSpPr>
            <a:spLocks noGrp="1" noChangeArrowheads="1"/>
          </p:cNvSpPr>
          <p:nvPr>
            <p:ph type="title"/>
          </p:nvPr>
        </p:nvSpPr>
        <p:spPr bwMode="auto">
          <a:xfrm>
            <a:off x="1120775" y="1273175"/>
            <a:ext cx="48912463" cy="2203450"/>
          </a:xfrm>
          <a:prstGeom prst="rect">
            <a:avLst/>
          </a:prstGeom>
          <a:noFill/>
          <a:ln w="9525">
            <a:noFill/>
            <a:miter lim="800000"/>
            <a:headEnd/>
            <a:tailEnd/>
          </a:ln>
        </p:spPr>
        <p:txBody>
          <a:bodyPr vert="horz" wrap="square" lIns="100125" tIns="50060" rIns="100125" bIns="50060" numCol="1" anchor="ctr" anchorCtr="0" compatLnSpc="1">
            <a:prstTxWarp prst="textNoShape">
              <a:avLst/>
            </a:prstTxWarp>
          </a:bodyPr>
          <a:lstStyle/>
          <a:p>
            <a:pPr lvl="0"/>
            <a:r>
              <a:rPr lang="en-US" smtClean="0"/>
              <a:t>Click to edit Master title style</a:t>
            </a:r>
          </a:p>
        </p:txBody>
      </p:sp>
      <p:sp>
        <p:nvSpPr>
          <p:cNvPr id="64522" name="Rectangle 16"/>
          <p:cNvSpPr>
            <a:spLocks noGrp="1" noChangeArrowheads="1"/>
          </p:cNvSpPr>
          <p:nvPr>
            <p:ph type="body" idx="1"/>
          </p:nvPr>
        </p:nvSpPr>
        <p:spPr bwMode="auto">
          <a:xfrm>
            <a:off x="892175" y="7254875"/>
            <a:ext cx="11645900" cy="12661900"/>
          </a:xfrm>
          <a:prstGeom prst="rect">
            <a:avLst/>
          </a:prstGeom>
          <a:noFill/>
          <a:ln w="9525">
            <a:noFill/>
            <a:miter lim="800000"/>
            <a:headEnd/>
            <a:tailEnd/>
          </a:ln>
        </p:spPr>
        <p:txBody>
          <a:bodyPr vert="horz" wrap="square" lIns="274320" tIns="50060" rIns="274320" bIns="50060" numCol="1" anchor="t" anchorCtr="0" compatLnSpc="1">
            <a:prstTxWarp prst="textNoShape">
              <a:avLst/>
            </a:prstTxWarp>
          </a:bodyPr>
          <a:lstStyle/>
          <a:p>
            <a:pPr lvl="0"/>
            <a:r>
              <a:rPr lang="en-US" smtClean="0"/>
              <a:t>Click to edit Master text styles</a:t>
            </a:r>
          </a:p>
          <a:p>
            <a:pPr lvl="1"/>
            <a:r>
              <a:rPr lang="en-US" smtClean="0"/>
              <a:t>Second level0</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001713" rtl="0" eaLnBrk="0" fontAlgn="base" hangingPunct="0">
        <a:spcBef>
          <a:spcPct val="0"/>
        </a:spcBef>
        <a:spcAft>
          <a:spcPct val="0"/>
        </a:spcAft>
        <a:defRPr sz="9400">
          <a:solidFill>
            <a:schemeClr val="tx2"/>
          </a:solidFill>
          <a:latin typeface="+mj-lt"/>
          <a:ea typeface="+mj-ea"/>
          <a:cs typeface="+mj-cs"/>
        </a:defRPr>
      </a:lvl1pPr>
      <a:lvl2pPr algn="l" defTabSz="1001713" rtl="0" eaLnBrk="0" fontAlgn="base" hangingPunct="0">
        <a:spcBef>
          <a:spcPct val="0"/>
        </a:spcBef>
        <a:spcAft>
          <a:spcPct val="0"/>
        </a:spcAft>
        <a:defRPr sz="9400">
          <a:solidFill>
            <a:schemeClr val="tx2"/>
          </a:solidFill>
          <a:latin typeface="Arial Black" pitchFamily="34" charset="0"/>
        </a:defRPr>
      </a:lvl2pPr>
      <a:lvl3pPr algn="l" defTabSz="1001713" rtl="0" eaLnBrk="0" fontAlgn="base" hangingPunct="0">
        <a:spcBef>
          <a:spcPct val="0"/>
        </a:spcBef>
        <a:spcAft>
          <a:spcPct val="0"/>
        </a:spcAft>
        <a:defRPr sz="9400">
          <a:solidFill>
            <a:schemeClr val="tx2"/>
          </a:solidFill>
          <a:latin typeface="Arial Black" pitchFamily="34" charset="0"/>
        </a:defRPr>
      </a:lvl3pPr>
      <a:lvl4pPr algn="l" defTabSz="1001713" rtl="0" eaLnBrk="0" fontAlgn="base" hangingPunct="0">
        <a:spcBef>
          <a:spcPct val="0"/>
        </a:spcBef>
        <a:spcAft>
          <a:spcPct val="0"/>
        </a:spcAft>
        <a:defRPr sz="9400">
          <a:solidFill>
            <a:schemeClr val="tx2"/>
          </a:solidFill>
          <a:latin typeface="Arial Black" pitchFamily="34" charset="0"/>
        </a:defRPr>
      </a:lvl4pPr>
      <a:lvl5pPr algn="l" defTabSz="1001713" rtl="0" eaLnBrk="0" fontAlgn="base" hangingPunct="0">
        <a:spcBef>
          <a:spcPct val="0"/>
        </a:spcBef>
        <a:spcAft>
          <a:spcPct val="0"/>
        </a:spcAft>
        <a:defRPr sz="9400">
          <a:solidFill>
            <a:schemeClr val="tx2"/>
          </a:solidFill>
          <a:latin typeface="Arial Black" pitchFamily="34" charset="0"/>
        </a:defRPr>
      </a:lvl5pPr>
      <a:lvl6pPr marL="457200" algn="l" defTabSz="1001713" rtl="0" fontAlgn="base">
        <a:spcBef>
          <a:spcPct val="0"/>
        </a:spcBef>
        <a:spcAft>
          <a:spcPct val="0"/>
        </a:spcAft>
        <a:defRPr sz="9400">
          <a:solidFill>
            <a:schemeClr val="tx2"/>
          </a:solidFill>
          <a:latin typeface="Arial Black" pitchFamily="34" charset="0"/>
        </a:defRPr>
      </a:lvl6pPr>
      <a:lvl7pPr marL="914400" algn="l" defTabSz="1001713" rtl="0" fontAlgn="base">
        <a:spcBef>
          <a:spcPct val="0"/>
        </a:spcBef>
        <a:spcAft>
          <a:spcPct val="0"/>
        </a:spcAft>
        <a:defRPr sz="9400">
          <a:solidFill>
            <a:schemeClr val="tx2"/>
          </a:solidFill>
          <a:latin typeface="Arial Black" pitchFamily="34" charset="0"/>
        </a:defRPr>
      </a:lvl7pPr>
      <a:lvl8pPr marL="1371600" algn="l" defTabSz="1001713" rtl="0" fontAlgn="base">
        <a:spcBef>
          <a:spcPct val="0"/>
        </a:spcBef>
        <a:spcAft>
          <a:spcPct val="0"/>
        </a:spcAft>
        <a:defRPr sz="9400">
          <a:solidFill>
            <a:schemeClr val="tx2"/>
          </a:solidFill>
          <a:latin typeface="Arial Black" pitchFamily="34" charset="0"/>
        </a:defRPr>
      </a:lvl8pPr>
      <a:lvl9pPr marL="1828800" algn="l" defTabSz="1001713" rtl="0" fontAlgn="base">
        <a:spcBef>
          <a:spcPct val="0"/>
        </a:spcBef>
        <a:spcAft>
          <a:spcPct val="0"/>
        </a:spcAft>
        <a:defRPr sz="9400">
          <a:solidFill>
            <a:schemeClr val="tx2"/>
          </a:solidFill>
          <a:latin typeface="Arial Black" pitchFamily="34" charset="0"/>
        </a:defRPr>
      </a:lvl9pPr>
    </p:titleStyle>
    <p:bodyStyle>
      <a:lvl1pPr marL="374650" indent="-374650" algn="l" defTabSz="1001713" rtl="0" eaLnBrk="0" fontAlgn="base" hangingPunct="0">
        <a:spcBef>
          <a:spcPct val="20000"/>
        </a:spcBef>
        <a:spcAft>
          <a:spcPct val="0"/>
        </a:spcAft>
        <a:defRPr sz="3300">
          <a:solidFill>
            <a:schemeClr val="tx1"/>
          </a:solidFill>
          <a:latin typeface="+mn-lt"/>
          <a:ea typeface="+mn-ea"/>
          <a:cs typeface="+mn-cs"/>
        </a:defRPr>
      </a:lvl1pPr>
      <a:lvl2pPr marL="809625" indent="-307975" algn="l" defTabSz="1001713" rtl="0" eaLnBrk="0" fontAlgn="base" hangingPunct="0">
        <a:spcBef>
          <a:spcPct val="20000"/>
        </a:spcBef>
        <a:spcAft>
          <a:spcPct val="0"/>
        </a:spcAft>
        <a:buChar char="–"/>
        <a:defRPr sz="3300">
          <a:solidFill>
            <a:schemeClr val="tx1"/>
          </a:solidFill>
          <a:latin typeface="+mn-lt"/>
        </a:defRPr>
      </a:lvl2pPr>
      <a:lvl3pPr marL="1250950" indent="-249238" algn="l" defTabSz="1001713" rtl="0" eaLnBrk="0" fontAlgn="base" hangingPunct="0">
        <a:spcBef>
          <a:spcPct val="20000"/>
        </a:spcBef>
        <a:spcAft>
          <a:spcPct val="0"/>
        </a:spcAft>
        <a:buChar char="•"/>
        <a:defRPr sz="2700">
          <a:solidFill>
            <a:schemeClr val="tx1"/>
          </a:solidFill>
          <a:latin typeface="Arial" charset="0"/>
        </a:defRPr>
      </a:lvl3pPr>
      <a:lvl4pPr marL="1752600" indent="-249238" algn="l" defTabSz="1001713" rtl="0" eaLnBrk="0" fontAlgn="base" hangingPunct="0">
        <a:spcBef>
          <a:spcPct val="20000"/>
        </a:spcBef>
        <a:spcAft>
          <a:spcPct val="0"/>
        </a:spcAft>
        <a:buChar char="–"/>
        <a:defRPr sz="2100">
          <a:solidFill>
            <a:schemeClr val="tx1"/>
          </a:solidFill>
          <a:latin typeface="Arial" charset="0"/>
        </a:defRPr>
      </a:lvl4pPr>
      <a:lvl5pPr marL="2254250" indent="-252413" algn="l" defTabSz="1001713" rtl="0" eaLnBrk="0" fontAlgn="base" hangingPunct="0">
        <a:spcBef>
          <a:spcPct val="20000"/>
        </a:spcBef>
        <a:spcAft>
          <a:spcPct val="0"/>
        </a:spcAft>
        <a:buChar char="»"/>
        <a:defRPr sz="2100">
          <a:solidFill>
            <a:schemeClr val="tx1"/>
          </a:solidFill>
          <a:latin typeface="Arial" charset="0"/>
        </a:defRPr>
      </a:lvl5pPr>
      <a:lvl6pPr marL="2711450" indent="-252413" algn="l" defTabSz="1001713" rtl="0" fontAlgn="base">
        <a:spcBef>
          <a:spcPct val="20000"/>
        </a:spcBef>
        <a:spcAft>
          <a:spcPct val="0"/>
        </a:spcAft>
        <a:buChar char="»"/>
        <a:defRPr sz="2100">
          <a:solidFill>
            <a:schemeClr val="tx1"/>
          </a:solidFill>
          <a:latin typeface="Arial" charset="0"/>
        </a:defRPr>
      </a:lvl6pPr>
      <a:lvl7pPr marL="3168650" indent="-252413" algn="l" defTabSz="1001713" rtl="0" fontAlgn="base">
        <a:spcBef>
          <a:spcPct val="20000"/>
        </a:spcBef>
        <a:spcAft>
          <a:spcPct val="0"/>
        </a:spcAft>
        <a:buChar char="»"/>
        <a:defRPr sz="2100">
          <a:solidFill>
            <a:schemeClr val="tx1"/>
          </a:solidFill>
          <a:latin typeface="Arial" charset="0"/>
        </a:defRPr>
      </a:lvl7pPr>
      <a:lvl8pPr marL="3625850" indent="-252413" algn="l" defTabSz="1001713" rtl="0" fontAlgn="base">
        <a:spcBef>
          <a:spcPct val="20000"/>
        </a:spcBef>
        <a:spcAft>
          <a:spcPct val="0"/>
        </a:spcAft>
        <a:buChar char="»"/>
        <a:defRPr sz="2100">
          <a:solidFill>
            <a:schemeClr val="tx1"/>
          </a:solidFill>
          <a:latin typeface="Arial" charset="0"/>
        </a:defRPr>
      </a:lvl8pPr>
      <a:lvl9pPr marL="4083050" indent="-252413" algn="l" defTabSz="1001713" rtl="0" fontAlgn="base">
        <a:spcBef>
          <a:spcPct val="20000"/>
        </a:spcBef>
        <a:spcAft>
          <a:spcPct val="0"/>
        </a:spcAft>
        <a:buChar char="»"/>
        <a:defRPr sz="2100">
          <a:solidFill>
            <a:schemeClr val="tx1"/>
          </a:solidFill>
          <a:latin typeface="Arial" charset="0"/>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69900">
            <a:alpha val="70195"/>
          </a:srgbClr>
        </a:solidFill>
        <a:effectLst/>
      </p:bgPr>
    </p:bg>
    <p:spTree>
      <p:nvGrpSpPr>
        <p:cNvPr id="1" name=""/>
        <p:cNvGrpSpPr/>
        <p:nvPr/>
      </p:nvGrpSpPr>
      <p:grpSpPr>
        <a:xfrm>
          <a:off x="0" y="0"/>
          <a:ext cx="0" cy="0"/>
          <a:chOff x="0" y="0"/>
          <a:chExt cx="0" cy="0"/>
        </a:xfrm>
      </p:grpSpPr>
      <p:sp>
        <p:nvSpPr>
          <p:cNvPr id="98306" name="Rectangle 2"/>
          <p:cNvSpPr>
            <a:spLocks noChangeArrowheads="1"/>
          </p:cNvSpPr>
          <p:nvPr userDrawn="1"/>
        </p:nvSpPr>
        <p:spPr bwMode="auto">
          <a:xfrm>
            <a:off x="0" y="4953000"/>
            <a:ext cx="51206400" cy="27965400"/>
          </a:xfrm>
          <a:prstGeom prst="rect">
            <a:avLst/>
          </a:prstGeom>
          <a:solidFill>
            <a:srgbClr val="AABAC9"/>
          </a:solidFill>
          <a:ln w="9525">
            <a:solidFill>
              <a:schemeClr val="tx1"/>
            </a:solidFill>
            <a:miter lim="800000"/>
            <a:headEnd/>
            <a:tailEnd/>
          </a:ln>
          <a:effectLst/>
        </p:spPr>
        <p:txBody>
          <a:bodyPr wrap="none" anchor="ctr"/>
          <a:lstStyle/>
          <a:p>
            <a:pPr>
              <a:spcBef>
                <a:spcPct val="20000"/>
              </a:spcBef>
              <a:buFontTx/>
              <a:buChar char="•"/>
              <a:defRPr/>
            </a:pPr>
            <a:endParaRPr lang="pt-PT"/>
          </a:p>
        </p:txBody>
      </p:sp>
      <p:sp>
        <p:nvSpPr>
          <p:cNvPr id="98307" name="Rectangle 3"/>
          <p:cNvSpPr>
            <a:spLocks noChangeArrowheads="1"/>
          </p:cNvSpPr>
          <p:nvPr userDrawn="1"/>
        </p:nvSpPr>
        <p:spPr bwMode="auto">
          <a:xfrm>
            <a:off x="0" y="0"/>
            <a:ext cx="51206400" cy="4772025"/>
          </a:xfrm>
          <a:prstGeom prst="rect">
            <a:avLst/>
          </a:prstGeom>
          <a:solidFill>
            <a:srgbClr val="D7D7D7"/>
          </a:solidFill>
          <a:ln w="9525">
            <a:solidFill>
              <a:schemeClr val="tx1"/>
            </a:solidFill>
            <a:miter lim="800000"/>
            <a:headEnd/>
            <a:tailEnd/>
          </a:ln>
          <a:effectLst/>
        </p:spPr>
        <p:txBody>
          <a:bodyPr wrap="none" anchor="ctr"/>
          <a:lstStyle/>
          <a:p>
            <a:pPr>
              <a:spcBef>
                <a:spcPct val="20000"/>
              </a:spcBef>
              <a:buFontTx/>
              <a:buChar char="•"/>
              <a:defRPr/>
            </a:pPr>
            <a:endParaRPr lang="pt-PT"/>
          </a:p>
        </p:txBody>
      </p:sp>
      <p:sp>
        <p:nvSpPr>
          <p:cNvPr id="98308" name="Rectangle 4"/>
          <p:cNvSpPr>
            <a:spLocks noChangeArrowheads="1"/>
          </p:cNvSpPr>
          <p:nvPr userDrawn="1"/>
        </p:nvSpPr>
        <p:spPr bwMode="auto">
          <a:xfrm>
            <a:off x="0" y="4800600"/>
            <a:ext cx="51206400" cy="130175"/>
          </a:xfrm>
          <a:prstGeom prst="rect">
            <a:avLst/>
          </a:prstGeom>
          <a:solidFill>
            <a:srgbClr val="660000"/>
          </a:solidFill>
          <a:ln w="9525">
            <a:noFill/>
            <a:miter lim="800000"/>
            <a:headEnd/>
            <a:tailEnd/>
          </a:ln>
          <a:effectLst/>
        </p:spPr>
        <p:txBody>
          <a:bodyPr wrap="none" anchor="ctr"/>
          <a:lstStyle/>
          <a:p>
            <a:pPr>
              <a:spcBef>
                <a:spcPct val="20000"/>
              </a:spcBef>
              <a:buFontTx/>
              <a:buChar char="•"/>
              <a:defRPr/>
            </a:pPr>
            <a:endParaRPr lang="pt-PT"/>
          </a:p>
        </p:txBody>
      </p:sp>
      <p:sp>
        <p:nvSpPr>
          <p:cNvPr id="98310" name="Rectangle 6"/>
          <p:cNvSpPr>
            <a:spLocks noChangeArrowheads="1"/>
          </p:cNvSpPr>
          <p:nvPr userDrawn="1"/>
        </p:nvSpPr>
        <p:spPr bwMode="auto">
          <a:xfrm>
            <a:off x="13396913" y="5638800"/>
            <a:ext cx="24201437" cy="26549350"/>
          </a:xfrm>
          <a:prstGeom prst="rect">
            <a:avLst/>
          </a:prstGeom>
          <a:solidFill>
            <a:srgbClr val="D7D7D7"/>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98309" name="Rectangle 5"/>
          <p:cNvSpPr>
            <a:spLocks noChangeArrowheads="1"/>
          </p:cNvSpPr>
          <p:nvPr userDrawn="1"/>
        </p:nvSpPr>
        <p:spPr bwMode="auto">
          <a:xfrm>
            <a:off x="800100" y="5638800"/>
            <a:ext cx="11645900" cy="26549350"/>
          </a:xfrm>
          <a:prstGeom prst="rect">
            <a:avLst/>
          </a:prstGeom>
          <a:solidFill>
            <a:srgbClr val="D7D7D7"/>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98312" name="Rectangle 8"/>
          <p:cNvSpPr>
            <a:spLocks noChangeArrowheads="1"/>
          </p:cNvSpPr>
          <p:nvPr userDrawn="1"/>
        </p:nvSpPr>
        <p:spPr bwMode="auto">
          <a:xfrm>
            <a:off x="38582600" y="5638800"/>
            <a:ext cx="11645900" cy="26549350"/>
          </a:xfrm>
          <a:prstGeom prst="rect">
            <a:avLst/>
          </a:prstGeom>
          <a:solidFill>
            <a:srgbClr val="D7D7D7"/>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98313" name="Text Box 9"/>
          <p:cNvSpPr txBox="1">
            <a:spLocks noChangeArrowheads="1"/>
          </p:cNvSpPr>
          <p:nvPr userDrawn="1"/>
        </p:nvSpPr>
        <p:spPr bwMode="auto">
          <a:xfrm>
            <a:off x="700088" y="32407225"/>
            <a:ext cx="2933700" cy="355600"/>
          </a:xfrm>
          <a:prstGeom prst="rect">
            <a:avLst/>
          </a:prstGeom>
          <a:noFill/>
          <a:ln w="9525">
            <a:noFill/>
            <a:miter lim="800000"/>
            <a:headEnd/>
            <a:tailEnd/>
          </a:ln>
          <a:effectLst/>
        </p:spPr>
        <p:txBody>
          <a:bodyPr lIns="100125" tIns="50060" rIns="100125" bIns="50060">
            <a:spAutoFit/>
          </a:bodyPr>
          <a:lstStyle/>
          <a:p>
            <a:pPr defTabSz="1001713" eaLnBrk="0" hangingPunct="0">
              <a:lnSpc>
                <a:spcPct val="65000"/>
              </a:lnSpc>
              <a:spcBef>
                <a:spcPct val="50000"/>
              </a:spcBef>
              <a:defRPr/>
            </a:pPr>
            <a:r>
              <a:rPr lang="en-US" sz="600" b="1">
                <a:solidFill>
                  <a:schemeClr val="bg2"/>
                </a:solidFill>
                <a:latin typeface="Arial" charset="0"/>
              </a:rPr>
              <a:t>POSTER TEMPLATES BY:</a:t>
            </a:r>
          </a:p>
          <a:p>
            <a:pPr defTabSz="1001713" eaLnBrk="0" hangingPunct="0">
              <a:lnSpc>
                <a:spcPct val="65000"/>
              </a:lnSpc>
              <a:spcBef>
                <a:spcPct val="50000"/>
              </a:spcBef>
              <a:defRPr/>
            </a:pPr>
            <a:r>
              <a:rPr lang="en-US" sz="1100" b="1">
                <a:solidFill>
                  <a:schemeClr val="bg2"/>
                </a:solidFill>
                <a:latin typeface="Arial" charset="0"/>
              </a:rPr>
              <a:t>www.POSTERPRESENTATIONS.com</a:t>
            </a:r>
          </a:p>
        </p:txBody>
      </p:sp>
      <p:sp>
        <p:nvSpPr>
          <p:cNvPr id="13321" name="Rectangle 10"/>
          <p:cNvSpPr>
            <a:spLocks noGrp="1" noChangeArrowheads="1"/>
          </p:cNvSpPr>
          <p:nvPr>
            <p:ph type="title"/>
          </p:nvPr>
        </p:nvSpPr>
        <p:spPr bwMode="auto">
          <a:xfrm>
            <a:off x="1120775" y="1273175"/>
            <a:ext cx="48912463" cy="2203450"/>
          </a:xfrm>
          <a:prstGeom prst="rect">
            <a:avLst/>
          </a:prstGeom>
          <a:noFill/>
          <a:ln w="9525">
            <a:noFill/>
            <a:miter lim="800000"/>
            <a:headEnd/>
            <a:tailEnd/>
          </a:ln>
        </p:spPr>
        <p:txBody>
          <a:bodyPr vert="horz" wrap="square" lIns="100125" tIns="50060" rIns="100125" bIns="50060" numCol="1" anchor="ctr" anchorCtr="0" compatLnSpc="1">
            <a:prstTxWarp prst="textNoShape">
              <a:avLst/>
            </a:prstTxWarp>
          </a:bodyPr>
          <a:lstStyle/>
          <a:p>
            <a:pPr lvl="0"/>
            <a:r>
              <a:rPr lang="en-US" smtClean="0"/>
              <a:t>Click to edit Master title style</a:t>
            </a:r>
          </a:p>
        </p:txBody>
      </p:sp>
      <p:sp>
        <p:nvSpPr>
          <p:cNvPr id="13322" name="Rectangle 11"/>
          <p:cNvSpPr>
            <a:spLocks noGrp="1" noChangeArrowheads="1"/>
          </p:cNvSpPr>
          <p:nvPr>
            <p:ph type="body" idx="1"/>
          </p:nvPr>
        </p:nvSpPr>
        <p:spPr bwMode="auto">
          <a:xfrm>
            <a:off x="2009775" y="7254875"/>
            <a:ext cx="9680575" cy="24803100"/>
          </a:xfrm>
          <a:prstGeom prst="rect">
            <a:avLst/>
          </a:prstGeom>
          <a:noFill/>
          <a:ln w="9525">
            <a:noFill/>
            <a:miter lim="800000"/>
            <a:headEnd/>
            <a:tailEnd/>
          </a:ln>
        </p:spPr>
        <p:txBody>
          <a:bodyPr vert="horz" wrap="square" lIns="100125" tIns="50060" rIns="100125" bIns="5006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1001713" rtl="0" eaLnBrk="0" fontAlgn="base" hangingPunct="0">
        <a:spcBef>
          <a:spcPct val="0"/>
        </a:spcBef>
        <a:spcAft>
          <a:spcPct val="0"/>
        </a:spcAft>
        <a:defRPr sz="9400">
          <a:solidFill>
            <a:schemeClr val="tx2"/>
          </a:solidFill>
          <a:latin typeface="+mj-lt"/>
          <a:ea typeface="+mj-ea"/>
          <a:cs typeface="+mj-cs"/>
        </a:defRPr>
      </a:lvl1pPr>
      <a:lvl2pPr algn="l" defTabSz="1001713" rtl="0" eaLnBrk="0" fontAlgn="base" hangingPunct="0">
        <a:spcBef>
          <a:spcPct val="0"/>
        </a:spcBef>
        <a:spcAft>
          <a:spcPct val="0"/>
        </a:spcAft>
        <a:defRPr sz="9400">
          <a:solidFill>
            <a:schemeClr val="tx2"/>
          </a:solidFill>
          <a:latin typeface="Arial Black" pitchFamily="34" charset="0"/>
        </a:defRPr>
      </a:lvl2pPr>
      <a:lvl3pPr algn="l" defTabSz="1001713" rtl="0" eaLnBrk="0" fontAlgn="base" hangingPunct="0">
        <a:spcBef>
          <a:spcPct val="0"/>
        </a:spcBef>
        <a:spcAft>
          <a:spcPct val="0"/>
        </a:spcAft>
        <a:defRPr sz="9400">
          <a:solidFill>
            <a:schemeClr val="tx2"/>
          </a:solidFill>
          <a:latin typeface="Arial Black" pitchFamily="34" charset="0"/>
        </a:defRPr>
      </a:lvl3pPr>
      <a:lvl4pPr algn="l" defTabSz="1001713" rtl="0" eaLnBrk="0" fontAlgn="base" hangingPunct="0">
        <a:spcBef>
          <a:spcPct val="0"/>
        </a:spcBef>
        <a:spcAft>
          <a:spcPct val="0"/>
        </a:spcAft>
        <a:defRPr sz="9400">
          <a:solidFill>
            <a:schemeClr val="tx2"/>
          </a:solidFill>
          <a:latin typeface="Arial Black" pitchFamily="34" charset="0"/>
        </a:defRPr>
      </a:lvl4pPr>
      <a:lvl5pPr algn="l" defTabSz="1001713" rtl="0" eaLnBrk="0" fontAlgn="base" hangingPunct="0">
        <a:spcBef>
          <a:spcPct val="0"/>
        </a:spcBef>
        <a:spcAft>
          <a:spcPct val="0"/>
        </a:spcAft>
        <a:defRPr sz="9400">
          <a:solidFill>
            <a:schemeClr val="tx2"/>
          </a:solidFill>
          <a:latin typeface="Arial Black" pitchFamily="34" charset="0"/>
        </a:defRPr>
      </a:lvl5pPr>
      <a:lvl6pPr marL="457200" algn="l" defTabSz="1001713" rtl="0" fontAlgn="base">
        <a:spcBef>
          <a:spcPct val="0"/>
        </a:spcBef>
        <a:spcAft>
          <a:spcPct val="0"/>
        </a:spcAft>
        <a:defRPr sz="9400">
          <a:solidFill>
            <a:schemeClr val="tx2"/>
          </a:solidFill>
          <a:latin typeface="Arial Black" pitchFamily="34" charset="0"/>
        </a:defRPr>
      </a:lvl6pPr>
      <a:lvl7pPr marL="914400" algn="l" defTabSz="1001713" rtl="0" fontAlgn="base">
        <a:spcBef>
          <a:spcPct val="0"/>
        </a:spcBef>
        <a:spcAft>
          <a:spcPct val="0"/>
        </a:spcAft>
        <a:defRPr sz="9400">
          <a:solidFill>
            <a:schemeClr val="tx2"/>
          </a:solidFill>
          <a:latin typeface="Arial Black" pitchFamily="34" charset="0"/>
        </a:defRPr>
      </a:lvl7pPr>
      <a:lvl8pPr marL="1371600" algn="l" defTabSz="1001713" rtl="0" fontAlgn="base">
        <a:spcBef>
          <a:spcPct val="0"/>
        </a:spcBef>
        <a:spcAft>
          <a:spcPct val="0"/>
        </a:spcAft>
        <a:defRPr sz="9400">
          <a:solidFill>
            <a:schemeClr val="tx2"/>
          </a:solidFill>
          <a:latin typeface="Arial Black" pitchFamily="34" charset="0"/>
        </a:defRPr>
      </a:lvl8pPr>
      <a:lvl9pPr marL="1828800" algn="l" defTabSz="1001713" rtl="0" fontAlgn="base">
        <a:spcBef>
          <a:spcPct val="0"/>
        </a:spcBef>
        <a:spcAft>
          <a:spcPct val="0"/>
        </a:spcAft>
        <a:defRPr sz="9400">
          <a:solidFill>
            <a:schemeClr val="tx2"/>
          </a:solidFill>
          <a:latin typeface="Arial Black" pitchFamily="34" charset="0"/>
        </a:defRPr>
      </a:lvl9pPr>
    </p:titleStyle>
    <p:bodyStyle>
      <a:lvl1pPr marL="374650" indent="-374650" algn="l" defTabSz="1001713" rtl="0" eaLnBrk="0" fontAlgn="base" hangingPunct="0">
        <a:spcBef>
          <a:spcPct val="20000"/>
        </a:spcBef>
        <a:spcAft>
          <a:spcPct val="0"/>
        </a:spcAft>
        <a:buChar char="•"/>
        <a:defRPr sz="3300">
          <a:solidFill>
            <a:schemeClr val="tx1"/>
          </a:solidFill>
          <a:latin typeface="+mn-lt"/>
          <a:ea typeface="+mn-ea"/>
          <a:cs typeface="+mn-cs"/>
        </a:defRPr>
      </a:lvl1pPr>
      <a:lvl2pPr marL="809625" indent="-307975" algn="l" defTabSz="1001713" rtl="0" eaLnBrk="0" fontAlgn="base" hangingPunct="0">
        <a:spcBef>
          <a:spcPct val="20000"/>
        </a:spcBef>
        <a:spcAft>
          <a:spcPct val="0"/>
        </a:spcAft>
        <a:buChar char="–"/>
        <a:defRPr sz="3300">
          <a:solidFill>
            <a:schemeClr val="tx1"/>
          </a:solidFill>
          <a:latin typeface="+mn-lt"/>
        </a:defRPr>
      </a:lvl2pPr>
      <a:lvl3pPr marL="1250950" indent="-249238" algn="l" defTabSz="1001713" rtl="0" eaLnBrk="0" fontAlgn="base" hangingPunct="0">
        <a:spcBef>
          <a:spcPct val="20000"/>
        </a:spcBef>
        <a:spcAft>
          <a:spcPct val="0"/>
        </a:spcAft>
        <a:buChar char="•"/>
        <a:defRPr sz="2700">
          <a:solidFill>
            <a:schemeClr val="tx1"/>
          </a:solidFill>
          <a:latin typeface="+mn-lt"/>
        </a:defRPr>
      </a:lvl3pPr>
      <a:lvl4pPr marL="1752600" indent="-249238" algn="l" defTabSz="1001713" rtl="0" eaLnBrk="0" fontAlgn="base" hangingPunct="0">
        <a:spcBef>
          <a:spcPct val="20000"/>
        </a:spcBef>
        <a:spcAft>
          <a:spcPct val="0"/>
        </a:spcAft>
        <a:buChar char="–"/>
        <a:defRPr sz="2100">
          <a:solidFill>
            <a:schemeClr val="tx1"/>
          </a:solidFill>
          <a:latin typeface="+mn-lt"/>
        </a:defRPr>
      </a:lvl4pPr>
      <a:lvl5pPr marL="2254250" indent="-252413" algn="l" defTabSz="1001713" rtl="0" eaLnBrk="0" fontAlgn="base" hangingPunct="0">
        <a:spcBef>
          <a:spcPct val="20000"/>
        </a:spcBef>
        <a:spcAft>
          <a:spcPct val="0"/>
        </a:spcAft>
        <a:buChar char="»"/>
        <a:defRPr sz="2100">
          <a:solidFill>
            <a:schemeClr val="tx1"/>
          </a:solidFill>
          <a:latin typeface="+mn-lt"/>
        </a:defRPr>
      </a:lvl5pPr>
      <a:lvl6pPr marL="2711450" indent="-252413" algn="l" defTabSz="1001713" rtl="0" fontAlgn="base">
        <a:spcBef>
          <a:spcPct val="20000"/>
        </a:spcBef>
        <a:spcAft>
          <a:spcPct val="0"/>
        </a:spcAft>
        <a:buChar char="»"/>
        <a:defRPr sz="2100">
          <a:solidFill>
            <a:schemeClr val="tx1"/>
          </a:solidFill>
          <a:latin typeface="+mn-lt"/>
        </a:defRPr>
      </a:lvl6pPr>
      <a:lvl7pPr marL="3168650" indent="-252413" algn="l" defTabSz="1001713" rtl="0" fontAlgn="base">
        <a:spcBef>
          <a:spcPct val="20000"/>
        </a:spcBef>
        <a:spcAft>
          <a:spcPct val="0"/>
        </a:spcAft>
        <a:buChar char="»"/>
        <a:defRPr sz="2100">
          <a:solidFill>
            <a:schemeClr val="tx1"/>
          </a:solidFill>
          <a:latin typeface="+mn-lt"/>
        </a:defRPr>
      </a:lvl7pPr>
      <a:lvl8pPr marL="3625850" indent="-252413" algn="l" defTabSz="1001713" rtl="0" fontAlgn="base">
        <a:spcBef>
          <a:spcPct val="20000"/>
        </a:spcBef>
        <a:spcAft>
          <a:spcPct val="0"/>
        </a:spcAft>
        <a:buChar char="»"/>
        <a:defRPr sz="2100">
          <a:solidFill>
            <a:schemeClr val="tx1"/>
          </a:solidFill>
          <a:latin typeface="+mn-lt"/>
        </a:defRPr>
      </a:lvl8pPr>
      <a:lvl9pPr marL="4083050" indent="-252413" algn="l" defTabSz="1001713" rtl="0" fontAlgn="base">
        <a:spcBef>
          <a:spcPct val="20000"/>
        </a:spcBef>
        <a:spcAft>
          <a:spcPct val="0"/>
        </a:spcAft>
        <a:buChar char="»"/>
        <a:defRPr sz="21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69900">
            <a:alpha val="70195"/>
          </a:srgbClr>
        </a:solidFill>
        <a:effectLst/>
      </p:bgPr>
    </p:bg>
    <p:spTree>
      <p:nvGrpSpPr>
        <p:cNvPr id="1" name=""/>
        <p:cNvGrpSpPr/>
        <p:nvPr/>
      </p:nvGrpSpPr>
      <p:grpSpPr>
        <a:xfrm>
          <a:off x="0" y="0"/>
          <a:ext cx="0" cy="0"/>
          <a:chOff x="0" y="0"/>
          <a:chExt cx="0" cy="0"/>
        </a:xfrm>
      </p:grpSpPr>
      <p:sp>
        <p:nvSpPr>
          <p:cNvPr id="100354" name="Rectangle 2"/>
          <p:cNvSpPr>
            <a:spLocks noChangeArrowheads="1"/>
          </p:cNvSpPr>
          <p:nvPr userDrawn="1"/>
        </p:nvSpPr>
        <p:spPr bwMode="auto">
          <a:xfrm>
            <a:off x="0" y="4953000"/>
            <a:ext cx="51206400" cy="27965400"/>
          </a:xfrm>
          <a:prstGeom prst="rect">
            <a:avLst/>
          </a:prstGeom>
          <a:solidFill>
            <a:srgbClr val="AABAC9"/>
          </a:solidFill>
          <a:ln w="9525">
            <a:solidFill>
              <a:schemeClr val="tx1"/>
            </a:solidFill>
            <a:miter lim="800000"/>
            <a:headEnd/>
            <a:tailEnd/>
          </a:ln>
          <a:effectLst/>
        </p:spPr>
        <p:txBody>
          <a:bodyPr wrap="none" anchor="ctr"/>
          <a:lstStyle/>
          <a:p>
            <a:pPr>
              <a:spcBef>
                <a:spcPct val="20000"/>
              </a:spcBef>
              <a:buFontTx/>
              <a:buChar char="•"/>
              <a:defRPr/>
            </a:pPr>
            <a:endParaRPr lang="pt-PT"/>
          </a:p>
        </p:txBody>
      </p:sp>
      <p:sp>
        <p:nvSpPr>
          <p:cNvPr id="100355" name="Rectangle 3"/>
          <p:cNvSpPr>
            <a:spLocks noChangeArrowheads="1"/>
          </p:cNvSpPr>
          <p:nvPr userDrawn="1"/>
        </p:nvSpPr>
        <p:spPr bwMode="auto">
          <a:xfrm>
            <a:off x="0" y="0"/>
            <a:ext cx="51206400" cy="4772025"/>
          </a:xfrm>
          <a:prstGeom prst="rect">
            <a:avLst/>
          </a:prstGeom>
          <a:solidFill>
            <a:srgbClr val="D7D7D7"/>
          </a:solidFill>
          <a:ln w="9525">
            <a:solidFill>
              <a:schemeClr val="tx1"/>
            </a:solidFill>
            <a:miter lim="800000"/>
            <a:headEnd/>
            <a:tailEnd/>
          </a:ln>
          <a:effectLst/>
        </p:spPr>
        <p:txBody>
          <a:bodyPr wrap="none" anchor="ctr"/>
          <a:lstStyle/>
          <a:p>
            <a:pPr>
              <a:spcBef>
                <a:spcPct val="20000"/>
              </a:spcBef>
              <a:buFontTx/>
              <a:buChar char="•"/>
              <a:defRPr/>
            </a:pPr>
            <a:endParaRPr lang="pt-PT"/>
          </a:p>
        </p:txBody>
      </p:sp>
      <p:sp>
        <p:nvSpPr>
          <p:cNvPr id="100356" name="Rectangle 4"/>
          <p:cNvSpPr>
            <a:spLocks noChangeArrowheads="1"/>
          </p:cNvSpPr>
          <p:nvPr userDrawn="1"/>
        </p:nvSpPr>
        <p:spPr bwMode="auto">
          <a:xfrm>
            <a:off x="0" y="4800600"/>
            <a:ext cx="51206400" cy="130175"/>
          </a:xfrm>
          <a:prstGeom prst="rect">
            <a:avLst/>
          </a:prstGeom>
          <a:solidFill>
            <a:srgbClr val="660000"/>
          </a:solidFill>
          <a:ln w="9525">
            <a:noFill/>
            <a:miter lim="800000"/>
            <a:headEnd/>
            <a:tailEnd/>
          </a:ln>
          <a:effectLst/>
        </p:spPr>
        <p:txBody>
          <a:bodyPr wrap="none" anchor="ctr"/>
          <a:lstStyle/>
          <a:p>
            <a:pPr>
              <a:spcBef>
                <a:spcPct val="20000"/>
              </a:spcBef>
              <a:buFontTx/>
              <a:buChar char="•"/>
              <a:defRPr/>
            </a:pPr>
            <a:endParaRPr lang="pt-PT"/>
          </a:p>
        </p:txBody>
      </p:sp>
      <p:sp>
        <p:nvSpPr>
          <p:cNvPr id="100358" name="Rectangle 6"/>
          <p:cNvSpPr>
            <a:spLocks noChangeArrowheads="1"/>
          </p:cNvSpPr>
          <p:nvPr userDrawn="1"/>
        </p:nvSpPr>
        <p:spPr bwMode="auto">
          <a:xfrm>
            <a:off x="773113" y="5638800"/>
            <a:ext cx="24269700" cy="26549350"/>
          </a:xfrm>
          <a:prstGeom prst="rect">
            <a:avLst/>
          </a:prstGeom>
          <a:solidFill>
            <a:srgbClr val="D7D7D7"/>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100359" name="Rectangle 7"/>
          <p:cNvSpPr>
            <a:spLocks noChangeArrowheads="1"/>
          </p:cNvSpPr>
          <p:nvPr userDrawn="1"/>
        </p:nvSpPr>
        <p:spPr bwMode="auto">
          <a:xfrm>
            <a:off x="25985788" y="5638800"/>
            <a:ext cx="11645900" cy="26549350"/>
          </a:xfrm>
          <a:prstGeom prst="rect">
            <a:avLst/>
          </a:prstGeom>
          <a:solidFill>
            <a:srgbClr val="D7D7D7"/>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100360" name="Rectangle 8"/>
          <p:cNvSpPr>
            <a:spLocks noChangeArrowheads="1"/>
          </p:cNvSpPr>
          <p:nvPr userDrawn="1"/>
        </p:nvSpPr>
        <p:spPr bwMode="auto">
          <a:xfrm>
            <a:off x="38582600" y="5638800"/>
            <a:ext cx="11645900" cy="26549350"/>
          </a:xfrm>
          <a:prstGeom prst="rect">
            <a:avLst/>
          </a:prstGeom>
          <a:solidFill>
            <a:srgbClr val="D7D7D7"/>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100361" name="Text Box 9"/>
          <p:cNvSpPr txBox="1">
            <a:spLocks noChangeArrowheads="1"/>
          </p:cNvSpPr>
          <p:nvPr userDrawn="1"/>
        </p:nvSpPr>
        <p:spPr bwMode="auto">
          <a:xfrm>
            <a:off x="704850" y="32388175"/>
            <a:ext cx="2933700" cy="355600"/>
          </a:xfrm>
          <a:prstGeom prst="rect">
            <a:avLst/>
          </a:prstGeom>
          <a:noFill/>
          <a:ln w="9525">
            <a:noFill/>
            <a:miter lim="800000"/>
            <a:headEnd/>
            <a:tailEnd/>
          </a:ln>
          <a:effectLst/>
        </p:spPr>
        <p:txBody>
          <a:bodyPr lIns="100125" tIns="50060" rIns="100125" bIns="50060">
            <a:spAutoFit/>
          </a:bodyPr>
          <a:lstStyle/>
          <a:p>
            <a:pPr defTabSz="1001713" eaLnBrk="0" hangingPunct="0">
              <a:lnSpc>
                <a:spcPct val="65000"/>
              </a:lnSpc>
              <a:spcBef>
                <a:spcPct val="50000"/>
              </a:spcBef>
              <a:defRPr/>
            </a:pPr>
            <a:r>
              <a:rPr lang="en-US" sz="600" b="1">
                <a:solidFill>
                  <a:schemeClr val="bg2"/>
                </a:solidFill>
                <a:latin typeface="Arial" charset="0"/>
              </a:rPr>
              <a:t>POSTER TEMPLATES BY:</a:t>
            </a:r>
          </a:p>
          <a:p>
            <a:pPr defTabSz="1001713" eaLnBrk="0" hangingPunct="0">
              <a:lnSpc>
                <a:spcPct val="65000"/>
              </a:lnSpc>
              <a:spcBef>
                <a:spcPct val="50000"/>
              </a:spcBef>
              <a:defRPr/>
            </a:pPr>
            <a:r>
              <a:rPr lang="en-US" sz="1100" b="1">
                <a:solidFill>
                  <a:schemeClr val="bg2"/>
                </a:solidFill>
                <a:latin typeface="Arial" charset="0"/>
              </a:rPr>
              <a:t>www.POSTERPRESENTATIONS.com</a:t>
            </a:r>
          </a:p>
        </p:txBody>
      </p:sp>
      <p:sp>
        <p:nvSpPr>
          <p:cNvPr id="25609" name="Rectangle 10"/>
          <p:cNvSpPr>
            <a:spLocks noGrp="1" noChangeArrowheads="1"/>
          </p:cNvSpPr>
          <p:nvPr>
            <p:ph type="title"/>
          </p:nvPr>
        </p:nvSpPr>
        <p:spPr bwMode="auto">
          <a:xfrm>
            <a:off x="1120775" y="1273175"/>
            <a:ext cx="48912463" cy="2203450"/>
          </a:xfrm>
          <a:prstGeom prst="rect">
            <a:avLst/>
          </a:prstGeom>
          <a:noFill/>
          <a:ln w="9525">
            <a:noFill/>
            <a:miter lim="800000"/>
            <a:headEnd/>
            <a:tailEnd/>
          </a:ln>
        </p:spPr>
        <p:txBody>
          <a:bodyPr vert="horz" wrap="square" lIns="100125" tIns="50060" rIns="100125" bIns="50060" numCol="1" anchor="ctr" anchorCtr="0" compatLnSpc="1">
            <a:prstTxWarp prst="textNoShape">
              <a:avLst/>
            </a:prstTxWarp>
          </a:bodyPr>
          <a:lstStyle/>
          <a:p>
            <a:pPr lvl="0"/>
            <a:r>
              <a:rPr lang="en-US" smtClean="0"/>
              <a:t>Click to edit Master title style</a:t>
            </a:r>
          </a:p>
        </p:txBody>
      </p:sp>
      <p:sp>
        <p:nvSpPr>
          <p:cNvPr id="25610" name="Rectangle 11"/>
          <p:cNvSpPr>
            <a:spLocks noGrp="1" noChangeArrowheads="1"/>
          </p:cNvSpPr>
          <p:nvPr>
            <p:ph type="body" idx="1"/>
          </p:nvPr>
        </p:nvSpPr>
        <p:spPr bwMode="auto">
          <a:xfrm>
            <a:off x="2009775" y="7254875"/>
            <a:ext cx="9680575" cy="24803100"/>
          </a:xfrm>
          <a:prstGeom prst="rect">
            <a:avLst/>
          </a:prstGeom>
          <a:noFill/>
          <a:ln w="9525">
            <a:noFill/>
            <a:miter lim="800000"/>
            <a:headEnd/>
            <a:tailEnd/>
          </a:ln>
        </p:spPr>
        <p:txBody>
          <a:bodyPr vert="horz" wrap="square" lIns="100125" tIns="50060" rIns="100125" bIns="5006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1001713" rtl="0" eaLnBrk="0" fontAlgn="base" hangingPunct="0">
        <a:spcBef>
          <a:spcPct val="0"/>
        </a:spcBef>
        <a:spcAft>
          <a:spcPct val="0"/>
        </a:spcAft>
        <a:defRPr sz="9400">
          <a:solidFill>
            <a:schemeClr val="tx2"/>
          </a:solidFill>
          <a:latin typeface="+mj-lt"/>
          <a:ea typeface="+mj-ea"/>
          <a:cs typeface="+mj-cs"/>
        </a:defRPr>
      </a:lvl1pPr>
      <a:lvl2pPr algn="l" defTabSz="1001713" rtl="0" eaLnBrk="0" fontAlgn="base" hangingPunct="0">
        <a:spcBef>
          <a:spcPct val="0"/>
        </a:spcBef>
        <a:spcAft>
          <a:spcPct val="0"/>
        </a:spcAft>
        <a:defRPr sz="9400">
          <a:solidFill>
            <a:schemeClr val="tx2"/>
          </a:solidFill>
          <a:latin typeface="Arial Black" pitchFamily="34" charset="0"/>
        </a:defRPr>
      </a:lvl2pPr>
      <a:lvl3pPr algn="l" defTabSz="1001713" rtl="0" eaLnBrk="0" fontAlgn="base" hangingPunct="0">
        <a:spcBef>
          <a:spcPct val="0"/>
        </a:spcBef>
        <a:spcAft>
          <a:spcPct val="0"/>
        </a:spcAft>
        <a:defRPr sz="9400">
          <a:solidFill>
            <a:schemeClr val="tx2"/>
          </a:solidFill>
          <a:latin typeface="Arial Black" pitchFamily="34" charset="0"/>
        </a:defRPr>
      </a:lvl3pPr>
      <a:lvl4pPr algn="l" defTabSz="1001713" rtl="0" eaLnBrk="0" fontAlgn="base" hangingPunct="0">
        <a:spcBef>
          <a:spcPct val="0"/>
        </a:spcBef>
        <a:spcAft>
          <a:spcPct val="0"/>
        </a:spcAft>
        <a:defRPr sz="9400">
          <a:solidFill>
            <a:schemeClr val="tx2"/>
          </a:solidFill>
          <a:latin typeface="Arial Black" pitchFamily="34" charset="0"/>
        </a:defRPr>
      </a:lvl4pPr>
      <a:lvl5pPr algn="l" defTabSz="1001713" rtl="0" eaLnBrk="0" fontAlgn="base" hangingPunct="0">
        <a:spcBef>
          <a:spcPct val="0"/>
        </a:spcBef>
        <a:spcAft>
          <a:spcPct val="0"/>
        </a:spcAft>
        <a:defRPr sz="9400">
          <a:solidFill>
            <a:schemeClr val="tx2"/>
          </a:solidFill>
          <a:latin typeface="Arial Black" pitchFamily="34" charset="0"/>
        </a:defRPr>
      </a:lvl5pPr>
      <a:lvl6pPr marL="457200" algn="l" defTabSz="1001713" rtl="0" fontAlgn="base">
        <a:spcBef>
          <a:spcPct val="0"/>
        </a:spcBef>
        <a:spcAft>
          <a:spcPct val="0"/>
        </a:spcAft>
        <a:defRPr sz="9400">
          <a:solidFill>
            <a:schemeClr val="tx2"/>
          </a:solidFill>
          <a:latin typeface="Arial Black" pitchFamily="34" charset="0"/>
        </a:defRPr>
      </a:lvl6pPr>
      <a:lvl7pPr marL="914400" algn="l" defTabSz="1001713" rtl="0" fontAlgn="base">
        <a:spcBef>
          <a:spcPct val="0"/>
        </a:spcBef>
        <a:spcAft>
          <a:spcPct val="0"/>
        </a:spcAft>
        <a:defRPr sz="9400">
          <a:solidFill>
            <a:schemeClr val="tx2"/>
          </a:solidFill>
          <a:latin typeface="Arial Black" pitchFamily="34" charset="0"/>
        </a:defRPr>
      </a:lvl7pPr>
      <a:lvl8pPr marL="1371600" algn="l" defTabSz="1001713" rtl="0" fontAlgn="base">
        <a:spcBef>
          <a:spcPct val="0"/>
        </a:spcBef>
        <a:spcAft>
          <a:spcPct val="0"/>
        </a:spcAft>
        <a:defRPr sz="9400">
          <a:solidFill>
            <a:schemeClr val="tx2"/>
          </a:solidFill>
          <a:latin typeface="Arial Black" pitchFamily="34" charset="0"/>
        </a:defRPr>
      </a:lvl8pPr>
      <a:lvl9pPr marL="1828800" algn="l" defTabSz="1001713" rtl="0" fontAlgn="base">
        <a:spcBef>
          <a:spcPct val="0"/>
        </a:spcBef>
        <a:spcAft>
          <a:spcPct val="0"/>
        </a:spcAft>
        <a:defRPr sz="9400">
          <a:solidFill>
            <a:schemeClr val="tx2"/>
          </a:solidFill>
          <a:latin typeface="Arial Black" pitchFamily="34" charset="0"/>
        </a:defRPr>
      </a:lvl9pPr>
    </p:titleStyle>
    <p:bodyStyle>
      <a:lvl1pPr marL="374650" indent="-374650" algn="l" defTabSz="1001713" rtl="0" eaLnBrk="0" fontAlgn="base" hangingPunct="0">
        <a:spcBef>
          <a:spcPct val="20000"/>
        </a:spcBef>
        <a:spcAft>
          <a:spcPct val="0"/>
        </a:spcAft>
        <a:buChar char="•"/>
        <a:defRPr sz="3300">
          <a:solidFill>
            <a:schemeClr val="tx1"/>
          </a:solidFill>
          <a:latin typeface="+mn-lt"/>
          <a:ea typeface="+mn-ea"/>
          <a:cs typeface="+mn-cs"/>
        </a:defRPr>
      </a:lvl1pPr>
      <a:lvl2pPr marL="809625" indent="-307975" algn="l" defTabSz="1001713" rtl="0" eaLnBrk="0" fontAlgn="base" hangingPunct="0">
        <a:spcBef>
          <a:spcPct val="20000"/>
        </a:spcBef>
        <a:spcAft>
          <a:spcPct val="0"/>
        </a:spcAft>
        <a:buChar char="–"/>
        <a:defRPr sz="3300">
          <a:solidFill>
            <a:schemeClr val="tx1"/>
          </a:solidFill>
          <a:latin typeface="+mn-lt"/>
        </a:defRPr>
      </a:lvl2pPr>
      <a:lvl3pPr marL="1250950" indent="-249238" algn="l" defTabSz="1001713" rtl="0" eaLnBrk="0" fontAlgn="base" hangingPunct="0">
        <a:spcBef>
          <a:spcPct val="20000"/>
        </a:spcBef>
        <a:spcAft>
          <a:spcPct val="0"/>
        </a:spcAft>
        <a:buChar char="•"/>
        <a:defRPr sz="2700">
          <a:solidFill>
            <a:schemeClr val="tx1"/>
          </a:solidFill>
          <a:latin typeface="+mn-lt"/>
        </a:defRPr>
      </a:lvl3pPr>
      <a:lvl4pPr marL="1752600" indent="-249238" algn="l" defTabSz="1001713" rtl="0" eaLnBrk="0" fontAlgn="base" hangingPunct="0">
        <a:spcBef>
          <a:spcPct val="20000"/>
        </a:spcBef>
        <a:spcAft>
          <a:spcPct val="0"/>
        </a:spcAft>
        <a:buChar char="–"/>
        <a:defRPr sz="2100">
          <a:solidFill>
            <a:schemeClr val="tx1"/>
          </a:solidFill>
          <a:latin typeface="+mn-lt"/>
        </a:defRPr>
      </a:lvl4pPr>
      <a:lvl5pPr marL="2254250" indent="-252413" algn="l" defTabSz="1001713" rtl="0" eaLnBrk="0" fontAlgn="base" hangingPunct="0">
        <a:spcBef>
          <a:spcPct val="20000"/>
        </a:spcBef>
        <a:spcAft>
          <a:spcPct val="0"/>
        </a:spcAft>
        <a:buChar char="»"/>
        <a:defRPr sz="2100">
          <a:solidFill>
            <a:schemeClr val="tx1"/>
          </a:solidFill>
          <a:latin typeface="+mn-lt"/>
        </a:defRPr>
      </a:lvl5pPr>
      <a:lvl6pPr marL="2711450" indent="-252413" algn="l" defTabSz="1001713" rtl="0" fontAlgn="base">
        <a:spcBef>
          <a:spcPct val="20000"/>
        </a:spcBef>
        <a:spcAft>
          <a:spcPct val="0"/>
        </a:spcAft>
        <a:buChar char="»"/>
        <a:defRPr sz="2100">
          <a:solidFill>
            <a:schemeClr val="tx1"/>
          </a:solidFill>
          <a:latin typeface="+mn-lt"/>
        </a:defRPr>
      </a:lvl6pPr>
      <a:lvl7pPr marL="3168650" indent="-252413" algn="l" defTabSz="1001713" rtl="0" fontAlgn="base">
        <a:spcBef>
          <a:spcPct val="20000"/>
        </a:spcBef>
        <a:spcAft>
          <a:spcPct val="0"/>
        </a:spcAft>
        <a:buChar char="»"/>
        <a:defRPr sz="2100">
          <a:solidFill>
            <a:schemeClr val="tx1"/>
          </a:solidFill>
          <a:latin typeface="+mn-lt"/>
        </a:defRPr>
      </a:lvl7pPr>
      <a:lvl8pPr marL="3625850" indent="-252413" algn="l" defTabSz="1001713" rtl="0" fontAlgn="base">
        <a:spcBef>
          <a:spcPct val="20000"/>
        </a:spcBef>
        <a:spcAft>
          <a:spcPct val="0"/>
        </a:spcAft>
        <a:buChar char="»"/>
        <a:defRPr sz="2100">
          <a:solidFill>
            <a:schemeClr val="tx1"/>
          </a:solidFill>
          <a:latin typeface="+mn-lt"/>
        </a:defRPr>
      </a:lvl8pPr>
      <a:lvl9pPr marL="4083050" indent="-252413" algn="l" defTabSz="1001713" rtl="0" fontAlgn="base">
        <a:spcBef>
          <a:spcPct val="20000"/>
        </a:spcBef>
        <a:spcAft>
          <a:spcPct val="0"/>
        </a:spcAft>
        <a:buChar char="»"/>
        <a:defRPr sz="21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69900">
            <a:alpha val="70195"/>
          </a:srgbClr>
        </a:solidFill>
        <a:effectLst/>
      </p:bgPr>
    </p:bg>
    <p:spTree>
      <p:nvGrpSpPr>
        <p:cNvPr id="1" name=""/>
        <p:cNvGrpSpPr/>
        <p:nvPr/>
      </p:nvGrpSpPr>
      <p:grpSpPr>
        <a:xfrm>
          <a:off x="0" y="0"/>
          <a:ext cx="0" cy="0"/>
          <a:chOff x="0" y="0"/>
          <a:chExt cx="0" cy="0"/>
        </a:xfrm>
      </p:grpSpPr>
      <p:sp>
        <p:nvSpPr>
          <p:cNvPr id="102402" name="Rectangle 2"/>
          <p:cNvSpPr>
            <a:spLocks noChangeArrowheads="1"/>
          </p:cNvSpPr>
          <p:nvPr userDrawn="1"/>
        </p:nvSpPr>
        <p:spPr bwMode="auto">
          <a:xfrm>
            <a:off x="0" y="4953000"/>
            <a:ext cx="51206400" cy="27965400"/>
          </a:xfrm>
          <a:prstGeom prst="rect">
            <a:avLst/>
          </a:prstGeom>
          <a:solidFill>
            <a:srgbClr val="AABAC9"/>
          </a:solidFill>
          <a:ln w="9525">
            <a:solidFill>
              <a:schemeClr val="tx1"/>
            </a:solidFill>
            <a:miter lim="800000"/>
            <a:headEnd/>
            <a:tailEnd/>
          </a:ln>
          <a:effectLst/>
        </p:spPr>
        <p:txBody>
          <a:bodyPr wrap="none" anchor="ctr"/>
          <a:lstStyle/>
          <a:p>
            <a:pPr>
              <a:spcBef>
                <a:spcPct val="20000"/>
              </a:spcBef>
              <a:buFontTx/>
              <a:buChar char="•"/>
              <a:defRPr/>
            </a:pPr>
            <a:endParaRPr lang="pt-PT"/>
          </a:p>
        </p:txBody>
      </p:sp>
      <p:sp>
        <p:nvSpPr>
          <p:cNvPr id="102403" name="Rectangle 3"/>
          <p:cNvSpPr>
            <a:spLocks noChangeArrowheads="1"/>
          </p:cNvSpPr>
          <p:nvPr userDrawn="1"/>
        </p:nvSpPr>
        <p:spPr bwMode="auto">
          <a:xfrm>
            <a:off x="0" y="0"/>
            <a:ext cx="51206400" cy="4772025"/>
          </a:xfrm>
          <a:prstGeom prst="rect">
            <a:avLst/>
          </a:prstGeom>
          <a:solidFill>
            <a:srgbClr val="D7D7D7"/>
          </a:solidFill>
          <a:ln w="9525">
            <a:solidFill>
              <a:schemeClr val="tx1"/>
            </a:solidFill>
            <a:miter lim="800000"/>
            <a:headEnd/>
            <a:tailEnd/>
          </a:ln>
          <a:effectLst/>
        </p:spPr>
        <p:txBody>
          <a:bodyPr wrap="none" anchor="ctr"/>
          <a:lstStyle/>
          <a:p>
            <a:pPr>
              <a:spcBef>
                <a:spcPct val="20000"/>
              </a:spcBef>
              <a:buFontTx/>
              <a:buChar char="•"/>
              <a:defRPr/>
            </a:pPr>
            <a:endParaRPr lang="pt-PT"/>
          </a:p>
        </p:txBody>
      </p:sp>
      <p:sp>
        <p:nvSpPr>
          <p:cNvPr id="102404" name="Rectangle 4"/>
          <p:cNvSpPr>
            <a:spLocks noChangeArrowheads="1"/>
          </p:cNvSpPr>
          <p:nvPr userDrawn="1"/>
        </p:nvSpPr>
        <p:spPr bwMode="auto">
          <a:xfrm>
            <a:off x="0" y="4800600"/>
            <a:ext cx="51206400" cy="130175"/>
          </a:xfrm>
          <a:prstGeom prst="rect">
            <a:avLst/>
          </a:prstGeom>
          <a:solidFill>
            <a:srgbClr val="660000"/>
          </a:solidFill>
          <a:ln w="9525">
            <a:noFill/>
            <a:miter lim="800000"/>
            <a:headEnd/>
            <a:tailEnd/>
          </a:ln>
          <a:effectLst/>
        </p:spPr>
        <p:txBody>
          <a:bodyPr wrap="none" anchor="ctr"/>
          <a:lstStyle/>
          <a:p>
            <a:pPr>
              <a:spcBef>
                <a:spcPct val="20000"/>
              </a:spcBef>
              <a:buFontTx/>
              <a:buChar char="•"/>
              <a:defRPr/>
            </a:pPr>
            <a:endParaRPr lang="pt-PT"/>
          </a:p>
        </p:txBody>
      </p:sp>
      <p:sp>
        <p:nvSpPr>
          <p:cNvPr id="102405" name="Rectangle 5"/>
          <p:cNvSpPr>
            <a:spLocks noChangeArrowheads="1"/>
          </p:cNvSpPr>
          <p:nvPr userDrawn="1"/>
        </p:nvSpPr>
        <p:spPr bwMode="auto">
          <a:xfrm>
            <a:off x="800100" y="5638800"/>
            <a:ext cx="11645900" cy="26549350"/>
          </a:xfrm>
          <a:prstGeom prst="rect">
            <a:avLst/>
          </a:prstGeom>
          <a:solidFill>
            <a:srgbClr val="D7D7D7"/>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102406" name="Rectangle 6"/>
          <p:cNvSpPr>
            <a:spLocks noChangeArrowheads="1"/>
          </p:cNvSpPr>
          <p:nvPr userDrawn="1"/>
        </p:nvSpPr>
        <p:spPr bwMode="auto">
          <a:xfrm>
            <a:off x="13396913" y="5638800"/>
            <a:ext cx="11645900" cy="26549350"/>
          </a:xfrm>
          <a:prstGeom prst="rect">
            <a:avLst/>
          </a:prstGeom>
          <a:solidFill>
            <a:srgbClr val="D7D7D7"/>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102407" name="Rectangle 7"/>
          <p:cNvSpPr>
            <a:spLocks noChangeArrowheads="1"/>
          </p:cNvSpPr>
          <p:nvPr userDrawn="1"/>
        </p:nvSpPr>
        <p:spPr bwMode="auto">
          <a:xfrm>
            <a:off x="25985788" y="5638800"/>
            <a:ext cx="24209375" cy="26549350"/>
          </a:xfrm>
          <a:prstGeom prst="rect">
            <a:avLst/>
          </a:prstGeom>
          <a:solidFill>
            <a:srgbClr val="D7D7D7"/>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102409" name="Text Box 9"/>
          <p:cNvSpPr txBox="1">
            <a:spLocks noChangeArrowheads="1"/>
          </p:cNvSpPr>
          <p:nvPr userDrawn="1"/>
        </p:nvSpPr>
        <p:spPr bwMode="auto">
          <a:xfrm>
            <a:off x="704850" y="32388175"/>
            <a:ext cx="2933700" cy="355600"/>
          </a:xfrm>
          <a:prstGeom prst="rect">
            <a:avLst/>
          </a:prstGeom>
          <a:noFill/>
          <a:ln w="9525">
            <a:noFill/>
            <a:miter lim="800000"/>
            <a:headEnd/>
            <a:tailEnd/>
          </a:ln>
          <a:effectLst/>
        </p:spPr>
        <p:txBody>
          <a:bodyPr lIns="100125" tIns="50060" rIns="100125" bIns="50060">
            <a:spAutoFit/>
          </a:bodyPr>
          <a:lstStyle/>
          <a:p>
            <a:pPr defTabSz="1001713" eaLnBrk="0" hangingPunct="0">
              <a:lnSpc>
                <a:spcPct val="65000"/>
              </a:lnSpc>
              <a:spcBef>
                <a:spcPct val="50000"/>
              </a:spcBef>
              <a:defRPr/>
            </a:pPr>
            <a:r>
              <a:rPr lang="en-US" sz="600" b="1">
                <a:solidFill>
                  <a:schemeClr val="bg2"/>
                </a:solidFill>
                <a:latin typeface="Arial" charset="0"/>
              </a:rPr>
              <a:t>POSTER TEMPLATES BY:</a:t>
            </a:r>
          </a:p>
          <a:p>
            <a:pPr defTabSz="1001713" eaLnBrk="0" hangingPunct="0">
              <a:lnSpc>
                <a:spcPct val="65000"/>
              </a:lnSpc>
              <a:spcBef>
                <a:spcPct val="50000"/>
              </a:spcBef>
              <a:defRPr/>
            </a:pPr>
            <a:r>
              <a:rPr lang="en-US" sz="1100" b="1">
                <a:solidFill>
                  <a:schemeClr val="bg2"/>
                </a:solidFill>
                <a:latin typeface="Arial" charset="0"/>
              </a:rPr>
              <a:t>www.POSTERPRESENTATIONS.com</a:t>
            </a:r>
          </a:p>
        </p:txBody>
      </p:sp>
      <p:sp>
        <p:nvSpPr>
          <p:cNvPr id="37897" name="Rectangle 10"/>
          <p:cNvSpPr>
            <a:spLocks noGrp="1" noChangeArrowheads="1"/>
          </p:cNvSpPr>
          <p:nvPr>
            <p:ph type="title"/>
          </p:nvPr>
        </p:nvSpPr>
        <p:spPr bwMode="auto">
          <a:xfrm>
            <a:off x="1120775" y="1273175"/>
            <a:ext cx="48912463" cy="2203450"/>
          </a:xfrm>
          <a:prstGeom prst="rect">
            <a:avLst/>
          </a:prstGeom>
          <a:noFill/>
          <a:ln w="9525">
            <a:noFill/>
            <a:miter lim="800000"/>
            <a:headEnd/>
            <a:tailEnd/>
          </a:ln>
        </p:spPr>
        <p:txBody>
          <a:bodyPr vert="horz" wrap="square" lIns="100125" tIns="50060" rIns="100125" bIns="50060" numCol="1" anchor="ctr" anchorCtr="0" compatLnSpc="1">
            <a:prstTxWarp prst="textNoShape">
              <a:avLst/>
            </a:prstTxWarp>
          </a:bodyPr>
          <a:lstStyle/>
          <a:p>
            <a:pPr lvl="0"/>
            <a:r>
              <a:rPr lang="en-US" smtClean="0"/>
              <a:t>Click to edit Master title style</a:t>
            </a:r>
          </a:p>
        </p:txBody>
      </p:sp>
      <p:sp>
        <p:nvSpPr>
          <p:cNvPr id="37898" name="Rectangle 11"/>
          <p:cNvSpPr>
            <a:spLocks noGrp="1" noChangeArrowheads="1"/>
          </p:cNvSpPr>
          <p:nvPr>
            <p:ph type="body" idx="1"/>
          </p:nvPr>
        </p:nvSpPr>
        <p:spPr bwMode="auto">
          <a:xfrm>
            <a:off x="2009775" y="7254875"/>
            <a:ext cx="9680575" cy="24803100"/>
          </a:xfrm>
          <a:prstGeom prst="rect">
            <a:avLst/>
          </a:prstGeom>
          <a:noFill/>
          <a:ln w="9525">
            <a:noFill/>
            <a:miter lim="800000"/>
            <a:headEnd/>
            <a:tailEnd/>
          </a:ln>
        </p:spPr>
        <p:txBody>
          <a:bodyPr vert="horz" wrap="square" lIns="100125" tIns="50060" rIns="100125" bIns="5006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1001713" rtl="0" eaLnBrk="0" fontAlgn="base" hangingPunct="0">
        <a:spcBef>
          <a:spcPct val="0"/>
        </a:spcBef>
        <a:spcAft>
          <a:spcPct val="0"/>
        </a:spcAft>
        <a:defRPr sz="9400">
          <a:solidFill>
            <a:schemeClr val="tx2"/>
          </a:solidFill>
          <a:latin typeface="+mj-lt"/>
          <a:ea typeface="+mj-ea"/>
          <a:cs typeface="+mj-cs"/>
        </a:defRPr>
      </a:lvl1pPr>
      <a:lvl2pPr algn="l" defTabSz="1001713" rtl="0" eaLnBrk="0" fontAlgn="base" hangingPunct="0">
        <a:spcBef>
          <a:spcPct val="0"/>
        </a:spcBef>
        <a:spcAft>
          <a:spcPct val="0"/>
        </a:spcAft>
        <a:defRPr sz="9400">
          <a:solidFill>
            <a:schemeClr val="tx2"/>
          </a:solidFill>
          <a:latin typeface="Arial Black" pitchFamily="34" charset="0"/>
        </a:defRPr>
      </a:lvl2pPr>
      <a:lvl3pPr algn="l" defTabSz="1001713" rtl="0" eaLnBrk="0" fontAlgn="base" hangingPunct="0">
        <a:spcBef>
          <a:spcPct val="0"/>
        </a:spcBef>
        <a:spcAft>
          <a:spcPct val="0"/>
        </a:spcAft>
        <a:defRPr sz="9400">
          <a:solidFill>
            <a:schemeClr val="tx2"/>
          </a:solidFill>
          <a:latin typeface="Arial Black" pitchFamily="34" charset="0"/>
        </a:defRPr>
      </a:lvl3pPr>
      <a:lvl4pPr algn="l" defTabSz="1001713" rtl="0" eaLnBrk="0" fontAlgn="base" hangingPunct="0">
        <a:spcBef>
          <a:spcPct val="0"/>
        </a:spcBef>
        <a:spcAft>
          <a:spcPct val="0"/>
        </a:spcAft>
        <a:defRPr sz="9400">
          <a:solidFill>
            <a:schemeClr val="tx2"/>
          </a:solidFill>
          <a:latin typeface="Arial Black" pitchFamily="34" charset="0"/>
        </a:defRPr>
      </a:lvl4pPr>
      <a:lvl5pPr algn="l" defTabSz="1001713" rtl="0" eaLnBrk="0" fontAlgn="base" hangingPunct="0">
        <a:spcBef>
          <a:spcPct val="0"/>
        </a:spcBef>
        <a:spcAft>
          <a:spcPct val="0"/>
        </a:spcAft>
        <a:defRPr sz="9400">
          <a:solidFill>
            <a:schemeClr val="tx2"/>
          </a:solidFill>
          <a:latin typeface="Arial Black" pitchFamily="34" charset="0"/>
        </a:defRPr>
      </a:lvl5pPr>
      <a:lvl6pPr marL="457200" algn="l" defTabSz="1001713" rtl="0" fontAlgn="base">
        <a:spcBef>
          <a:spcPct val="0"/>
        </a:spcBef>
        <a:spcAft>
          <a:spcPct val="0"/>
        </a:spcAft>
        <a:defRPr sz="9400">
          <a:solidFill>
            <a:schemeClr val="tx2"/>
          </a:solidFill>
          <a:latin typeface="Arial Black" pitchFamily="34" charset="0"/>
        </a:defRPr>
      </a:lvl6pPr>
      <a:lvl7pPr marL="914400" algn="l" defTabSz="1001713" rtl="0" fontAlgn="base">
        <a:spcBef>
          <a:spcPct val="0"/>
        </a:spcBef>
        <a:spcAft>
          <a:spcPct val="0"/>
        </a:spcAft>
        <a:defRPr sz="9400">
          <a:solidFill>
            <a:schemeClr val="tx2"/>
          </a:solidFill>
          <a:latin typeface="Arial Black" pitchFamily="34" charset="0"/>
        </a:defRPr>
      </a:lvl7pPr>
      <a:lvl8pPr marL="1371600" algn="l" defTabSz="1001713" rtl="0" fontAlgn="base">
        <a:spcBef>
          <a:spcPct val="0"/>
        </a:spcBef>
        <a:spcAft>
          <a:spcPct val="0"/>
        </a:spcAft>
        <a:defRPr sz="9400">
          <a:solidFill>
            <a:schemeClr val="tx2"/>
          </a:solidFill>
          <a:latin typeface="Arial Black" pitchFamily="34" charset="0"/>
        </a:defRPr>
      </a:lvl8pPr>
      <a:lvl9pPr marL="1828800" algn="l" defTabSz="1001713" rtl="0" fontAlgn="base">
        <a:spcBef>
          <a:spcPct val="0"/>
        </a:spcBef>
        <a:spcAft>
          <a:spcPct val="0"/>
        </a:spcAft>
        <a:defRPr sz="9400">
          <a:solidFill>
            <a:schemeClr val="tx2"/>
          </a:solidFill>
          <a:latin typeface="Arial Black" pitchFamily="34" charset="0"/>
        </a:defRPr>
      </a:lvl9pPr>
    </p:titleStyle>
    <p:bodyStyle>
      <a:lvl1pPr marL="374650" indent="-374650" algn="l" defTabSz="1001713" rtl="0" eaLnBrk="0" fontAlgn="base" hangingPunct="0">
        <a:spcBef>
          <a:spcPct val="20000"/>
        </a:spcBef>
        <a:spcAft>
          <a:spcPct val="0"/>
        </a:spcAft>
        <a:buChar char="•"/>
        <a:defRPr sz="3300">
          <a:solidFill>
            <a:schemeClr val="tx1"/>
          </a:solidFill>
          <a:latin typeface="+mn-lt"/>
          <a:ea typeface="+mn-ea"/>
          <a:cs typeface="+mn-cs"/>
        </a:defRPr>
      </a:lvl1pPr>
      <a:lvl2pPr marL="809625" indent="-307975" algn="l" defTabSz="1001713" rtl="0" eaLnBrk="0" fontAlgn="base" hangingPunct="0">
        <a:spcBef>
          <a:spcPct val="20000"/>
        </a:spcBef>
        <a:spcAft>
          <a:spcPct val="0"/>
        </a:spcAft>
        <a:buChar char="–"/>
        <a:defRPr sz="3300">
          <a:solidFill>
            <a:schemeClr val="tx1"/>
          </a:solidFill>
          <a:latin typeface="+mn-lt"/>
        </a:defRPr>
      </a:lvl2pPr>
      <a:lvl3pPr marL="1250950" indent="-249238" algn="l" defTabSz="1001713" rtl="0" eaLnBrk="0" fontAlgn="base" hangingPunct="0">
        <a:spcBef>
          <a:spcPct val="20000"/>
        </a:spcBef>
        <a:spcAft>
          <a:spcPct val="0"/>
        </a:spcAft>
        <a:buChar char="•"/>
        <a:defRPr sz="2700">
          <a:solidFill>
            <a:schemeClr val="tx1"/>
          </a:solidFill>
          <a:latin typeface="+mn-lt"/>
        </a:defRPr>
      </a:lvl3pPr>
      <a:lvl4pPr marL="1752600" indent="-249238" algn="l" defTabSz="1001713" rtl="0" eaLnBrk="0" fontAlgn="base" hangingPunct="0">
        <a:spcBef>
          <a:spcPct val="20000"/>
        </a:spcBef>
        <a:spcAft>
          <a:spcPct val="0"/>
        </a:spcAft>
        <a:buChar char="–"/>
        <a:defRPr sz="2100">
          <a:solidFill>
            <a:schemeClr val="tx1"/>
          </a:solidFill>
          <a:latin typeface="+mn-lt"/>
        </a:defRPr>
      </a:lvl4pPr>
      <a:lvl5pPr marL="2254250" indent="-252413" algn="l" defTabSz="1001713" rtl="0" eaLnBrk="0" fontAlgn="base" hangingPunct="0">
        <a:spcBef>
          <a:spcPct val="20000"/>
        </a:spcBef>
        <a:spcAft>
          <a:spcPct val="0"/>
        </a:spcAft>
        <a:buChar char="»"/>
        <a:defRPr sz="2100">
          <a:solidFill>
            <a:schemeClr val="tx1"/>
          </a:solidFill>
          <a:latin typeface="+mn-lt"/>
        </a:defRPr>
      </a:lvl5pPr>
      <a:lvl6pPr marL="2711450" indent="-252413" algn="l" defTabSz="1001713" rtl="0" fontAlgn="base">
        <a:spcBef>
          <a:spcPct val="20000"/>
        </a:spcBef>
        <a:spcAft>
          <a:spcPct val="0"/>
        </a:spcAft>
        <a:buChar char="»"/>
        <a:defRPr sz="2100">
          <a:solidFill>
            <a:schemeClr val="tx1"/>
          </a:solidFill>
          <a:latin typeface="+mn-lt"/>
        </a:defRPr>
      </a:lvl6pPr>
      <a:lvl7pPr marL="3168650" indent="-252413" algn="l" defTabSz="1001713" rtl="0" fontAlgn="base">
        <a:spcBef>
          <a:spcPct val="20000"/>
        </a:spcBef>
        <a:spcAft>
          <a:spcPct val="0"/>
        </a:spcAft>
        <a:buChar char="»"/>
        <a:defRPr sz="2100">
          <a:solidFill>
            <a:schemeClr val="tx1"/>
          </a:solidFill>
          <a:latin typeface="+mn-lt"/>
        </a:defRPr>
      </a:lvl7pPr>
      <a:lvl8pPr marL="3625850" indent="-252413" algn="l" defTabSz="1001713" rtl="0" fontAlgn="base">
        <a:spcBef>
          <a:spcPct val="20000"/>
        </a:spcBef>
        <a:spcAft>
          <a:spcPct val="0"/>
        </a:spcAft>
        <a:buChar char="»"/>
        <a:defRPr sz="2100">
          <a:solidFill>
            <a:schemeClr val="tx1"/>
          </a:solidFill>
          <a:latin typeface="+mn-lt"/>
        </a:defRPr>
      </a:lvl8pPr>
      <a:lvl9pPr marL="4083050" indent="-252413" algn="l" defTabSz="1001713" rtl="0" fontAlgn="base">
        <a:spcBef>
          <a:spcPct val="20000"/>
        </a:spcBef>
        <a:spcAft>
          <a:spcPct val="0"/>
        </a:spcAft>
        <a:buChar char="»"/>
        <a:defRPr sz="21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69900">
            <a:alpha val="70195"/>
          </a:srgbClr>
        </a:solidFill>
        <a:effectLst/>
      </p:bgPr>
    </p:bg>
    <p:spTree>
      <p:nvGrpSpPr>
        <p:cNvPr id="1" name=""/>
        <p:cNvGrpSpPr/>
        <p:nvPr/>
      </p:nvGrpSpPr>
      <p:grpSpPr>
        <a:xfrm>
          <a:off x="0" y="0"/>
          <a:ext cx="0" cy="0"/>
          <a:chOff x="0" y="0"/>
          <a:chExt cx="0" cy="0"/>
        </a:xfrm>
      </p:grpSpPr>
      <p:sp>
        <p:nvSpPr>
          <p:cNvPr id="104450" name="Rectangle 2"/>
          <p:cNvSpPr>
            <a:spLocks noChangeArrowheads="1"/>
          </p:cNvSpPr>
          <p:nvPr userDrawn="1"/>
        </p:nvSpPr>
        <p:spPr bwMode="auto">
          <a:xfrm>
            <a:off x="0" y="4953000"/>
            <a:ext cx="51206400" cy="27965400"/>
          </a:xfrm>
          <a:prstGeom prst="rect">
            <a:avLst/>
          </a:prstGeom>
          <a:solidFill>
            <a:srgbClr val="AABAC9"/>
          </a:solidFill>
          <a:ln w="9525">
            <a:solidFill>
              <a:schemeClr val="tx1"/>
            </a:solidFill>
            <a:miter lim="800000"/>
            <a:headEnd/>
            <a:tailEnd/>
          </a:ln>
          <a:effectLst/>
        </p:spPr>
        <p:txBody>
          <a:bodyPr wrap="none" anchor="ctr"/>
          <a:lstStyle/>
          <a:p>
            <a:pPr>
              <a:spcBef>
                <a:spcPct val="20000"/>
              </a:spcBef>
              <a:buFontTx/>
              <a:buChar char="•"/>
              <a:defRPr/>
            </a:pPr>
            <a:endParaRPr lang="pt-PT"/>
          </a:p>
        </p:txBody>
      </p:sp>
      <p:sp>
        <p:nvSpPr>
          <p:cNvPr id="104451" name="Rectangle 3"/>
          <p:cNvSpPr>
            <a:spLocks noChangeArrowheads="1"/>
          </p:cNvSpPr>
          <p:nvPr userDrawn="1"/>
        </p:nvSpPr>
        <p:spPr bwMode="auto">
          <a:xfrm>
            <a:off x="0" y="0"/>
            <a:ext cx="51206400" cy="4772025"/>
          </a:xfrm>
          <a:prstGeom prst="rect">
            <a:avLst/>
          </a:prstGeom>
          <a:solidFill>
            <a:srgbClr val="D7D7D7"/>
          </a:solidFill>
          <a:ln w="9525">
            <a:solidFill>
              <a:schemeClr val="tx1"/>
            </a:solidFill>
            <a:miter lim="800000"/>
            <a:headEnd/>
            <a:tailEnd/>
          </a:ln>
          <a:effectLst/>
        </p:spPr>
        <p:txBody>
          <a:bodyPr wrap="none" anchor="ctr"/>
          <a:lstStyle/>
          <a:p>
            <a:pPr>
              <a:spcBef>
                <a:spcPct val="20000"/>
              </a:spcBef>
              <a:buFontTx/>
              <a:buChar char="•"/>
              <a:defRPr/>
            </a:pPr>
            <a:endParaRPr lang="pt-PT"/>
          </a:p>
        </p:txBody>
      </p:sp>
      <p:sp>
        <p:nvSpPr>
          <p:cNvPr id="104453" name="Rectangle 5"/>
          <p:cNvSpPr>
            <a:spLocks noChangeArrowheads="1"/>
          </p:cNvSpPr>
          <p:nvPr userDrawn="1"/>
        </p:nvSpPr>
        <p:spPr bwMode="auto">
          <a:xfrm>
            <a:off x="919163" y="5638800"/>
            <a:ext cx="49398237" cy="26549350"/>
          </a:xfrm>
          <a:prstGeom prst="rect">
            <a:avLst/>
          </a:prstGeom>
          <a:solidFill>
            <a:srgbClr val="D7D7D7"/>
          </a:solidFill>
          <a:ln w="12700">
            <a:solidFill>
              <a:srgbClr val="003466"/>
            </a:solidFill>
            <a:miter lim="800000"/>
            <a:headEnd/>
            <a:tailEnd/>
          </a:ln>
          <a:effectLst/>
        </p:spPr>
        <p:txBody>
          <a:bodyPr wrap="none" anchor="ctr"/>
          <a:lstStyle/>
          <a:p>
            <a:pPr>
              <a:spcBef>
                <a:spcPct val="20000"/>
              </a:spcBef>
              <a:buFontTx/>
              <a:buChar char="•"/>
              <a:defRPr/>
            </a:pPr>
            <a:endParaRPr lang="pt-PT"/>
          </a:p>
        </p:txBody>
      </p:sp>
      <p:sp>
        <p:nvSpPr>
          <p:cNvPr id="104452" name="Rectangle 4"/>
          <p:cNvSpPr>
            <a:spLocks noChangeArrowheads="1"/>
          </p:cNvSpPr>
          <p:nvPr userDrawn="1"/>
        </p:nvSpPr>
        <p:spPr bwMode="auto">
          <a:xfrm>
            <a:off x="0" y="4800600"/>
            <a:ext cx="51206400" cy="130175"/>
          </a:xfrm>
          <a:prstGeom prst="rect">
            <a:avLst/>
          </a:prstGeom>
          <a:solidFill>
            <a:srgbClr val="660000"/>
          </a:solidFill>
          <a:ln w="9525">
            <a:noFill/>
            <a:miter lim="800000"/>
            <a:headEnd/>
            <a:tailEnd/>
          </a:ln>
          <a:effectLst/>
        </p:spPr>
        <p:txBody>
          <a:bodyPr wrap="none" anchor="ctr"/>
          <a:lstStyle/>
          <a:p>
            <a:pPr>
              <a:spcBef>
                <a:spcPct val="20000"/>
              </a:spcBef>
              <a:buFontTx/>
              <a:buChar char="•"/>
              <a:defRPr/>
            </a:pPr>
            <a:endParaRPr lang="pt-PT"/>
          </a:p>
        </p:txBody>
      </p:sp>
      <p:sp>
        <p:nvSpPr>
          <p:cNvPr id="104457" name="Text Box 9"/>
          <p:cNvSpPr txBox="1">
            <a:spLocks noChangeArrowheads="1"/>
          </p:cNvSpPr>
          <p:nvPr userDrawn="1"/>
        </p:nvSpPr>
        <p:spPr bwMode="auto">
          <a:xfrm>
            <a:off x="800100" y="32356425"/>
            <a:ext cx="2933700" cy="355600"/>
          </a:xfrm>
          <a:prstGeom prst="rect">
            <a:avLst/>
          </a:prstGeom>
          <a:noFill/>
          <a:ln w="9525">
            <a:noFill/>
            <a:miter lim="800000"/>
            <a:headEnd/>
            <a:tailEnd/>
          </a:ln>
          <a:effectLst/>
        </p:spPr>
        <p:txBody>
          <a:bodyPr lIns="100125" tIns="50060" rIns="100125" bIns="50060">
            <a:spAutoFit/>
          </a:bodyPr>
          <a:lstStyle/>
          <a:p>
            <a:pPr defTabSz="1001713" eaLnBrk="0" hangingPunct="0">
              <a:lnSpc>
                <a:spcPct val="65000"/>
              </a:lnSpc>
              <a:spcBef>
                <a:spcPct val="50000"/>
              </a:spcBef>
              <a:defRPr/>
            </a:pPr>
            <a:r>
              <a:rPr lang="en-US" sz="600" b="1">
                <a:solidFill>
                  <a:schemeClr val="bg2"/>
                </a:solidFill>
                <a:latin typeface="Arial" charset="0"/>
              </a:rPr>
              <a:t>POSTER TEMPLATES BY:</a:t>
            </a:r>
          </a:p>
          <a:p>
            <a:pPr defTabSz="1001713" eaLnBrk="0" hangingPunct="0">
              <a:lnSpc>
                <a:spcPct val="65000"/>
              </a:lnSpc>
              <a:spcBef>
                <a:spcPct val="50000"/>
              </a:spcBef>
              <a:defRPr/>
            </a:pPr>
            <a:r>
              <a:rPr lang="en-US" sz="1100" b="1">
                <a:solidFill>
                  <a:schemeClr val="bg2"/>
                </a:solidFill>
                <a:latin typeface="Arial" charset="0"/>
              </a:rPr>
              <a:t>www.POSTERPRESENTATIONS.com</a:t>
            </a:r>
          </a:p>
        </p:txBody>
      </p:sp>
      <p:sp>
        <p:nvSpPr>
          <p:cNvPr id="50183" name="Rectangle 10"/>
          <p:cNvSpPr>
            <a:spLocks noGrp="1" noChangeArrowheads="1"/>
          </p:cNvSpPr>
          <p:nvPr>
            <p:ph type="title"/>
          </p:nvPr>
        </p:nvSpPr>
        <p:spPr bwMode="auto">
          <a:xfrm>
            <a:off x="1120775" y="1273175"/>
            <a:ext cx="48912463" cy="2203450"/>
          </a:xfrm>
          <a:prstGeom prst="rect">
            <a:avLst/>
          </a:prstGeom>
          <a:noFill/>
          <a:ln w="9525">
            <a:noFill/>
            <a:miter lim="800000"/>
            <a:headEnd/>
            <a:tailEnd/>
          </a:ln>
        </p:spPr>
        <p:txBody>
          <a:bodyPr vert="horz" wrap="square" lIns="100125" tIns="50060" rIns="100125" bIns="50060" numCol="1" anchor="ctr" anchorCtr="0" compatLnSpc="1">
            <a:prstTxWarp prst="textNoShape">
              <a:avLst/>
            </a:prstTxWarp>
          </a:bodyPr>
          <a:lstStyle/>
          <a:p>
            <a:pPr lvl="0"/>
            <a:r>
              <a:rPr lang="en-US" smtClean="0"/>
              <a:t>Click to edit Master title style</a:t>
            </a:r>
          </a:p>
        </p:txBody>
      </p:sp>
      <p:sp>
        <p:nvSpPr>
          <p:cNvPr id="50184" name="Rectangle 11"/>
          <p:cNvSpPr>
            <a:spLocks noGrp="1" noChangeArrowheads="1"/>
          </p:cNvSpPr>
          <p:nvPr>
            <p:ph type="body" idx="1"/>
          </p:nvPr>
        </p:nvSpPr>
        <p:spPr bwMode="auto">
          <a:xfrm>
            <a:off x="2009775" y="6289675"/>
            <a:ext cx="47137638" cy="25057100"/>
          </a:xfrm>
          <a:prstGeom prst="rect">
            <a:avLst/>
          </a:prstGeom>
          <a:noFill/>
          <a:ln w="9525">
            <a:noFill/>
            <a:miter lim="800000"/>
            <a:headEnd/>
            <a:tailEnd/>
          </a:ln>
        </p:spPr>
        <p:txBody>
          <a:bodyPr vert="horz" wrap="square" lIns="100125" tIns="50060" rIns="100125" bIns="5006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1001713" rtl="0" eaLnBrk="0" fontAlgn="base" hangingPunct="0">
        <a:spcBef>
          <a:spcPct val="0"/>
        </a:spcBef>
        <a:spcAft>
          <a:spcPct val="0"/>
        </a:spcAft>
        <a:defRPr sz="9400">
          <a:solidFill>
            <a:schemeClr val="tx2"/>
          </a:solidFill>
          <a:latin typeface="+mj-lt"/>
          <a:ea typeface="+mj-ea"/>
          <a:cs typeface="+mj-cs"/>
        </a:defRPr>
      </a:lvl1pPr>
      <a:lvl2pPr algn="l" defTabSz="1001713" rtl="0" eaLnBrk="0" fontAlgn="base" hangingPunct="0">
        <a:spcBef>
          <a:spcPct val="0"/>
        </a:spcBef>
        <a:spcAft>
          <a:spcPct val="0"/>
        </a:spcAft>
        <a:defRPr sz="9400">
          <a:solidFill>
            <a:schemeClr val="tx2"/>
          </a:solidFill>
          <a:latin typeface="Arial Black" pitchFamily="34" charset="0"/>
        </a:defRPr>
      </a:lvl2pPr>
      <a:lvl3pPr algn="l" defTabSz="1001713" rtl="0" eaLnBrk="0" fontAlgn="base" hangingPunct="0">
        <a:spcBef>
          <a:spcPct val="0"/>
        </a:spcBef>
        <a:spcAft>
          <a:spcPct val="0"/>
        </a:spcAft>
        <a:defRPr sz="9400">
          <a:solidFill>
            <a:schemeClr val="tx2"/>
          </a:solidFill>
          <a:latin typeface="Arial Black" pitchFamily="34" charset="0"/>
        </a:defRPr>
      </a:lvl3pPr>
      <a:lvl4pPr algn="l" defTabSz="1001713" rtl="0" eaLnBrk="0" fontAlgn="base" hangingPunct="0">
        <a:spcBef>
          <a:spcPct val="0"/>
        </a:spcBef>
        <a:spcAft>
          <a:spcPct val="0"/>
        </a:spcAft>
        <a:defRPr sz="9400">
          <a:solidFill>
            <a:schemeClr val="tx2"/>
          </a:solidFill>
          <a:latin typeface="Arial Black" pitchFamily="34" charset="0"/>
        </a:defRPr>
      </a:lvl4pPr>
      <a:lvl5pPr algn="l" defTabSz="1001713" rtl="0" eaLnBrk="0" fontAlgn="base" hangingPunct="0">
        <a:spcBef>
          <a:spcPct val="0"/>
        </a:spcBef>
        <a:spcAft>
          <a:spcPct val="0"/>
        </a:spcAft>
        <a:defRPr sz="9400">
          <a:solidFill>
            <a:schemeClr val="tx2"/>
          </a:solidFill>
          <a:latin typeface="Arial Black" pitchFamily="34" charset="0"/>
        </a:defRPr>
      </a:lvl5pPr>
      <a:lvl6pPr marL="457200" algn="l" defTabSz="1001713" rtl="0" fontAlgn="base">
        <a:spcBef>
          <a:spcPct val="0"/>
        </a:spcBef>
        <a:spcAft>
          <a:spcPct val="0"/>
        </a:spcAft>
        <a:defRPr sz="9400">
          <a:solidFill>
            <a:schemeClr val="tx2"/>
          </a:solidFill>
          <a:latin typeface="Arial Black" pitchFamily="34" charset="0"/>
        </a:defRPr>
      </a:lvl6pPr>
      <a:lvl7pPr marL="914400" algn="l" defTabSz="1001713" rtl="0" fontAlgn="base">
        <a:spcBef>
          <a:spcPct val="0"/>
        </a:spcBef>
        <a:spcAft>
          <a:spcPct val="0"/>
        </a:spcAft>
        <a:defRPr sz="9400">
          <a:solidFill>
            <a:schemeClr val="tx2"/>
          </a:solidFill>
          <a:latin typeface="Arial Black" pitchFamily="34" charset="0"/>
        </a:defRPr>
      </a:lvl7pPr>
      <a:lvl8pPr marL="1371600" algn="l" defTabSz="1001713" rtl="0" fontAlgn="base">
        <a:spcBef>
          <a:spcPct val="0"/>
        </a:spcBef>
        <a:spcAft>
          <a:spcPct val="0"/>
        </a:spcAft>
        <a:defRPr sz="9400">
          <a:solidFill>
            <a:schemeClr val="tx2"/>
          </a:solidFill>
          <a:latin typeface="Arial Black" pitchFamily="34" charset="0"/>
        </a:defRPr>
      </a:lvl8pPr>
      <a:lvl9pPr marL="1828800" algn="l" defTabSz="1001713" rtl="0" fontAlgn="base">
        <a:spcBef>
          <a:spcPct val="0"/>
        </a:spcBef>
        <a:spcAft>
          <a:spcPct val="0"/>
        </a:spcAft>
        <a:defRPr sz="9400">
          <a:solidFill>
            <a:schemeClr val="tx2"/>
          </a:solidFill>
          <a:latin typeface="Arial Black" pitchFamily="34" charset="0"/>
        </a:defRPr>
      </a:lvl9pPr>
    </p:titleStyle>
    <p:bodyStyle>
      <a:lvl1pPr marL="374650" indent="-374650" algn="l" defTabSz="1001713" rtl="0" eaLnBrk="0" fontAlgn="base" hangingPunct="0">
        <a:spcBef>
          <a:spcPct val="20000"/>
        </a:spcBef>
        <a:spcAft>
          <a:spcPct val="0"/>
        </a:spcAft>
        <a:buChar char="•"/>
        <a:defRPr sz="3300">
          <a:solidFill>
            <a:schemeClr val="tx1"/>
          </a:solidFill>
          <a:latin typeface="+mn-lt"/>
          <a:ea typeface="+mn-ea"/>
          <a:cs typeface="+mn-cs"/>
        </a:defRPr>
      </a:lvl1pPr>
      <a:lvl2pPr marL="809625" indent="-307975" algn="l" defTabSz="1001713" rtl="0" eaLnBrk="0" fontAlgn="base" hangingPunct="0">
        <a:spcBef>
          <a:spcPct val="20000"/>
        </a:spcBef>
        <a:spcAft>
          <a:spcPct val="0"/>
        </a:spcAft>
        <a:buChar char="–"/>
        <a:defRPr sz="3300">
          <a:solidFill>
            <a:schemeClr val="tx1"/>
          </a:solidFill>
          <a:latin typeface="+mn-lt"/>
        </a:defRPr>
      </a:lvl2pPr>
      <a:lvl3pPr marL="1250950" indent="-249238" algn="l" defTabSz="1001713" rtl="0" eaLnBrk="0" fontAlgn="base" hangingPunct="0">
        <a:spcBef>
          <a:spcPct val="20000"/>
        </a:spcBef>
        <a:spcAft>
          <a:spcPct val="0"/>
        </a:spcAft>
        <a:buChar char="•"/>
        <a:defRPr sz="2700">
          <a:solidFill>
            <a:schemeClr val="tx1"/>
          </a:solidFill>
          <a:latin typeface="+mn-lt"/>
        </a:defRPr>
      </a:lvl3pPr>
      <a:lvl4pPr marL="1752600" indent="-249238" algn="l" defTabSz="1001713" rtl="0" eaLnBrk="0" fontAlgn="base" hangingPunct="0">
        <a:spcBef>
          <a:spcPct val="20000"/>
        </a:spcBef>
        <a:spcAft>
          <a:spcPct val="0"/>
        </a:spcAft>
        <a:buChar char="–"/>
        <a:defRPr sz="2100">
          <a:solidFill>
            <a:schemeClr val="tx1"/>
          </a:solidFill>
          <a:latin typeface="+mn-lt"/>
        </a:defRPr>
      </a:lvl4pPr>
      <a:lvl5pPr marL="2254250" indent="-252413" algn="l" defTabSz="1001713" rtl="0" eaLnBrk="0" fontAlgn="base" hangingPunct="0">
        <a:spcBef>
          <a:spcPct val="20000"/>
        </a:spcBef>
        <a:spcAft>
          <a:spcPct val="0"/>
        </a:spcAft>
        <a:buChar char="»"/>
        <a:defRPr sz="2100">
          <a:solidFill>
            <a:schemeClr val="tx1"/>
          </a:solidFill>
          <a:latin typeface="+mn-lt"/>
        </a:defRPr>
      </a:lvl5pPr>
      <a:lvl6pPr marL="2711450" indent="-252413" algn="l" defTabSz="1001713" rtl="0" fontAlgn="base">
        <a:spcBef>
          <a:spcPct val="20000"/>
        </a:spcBef>
        <a:spcAft>
          <a:spcPct val="0"/>
        </a:spcAft>
        <a:buChar char="»"/>
        <a:defRPr sz="2100">
          <a:solidFill>
            <a:schemeClr val="tx1"/>
          </a:solidFill>
          <a:latin typeface="+mn-lt"/>
        </a:defRPr>
      </a:lvl6pPr>
      <a:lvl7pPr marL="3168650" indent="-252413" algn="l" defTabSz="1001713" rtl="0" fontAlgn="base">
        <a:spcBef>
          <a:spcPct val="20000"/>
        </a:spcBef>
        <a:spcAft>
          <a:spcPct val="0"/>
        </a:spcAft>
        <a:buChar char="»"/>
        <a:defRPr sz="2100">
          <a:solidFill>
            <a:schemeClr val="tx1"/>
          </a:solidFill>
          <a:latin typeface="+mn-lt"/>
        </a:defRPr>
      </a:lvl7pPr>
      <a:lvl8pPr marL="3625850" indent="-252413" algn="l" defTabSz="1001713" rtl="0" fontAlgn="base">
        <a:spcBef>
          <a:spcPct val="20000"/>
        </a:spcBef>
        <a:spcAft>
          <a:spcPct val="0"/>
        </a:spcAft>
        <a:buChar char="»"/>
        <a:defRPr sz="2100">
          <a:solidFill>
            <a:schemeClr val="tx1"/>
          </a:solidFill>
          <a:latin typeface="+mn-lt"/>
        </a:defRPr>
      </a:lvl8pPr>
      <a:lvl9pPr marL="4083050" indent="-252413" algn="l" defTabSz="1001713" rtl="0" fontAlgn="base">
        <a:spcBef>
          <a:spcPct val="20000"/>
        </a:spcBef>
        <a:spcAft>
          <a:spcPct val="0"/>
        </a:spcAft>
        <a:buChar char="»"/>
        <a:defRPr sz="21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26" Type="http://schemas.openxmlformats.org/officeDocument/2006/relationships/image" Target="../media/image24.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29"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JPG"/><Relationship Id="rId5" Type="http://schemas.openxmlformats.org/officeDocument/2006/relationships/image" Target="../media/image3.jpeg"/><Relationship Id="rId15" Type="http://schemas.openxmlformats.org/officeDocument/2006/relationships/image" Target="../media/image13.jpg"/><Relationship Id="rId23" Type="http://schemas.openxmlformats.org/officeDocument/2006/relationships/image" Target="../media/image21.jpeg"/><Relationship Id="rId28" Type="http://schemas.openxmlformats.org/officeDocument/2006/relationships/image" Target="../media/image26.JPG"/><Relationship Id="rId10" Type="http://schemas.openxmlformats.org/officeDocument/2006/relationships/image" Target="../media/image8.jpeg"/><Relationship Id="rId19" Type="http://schemas.openxmlformats.org/officeDocument/2006/relationships/image" Target="../media/image17.jpeg"/><Relationship Id="rId31" Type="http://schemas.openxmlformats.org/officeDocument/2006/relationships/image" Target="../media/image29.jpe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jpg"/><Relationship Id="rId22" Type="http://schemas.openxmlformats.org/officeDocument/2006/relationships/image" Target="../media/image20.jpeg"/><Relationship Id="rId27" Type="http://schemas.openxmlformats.org/officeDocument/2006/relationships/image" Target="../media/image25.JPG"/><Relationship Id="rId30"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FFEFD1"/>
            </a:gs>
            <a:gs pos="100000">
              <a:srgbClr val="F0EBD5">
                <a:lumMod val="71000"/>
                <a:lumOff val="29000"/>
              </a:srgbClr>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31" name="Text Box 4"/>
          <p:cNvSpPr txBox="1">
            <a:spLocks noChangeArrowheads="1"/>
          </p:cNvSpPr>
          <p:nvPr/>
        </p:nvSpPr>
        <p:spPr bwMode="auto">
          <a:xfrm>
            <a:off x="711200" y="609600"/>
            <a:ext cx="49953281" cy="3093154"/>
          </a:xfrm>
          <a:prstGeom prst="rect">
            <a:avLst/>
          </a:prstGeom>
          <a:solidFill>
            <a:srgbClr val="C00000"/>
          </a:solidFill>
          <a:ln w="9525">
            <a:noFill/>
            <a:miter lim="800000"/>
            <a:headEnd/>
            <a:tailEnd/>
          </a:ln>
        </p:spPr>
        <p:txBody>
          <a:bodyPr wrap="square">
            <a:spAutoFit/>
          </a:bodyPr>
          <a:lstStyle/>
          <a:p>
            <a:pPr algn="ctr">
              <a:spcBef>
                <a:spcPts val="0"/>
              </a:spcBef>
              <a:buSzPct val="150000"/>
            </a:pPr>
            <a:r>
              <a:rPr lang="en-US" sz="6000" b="1" dirty="0" smtClean="0">
                <a:solidFill>
                  <a:schemeClr val="bg1"/>
                </a:solidFill>
                <a:latin typeface="Verdana" pitchFamily="34" charset="0"/>
              </a:rPr>
              <a:t>Managing Organic </a:t>
            </a:r>
            <a:r>
              <a:rPr lang="en-US" sz="6000" b="1" dirty="0">
                <a:solidFill>
                  <a:schemeClr val="bg1"/>
                </a:solidFill>
                <a:latin typeface="Verdana" pitchFamily="34" charset="0"/>
              </a:rPr>
              <a:t>W</a:t>
            </a:r>
            <a:r>
              <a:rPr lang="en-US" sz="6000" b="1" dirty="0" smtClean="0">
                <a:solidFill>
                  <a:schemeClr val="bg1"/>
                </a:solidFill>
                <a:latin typeface="Verdana" pitchFamily="34" charset="0"/>
              </a:rPr>
              <a:t>astes through Pyrolysis to Reduce Fossil Fuel Consumption and Increase </a:t>
            </a:r>
            <a:r>
              <a:rPr lang="en-US" sz="6000" b="1" dirty="0">
                <a:solidFill>
                  <a:schemeClr val="bg1"/>
                </a:solidFill>
                <a:latin typeface="Verdana" pitchFamily="34" charset="0"/>
              </a:rPr>
              <a:t>S</a:t>
            </a:r>
            <a:r>
              <a:rPr lang="en-US" sz="6000" b="1" dirty="0" smtClean="0">
                <a:solidFill>
                  <a:schemeClr val="bg1"/>
                </a:solidFill>
                <a:latin typeface="Verdana" pitchFamily="34" charset="0"/>
              </a:rPr>
              <a:t>ustainability </a:t>
            </a:r>
          </a:p>
          <a:p>
            <a:pPr algn="ctr">
              <a:spcBef>
                <a:spcPts val="0"/>
              </a:spcBef>
              <a:buSzPct val="150000"/>
            </a:pPr>
            <a:r>
              <a:rPr lang="en-US" sz="6000" b="1" dirty="0" smtClean="0">
                <a:solidFill>
                  <a:schemeClr val="bg1"/>
                </a:solidFill>
                <a:latin typeface="Verdana" pitchFamily="34" charset="0"/>
              </a:rPr>
              <a:t>in the Greenhouse and Aquaculture Industries</a:t>
            </a:r>
            <a:endParaRPr lang="en-US" sz="6000" b="1" dirty="0">
              <a:solidFill>
                <a:schemeClr val="bg1"/>
              </a:solidFill>
              <a:latin typeface="Verdana" pitchFamily="34" charset="0"/>
            </a:endParaRPr>
          </a:p>
          <a:p>
            <a:pPr algn="ctr">
              <a:spcBef>
                <a:spcPct val="50000"/>
              </a:spcBef>
              <a:buSzPct val="150000"/>
            </a:pPr>
            <a:r>
              <a:rPr lang="en-US" sz="5000" dirty="0" smtClean="0">
                <a:solidFill>
                  <a:schemeClr val="bg1"/>
                </a:solidFill>
                <a:latin typeface="Verdana" pitchFamily="34" charset="0"/>
              </a:rPr>
              <a:t>Neil S. Mattson and Jingjing Yin, </a:t>
            </a:r>
            <a:r>
              <a:rPr lang="en-US" sz="4000" dirty="0" smtClean="0">
                <a:solidFill>
                  <a:schemeClr val="bg1"/>
                </a:solidFill>
                <a:latin typeface="Verdana" pitchFamily="34" charset="0"/>
              </a:rPr>
              <a:t>School of Integrative Plant Science, Cornell University, Ithaca, NY, USA</a:t>
            </a:r>
            <a:endParaRPr lang="en-US" sz="4000" dirty="0">
              <a:solidFill>
                <a:schemeClr val="bg1"/>
              </a:solidFill>
              <a:latin typeface="Verdana" pitchFamily="34" charset="0"/>
            </a:endParaRPr>
          </a:p>
        </p:txBody>
      </p:sp>
      <p:grpSp>
        <p:nvGrpSpPr>
          <p:cNvPr id="1033" name="Group 45"/>
          <p:cNvGrpSpPr>
            <a:grpSpLocks/>
          </p:cNvGrpSpPr>
          <p:nvPr/>
        </p:nvGrpSpPr>
        <p:grpSpPr bwMode="auto">
          <a:xfrm>
            <a:off x="666749" y="4133088"/>
            <a:ext cx="13238933" cy="6206832"/>
            <a:chOff x="886691" y="6299999"/>
            <a:chExt cx="11899669" cy="6204779"/>
          </a:xfrm>
        </p:grpSpPr>
        <p:sp>
          <p:nvSpPr>
            <p:cNvPr id="1078" name="Text Box 7"/>
            <p:cNvSpPr txBox="1">
              <a:spLocks noChangeArrowheads="1"/>
            </p:cNvSpPr>
            <p:nvPr/>
          </p:nvSpPr>
          <p:spPr bwMode="auto">
            <a:xfrm>
              <a:off x="906360" y="6299999"/>
              <a:ext cx="11880000" cy="900000"/>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a:solidFill>
                    <a:schemeClr val="bg1"/>
                  </a:solidFill>
                  <a:latin typeface="Arial Narrow" pitchFamily="34" charset="0"/>
                </a:rPr>
                <a:t>Introduction</a:t>
              </a:r>
            </a:p>
          </p:txBody>
        </p:sp>
        <p:sp>
          <p:nvSpPr>
            <p:cNvPr id="1079" name="Text Box 2878"/>
            <p:cNvSpPr txBox="1">
              <a:spLocks noChangeArrowheads="1"/>
            </p:cNvSpPr>
            <p:nvPr/>
          </p:nvSpPr>
          <p:spPr bwMode="auto">
            <a:xfrm>
              <a:off x="886691" y="7188627"/>
              <a:ext cx="11880000" cy="5316151"/>
            </a:xfrm>
            <a:prstGeom prst="rect">
              <a:avLst/>
            </a:prstGeom>
            <a:solidFill>
              <a:srgbClr val="E3B27D">
                <a:alpha val="42000"/>
              </a:srgbClr>
            </a:solidFill>
            <a:ln w="9525" algn="ctr">
              <a:noFill/>
              <a:miter lim="800000"/>
              <a:headEnd/>
              <a:tailEnd/>
            </a:ln>
          </p:spPr>
          <p:txBody>
            <a:bodyPr lIns="274320" tIns="50060" rIns="274320" bIns="50060">
              <a:spAutoFit/>
            </a:bodyPr>
            <a:lstStyle/>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latin typeface="+mn-lt"/>
                  <a:ea typeface="Arial Unicode MS"/>
                  <a:cs typeface="Arial Unicode MS"/>
                </a:rPr>
                <a:t>Local year-round vegetable production requires high energy inputs for heating a greenhouse and high fertilizer inputs</a:t>
              </a:r>
            </a:p>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latin typeface="+mn-lt"/>
                  <a:ea typeface="Arial Unicode MS"/>
                  <a:cs typeface="Arial Unicode MS"/>
                </a:rPr>
                <a:t>Biochar (agricultural charcoal) is produced by heating a feedstock under low oxygen conditions (pyrolysis). Biochar can improve soil structure and health</a:t>
              </a:r>
              <a:endParaRPr lang="en-US" sz="2400" dirty="0" smtClean="0">
                <a:solidFill>
                  <a:srgbClr val="000000"/>
                </a:solidFill>
                <a:latin typeface="+mn-lt"/>
              </a:endParaRPr>
            </a:p>
            <a:p>
              <a:pPr marL="342900" indent="-342900" algn="just">
                <a:lnSpc>
                  <a:spcPct val="150000"/>
                </a:lnSpc>
                <a:spcBef>
                  <a:spcPts val="600"/>
                </a:spcBef>
                <a:buClr>
                  <a:srgbClr val="669900"/>
                </a:buClr>
                <a:buSzPct val="150000"/>
                <a:buFont typeface="Arial" panose="020B0604020202020204" pitchFamily="34" charset="0"/>
                <a:buChar char="•"/>
              </a:pPr>
              <a:r>
                <a:rPr lang="en-US" sz="2400" dirty="0">
                  <a:solidFill>
                    <a:srgbClr val="000000"/>
                  </a:solidFill>
                  <a:latin typeface="+mn-lt"/>
                </a:rPr>
                <a:t>Americans generate 251 million tons annually of municipal solid waste </a:t>
              </a:r>
              <a:r>
                <a:rPr lang="en-US" sz="2400" dirty="0" smtClean="0">
                  <a:solidFill>
                    <a:srgbClr val="000000"/>
                  </a:solidFill>
                  <a:latin typeface="+mn-lt"/>
                </a:rPr>
                <a:t>(55% is organic materials, including 13% for yard trimmings)</a:t>
              </a:r>
            </a:p>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latin typeface="+mn-lt"/>
                  <a:ea typeface="Arial Unicode MS"/>
                  <a:cs typeface="Arial Unicode MS"/>
                </a:rPr>
                <a:t>Combining small-scale affordable pyrolysis of organic waste materials with industries that need large amounts of heat energy can reduce fossil fuel use while providing biochar for agricultural use and reducing landfill waste.  </a:t>
              </a:r>
              <a:endParaRPr lang="en-US" sz="2400" dirty="0">
                <a:latin typeface="+mn-lt"/>
                <a:ea typeface="Arial Unicode MS"/>
                <a:cs typeface="Arial Unicode MS"/>
              </a:endParaRPr>
            </a:p>
          </p:txBody>
        </p:sp>
      </p:grpSp>
      <p:grpSp>
        <p:nvGrpSpPr>
          <p:cNvPr id="1034" name="Group 45"/>
          <p:cNvGrpSpPr>
            <a:grpSpLocks/>
          </p:cNvGrpSpPr>
          <p:nvPr/>
        </p:nvGrpSpPr>
        <p:grpSpPr bwMode="auto">
          <a:xfrm>
            <a:off x="654050" y="10701586"/>
            <a:ext cx="13229749" cy="5644274"/>
            <a:chOff x="886691" y="5919037"/>
            <a:chExt cx="11893309" cy="6844685"/>
          </a:xfrm>
        </p:grpSpPr>
        <p:sp>
          <p:nvSpPr>
            <p:cNvPr id="1076" name="Text Box 7"/>
            <p:cNvSpPr txBox="1">
              <a:spLocks noChangeArrowheads="1"/>
            </p:cNvSpPr>
            <p:nvPr/>
          </p:nvSpPr>
          <p:spPr bwMode="auto">
            <a:xfrm>
              <a:off x="900000" y="5919037"/>
              <a:ext cx="11880000" cy="1097784"/>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a:solidFill>
                    <a:schemeClr val="bg1"/>
                  </a:solidFill>
                  <a:latin typeface="Arial Narrow" pitchFamily="34" charset="0"/>
                </a:rPr>
                <a:t>Objectives</a:t>
              </a:r>
            </a:p>
          </p:txBody>
        </p:sp>
        <p:sp>
          <p:nvSpPr>
            <p:cNvPr id="1077" name="Text Box 2878"/>
            <p:cNvSpPr txBox="1">
              <a:spLocks noChangeArrowheads="1"/>
            </p:cNvSpPr>
            <p:nvPr/>
          </p:nvSpPr>
          <p:spPr bwMode="auto">
            <a:xfrm>
              <a:off x="886691" y="6986631"/>
              <a:ext cx="11880000" cy="5777091"/>
            </a:xfrm>
            <a:prstGeom prst="rect">
              <a:avLst/>
            </a:prstGeom>
            <a:solidFill>
              <a:srgbClr val="E3B27D">
                <a:alpha val="42000"/>
              </a:srgbClr>
            </a:solidFill>
            <a:ln w="9525" algn="ctr">
              <a:noFill/>
              <a:miter lim="800000"/>
              <a:headEnd/>
              <a:tailEnd/>
            </a:ln>
          </p:spPr>
          <p:txBody>
            <a:bodyPr lIns="274320" tIns="50060" rIns="274320" bIns="50060">
              <a:spAutoFit/>
            </a:bodyPr>
            <a:lstStyle/>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t>To install </a:t>
              </a:r>
              <a:r>
                <a:rPr lang="en-US" sz="2400" dirty="0"/>
                <a:t>a low cost pyrolysis furnace at the Main Street Farms in Homer, NY, and </a:t>
              </a:r>
              <a:r>
                <a:rPr lang="en-US" sz="2400" dirty="0" smtClean="0"/>
                <a:t>use </a:t>
              </a:r>
              <a:r>
                <a:rPr lang="en-US" sz="2400" dirty="0"/>
                <a:t>locally available residual waste feedstocks to produce biochar on-site and heat the greenhouse;</a:t>
              </a:r>
              <a:endParaRPr lang="en-US" sz="2400" dirty="0">
                <a:ea typeface="Arial Unicode MS"/>
                <a:cs typeface="Arial Unicode MS"/>
              </a:endParaRPr>
            </a:p>
            <a:p>
              <a:pPr marL="342900" lvl="0" indent="-342900" algn="just">
                <a:lnSpc>
                  <a:spcPct val="150000"/>
                </a:lnSpc>
                <a:spcBef>
                  <a:spcPts val="600"/>
                </a:spcBef>
                <a:buClr>
                  <a:srgbClr val="669900"/>
                </a:buClr>
                <a:buSzPct val="150000"/>
                <a:buFont typeface="Arial" panose="020B0604020202020204" pitchFamily="34" charset="0"/>
                <a:buChar char="•"/>
              </a:pPr>
              <a:r>
                <a:rPr lang="en-US" sz="2400" dirty="0" smtClean="0"/>
                <a:t>To </a:t>
              </a:r>
              <a:r>
                <a:rPr lang="en-US" sz="2400" dirty="0"/>
                <a:t>determine the suitability of on-site produced biochar as soil amendment and to filter solid fish waste from </a:t>
              </a:r>
              <a:r>
                <a:rPr lang="en-US" sz="2400" dirty="0" err="1"/>
                <a:t>aquaponic</a:t>
              </a:r>
              <a:r>
                <a:rPr lang="en-US" sz="2400" dirty="0"/>
                <a:t> ponds</a:t>
              </a:r>
              <a:r>
                <a:rPr lang="en-US" sz="2400" dirty="0" smtClean="0"/>
                <a:t>;</a:t>
              </a:r>
              <a:endParaRPr lang="en-US" sz="2400" dirty="0">
                <a:solidFill>
                  <a:srgbClr val="000000"/>
                </a:solidFill>
              </a:endParaRPr>
            </a:p>
            <a:p>
              <a:pPr marL="342900" lvl="0" indent="-342900" algn="just">
                <a:lnSpc>
                  <a:spcPct val="150000"/>
                </a:lnSpc>
                <a:spcBef>
                  <a:spcPts val="600"/>
                </a:spcBef>
                <a:buClr>
                  <a:srgbClr val="669900"/>
                </a:buClr>
                <a:buSzPct val="150000"/>
                <a:buFont typeface="Arial" panose="020B0604020202020204" pitchFamily="34" charset="0"/>
                <a:buChar char="•"/>
              </a:pPr>
              <a:r>
                <a:rPr lang="en-US" sz="2400" dirty="0" smtClean="0"/>
                <a:t>To </a:t>
              </a:r>
              <a:r>
                <a:rPr lang="en-US" sz="2400" dirty="0"/>
                <a:t>determine if nutrient-enriched biochar can be applied to soil to reduce fertilizer costs while maintaining </a:t>
              </a:r>
              <a:r>
                <a:rPr lang="en-US" sz="2400" dirty="0" smtClean="0"/>
                <a:t>yield;</a:t>
              </a:r>
            </a:p>
            <a:p>
              <a:pPr marL="342900" lvl="0" indent="-342900" algn="just">
                <a:lnSpc>
                  <a:spcPct val="150000"/>
                </a:lnSpc>
                <a:spcBef>
                  <a:spcPts val="600"/>
                </a:spcBef>
                <a:buClr>
                  <a:srgbClr val="669900"/>
                </a:buClr>
                <a:buSzPct val="150000"/>
                <a:buFont typeface="Arial" panose="020B0604020202020204" pitchFamily="34" charset="0"/>
                <a:buChar char="•"/>
              </a:pPr>
              <a:r>
                <a:rPr lang="en-US" sz="2400" dirty="0" smtClean="0"/>
                <a:t>To </a:t>
              </a:r>
              <a:r>
                <a:rPr lang="en-US" sz="2400" dirty="0"/>
                <a:t>quantify the potential energy cost savings from on-site production of biochar and heat using several feedstocks to fuel the pyrolysis furnace</a:t>
              </a:r>
              <a:r>
                <a:rPr lang="en-US" sz="2400" dirty="0" smtClean="0"/>
                <a:t>.</a:t>
              </a:r>
              <a:endParaRPr lang="en-US" sz="2400" dirty="0"/>
            </a:p>
          </p:txBody>
        </p:sp>
      </p:grpSp>
      <p:grpSp>
        <p:nvGrpSpPr>
          <p:cNvPr id="58" name="Group 45"/>
          <p:cNvGrpSpPr>
            <a:grpSpLocks/>
          </p:cNvGrpSpPr>
          <p:nvPr/>
        </p:nvGrpSpPr>
        <p:grpSpPr bwMode="auto">
          <a:xfrm>
            <a:off x="38158872" y="4133088"/>
            <a:ext cx="12518136" cy="3200190"/>
            <a:chOff x="886691" y="5919037"/>
            <a:chExt cx="11893309" cy="3984591"/>
          </a:xfrm>
        </p:grpSpPr>
        <p:sp>
          <p:nvSpPr>
            <p:cNvPr id="59" name="Text Box 7"/>
            <p:cNvSpPr txBox="1">
              <a:spLocks noChangeArrowheads="1"/>
            </p:cNvSpPr>
            <p:nvPr/>
          </p:nvSpPr>
          <p:spPr bwMode="auto">
            <a:xfrm>
              <a:off x="900000" y="5919037"/>
              <a:ext cx="11880000" cy="1127144"/>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dirty="0" smtClean="0">
                  <a:solidFill>
                    <a:schemeClr val="bg1"/>
                  </a:solidFill>
                  <a:latin typeface="Arial Narrow" pitchFamily="34" charset="0"/>
                </a:rPr>
                <a:t>Main Street Farms</a:t>
              </a:r>
              <a:endParaRPr lang="en-US" sz="4000" b="1" dirty="0">
                <a:solidFill>
                  <a:schemeClr val="bg1"/>
                </a:solidFill>
                <a:latin typeface="Arial Narrow" pitchFamily="34" charset="0"/>
              </a:endParaRPr>
            </a:p>
          </p:txBody>
        </p:sp>
        <p:sp>
          <p:nvSpPr>
            <p:cNvPr id="60" name="Text Box 2878"/>
            <p:cNvSpPr txBox="1">
              <a:spLocks noChangeArrowheads="1"/>
            </p:cNvSpPr>
            <p:nvPr/>
          </p:nvSpPr>
          <p:spPr bwMode="auto">
            <a:xfrm>
              <a:off x="886691" y="7032588"/>
              <a:ext cx="11886547" cy="2871040"/>
            </a:xfrm>
            <a:prstGeom prst="rect">
              <a:avLst/>
            </a:prstGeom>
            <a:solidFill>
              <a:srgbClr val="E3B27D">
                <a:alpha val="42000"/>
              </a:srgbClr>
            </a:solidFill>
            <a:ln w="9525" algn="ctr">
              <a:noFill/>
              <a:miter lim="800000"/>
              <a:headEnd/>
              <a:tailEnd/>
            </a:ln>
          </p:spPr>
          <p:txBody>
            <a:bodyPr wrap="square" lIns="274320" tIns="50060" rIns="274320" bIns="50060">
              <a:spAutoFit/>
            </a:bodyPr>
            <a:lstStyle/>
            <a:p>
              <a:pPr algn="just">
                <a:lnSpc>
                  <a:spcPct val="150000"/>
                </a:lnSpc>
                <a:spcBef>
                  <a:spcPts val="600"/>
                </a:spcBef>
                <a:buClr>
                  <a:srgbClr val="669900"/>
                </a:buClr>
                <a:buSzPct val="150000"/>
              </a:pPr>
              <a:r>
                <a:rPr lang="en-US" sz="2400" dirty="0" smtClean="0"/>
                <a:t>Main Street Farms is a small diversified farm, organic plant nursery, and education center.  Their vegetables are grown using </a:t>
              </a:r>
              <a:r>
                <a:rPr lang="en-US" sz="2400" dirty="0" err="1" smtClean="0"/>
                <a:t>aquaponics</a:t>
              </a:r>
              <a:r>
                <a:rPr lang="en-US" sz="2400" dirty="0" smtClean="0"/>
                <a:t>, high tunnels and other environmentally friendly methods in Cortland and Homer, NY.  Their mission is to grow healthy, nutritious food, in a sustainable way, for the surrounding communities.</a:t>
              </a:r>
              <a:endParaRPr lang="en-US" sz="2400" dirty="0"/>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1055" y="1857913"/>
            <a:ext cx="1746504" cy="1746504"/>
          </a:xfrm>
          <a:prstGeom prst="rect">
            <a:avLst/>
          </a:prstGeom>
        </p:spPr>
      </p:pic>
      <p:grpSp>
        <p:nvGrpSpPr>
          <p:cNvPr id="33" name="Group 45"/>
          <p:cNvGrpSpPr>
            <a:grpSpLocks/>
          </p:cNvGrpSpPr>
          <p:nvPr/>
        </p:nvGrpSpPr>
        <p:grpSpPr bwMode="auto">
          <a:xfrm>
            <a:off x="635294" y="16633053"/>
            <a:ext cx="13270388" cy="10602303"/>
            <a:chOff x="886691" y="5919038"/>
            <a:chExt cx="11893310" cy="10863784"/>
          </a:xfrm>
        </p:grpSpPr>
        <p:sp>
          <p:nvSpPr>
            <p:cNvPr id="34" name="Text Box 7"/>
            <p:cNvSpPr txBox="1">
              <a:spLocks noChangeArrowheads="1"/>
            </p:cNvSpPr>
            <p:nvPr/>
          </p:nvSpPr>
          <p:spPr bwMode="auto">
            <a:xfrm>
              <a:off x="900000" y="5919038"/>
              <a:ext cx="11880000" cy="927582"/>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dirty="0" smtClean="0">
                  <a:solidFill>
                    <a:schemeClr val="bg1"/>
                  </a:solidFill>
                  <a:latin typeface="Arial Narrow" pitchFamily="34" charset="0"/>
                </a:rPr>
                <a:t>The pyrolysis furnace</a:t>
              </a:r>
              <a:endParaRPr lang="en-US" sz="4000" b="1" dirty="0">
                <a:solidFill>
                  <a:schemeClr val="bg1"/>
                </a:solidFill>
                <a:latin typeface="Arial Narrow" pitchFamily="34" charset="0"/>
              </a:endParaRPr>
            </a:p>
          </p:txBody>
        </p:sp>
        <p:sp>
          <p:nvSpPr>
            <p:cNvPr id="35" name="Text Box 2878"/>
            <p:cNvSpPr txBox="1">
              <a:spLocks noChangeArrowheads="1"/>
            </p:cNvSpPr>
            <p:nvPr/>
          </p:nvSpPr>
          <p:spPr bwMode="auto">
            <a:xfrm>
              <a:off x="886691" y="6855544"/>
              <a:ext cx="11893310" cy="9927278"/>
            </a:xfrm>
            <a:prstGeom prst="rect">
              <a:avLst/>
            </a:prstGeom>
            <a:solidFill>
              <a:srgbClr val="E3B27D">
                <a:alpha val="42000"/>
              </a:srgbClr>
            </a:solidFill>
            <a:ln w="9525" algn="ctr">
              <a:noFill/>
              <a:miter lim="800000"/>
              <a:headEnd/>
              <a:tailEnd/>
            </a:ln>
          </p:spPr>
          <p:txBody>
            <a:bodyPr wrap="square" lIns="274320" tIns="50060" rIns="274320" bIns="50060">
              <a:spAutoFit/>
            </a:bodyPr>
            <a:lstStyle/>
            <a:p>
              <a:pPr algn="just">
                <a:lnSpc>
                  <a:spcPct val="150000"/>
                </a:lnSpc>
                <a:spcBef>
                  <a:spcPts val="600"/>
                </a:spcBef>
                <a:buClr>
                  <a:srgbClr val="669900"/>
                </a:buClr>
                <a:buSzPct val="150000"/>
              </a:pPr>
              <a:r>
                <a:rPr lang="en-US" sz="2400" dirty="0" smtClean="0"/>
                <a:t>The pyrolysis furnace was designed by </a:t>
              </a:r>
              <a:r>
                <a:rPr lang="en-US" sz="2400" dirty="0" err="1" smtClean="0"/>
                <a:t>ClearStak</a:t>
              </a:r>
              <a:r>
                <a:rPr lang="en-US" sz="2400" dirty="0" smtClean="0"/>
                <a:t> LLC, leaders in sensors/emission control systems for biomass furnaces. Following combustion in the burn chamber, what remains of the feedstock is auger-driven into the pyrolysis chamber (char box) which is oxygen-limited.  The heat produced from burning feedstock is released for industrial uses through a forced hot air heat exchanger.  </a:t>
              </a:r>
              <a:endParaRPr lang="en-US" sz="2400" dirty="0"/>
            </a:p>
            <a:p>
              <a:pPr algn="just">
                <a:lnSpc>
                  <a:spcPct val="150000"/>
                </a:lnSpc>
                <a:spcBef>
                  <a:spcPts val="600"/>
                </a:spcBef>
                <a:buClr>
                  <a:srgbClr val="669900"/>
                </a:buClr>
                <a:buSzPct val="150000"/>
              </a:pPr>
              <a:endParaRPr lang="en-US" sz="1200" dirty="0"/>
            </a:p>
            <a:p>
              <a:pPr algn="just">
                <a:lnSpc>
                  <a:spcPct val="150000"/>
                </a:lnSpc>
                <a:spcBef>
                  <a:spcPts val="600"/>
                </a:spcBef>
                <a:buClr>
                  <a:srgbClr val="669900"/>
                </a:buClr>
                <a:buSzPct val="150000"/>
              </a:pPr>
              <a:endParaRPr lang="en-US" sz="1200" dirty="0" smtClean="0"/>
            </a:p>
            <a:p>
              <a:pPr algn="just">
                <a:lnSpc>
                  <a:spcPct val="150000"/>
                </a:lnSpc>
                <a:spcBef>
                  <a:spcPts val="600"/>
                </a:spcBef>
                <a:buClr>
                  <a:srgbClr val="669900"/>
                </a:buClr>
                <a:buSzPct val="150000"/>
              </a:pPr>
              <a:endParaRPr lang="en-US" sz="1200" dirty="0"/>
            </a:p>
            <a:p>
              <a:pPr algn="just">
                <a:lnSpc>
                  <a:spcPct val="150000"/>
                </a:lnSpc>
                <a:spcBef>
                  <a:spcPts val="600"/>
                </a:spcBef>
                <a:buClr>
                  <a:srgbClr val="669900"/>
                </a:buClr>
                <a:buSzPct val="150000"/>
              </a:pPr>
              <a:endParaRPr lang="en-US" sz="2400" dirty="0" smtClean="0"/>
            </a:p>
            <a:p>
              <a:pPr algn="just">
                <a:lnSpc>
                  <a:spcPct val="150000"/>
                </a:lnSpc>
                <a:spcBef>
                  <a:spcPts val="600"/>
                </a:spcBef>
                <a:buClr>
                  <a:srgbClr val="669900"/>
                </a:buClr>
                <a:buSzPct val="150000"/>
              </a:pPr>
              <a:endParaRPr lang="en-US" sz="2400" dirty="0"/>
            </a:p>
            <a:p>
              <a:pPr algn="just">
                <a:lnSpc>
                  <a:spcPct val="150000"/>
                </a:lnSpc>
                <a:spcBef>
                  <a:spcPts val="600"/>
                </a:spcBef>
                <a:buClr>
                  <a:srgbClr val="669900"/>
                </a:buClr>
                <a:buSzPct val="150000"/>
              </a:pPr>
              <a:endParaRPr lang="en-US" sz="2400" dirty="0" smtClean="0"/>
            </a:p>
            <a:p>
              <a:pPr algn="just">
                <a:lnSpc>
                  <a:spcPct val="150000"/>
                </a:lnSpc>
                <a:spcBef>
                  <a:spcPts val="600"/>
                </a:spcBef>
                <a:buClr>
                  <a:srgbClr val="669900"/>
                </a:buClr>
                <a:buSzPct val="150000"/>
              </a:pPr>
              <a:endParaRPr lang="en-US" sz="2400" dirty="0"/>
            </a:p>
            <a:p>
              <a:pPr algn="just">
                <a:lnSpc>
                  <a:spcPct val="150000"/>
                </a:lnSpc>
                <a:spcBef>
                  <a:spcPts val="600"/>
                </a:spcBef>
                <a:buClr>
                  <a:srgbClr val="669900"/>
                </a:buClr>
                <a:buSzPct val="150000"/>
              </a:pPr>
              <a:endParaRPr lang="en-US" sz="2400" dirty="0" smtClean="0"/>
            </a:p>
            <a:p>
              <a:pPr algn="just">
                <a:lnSpc>
                  <a:spcPct val="150000"/>
                </a:lnSpc>
                <a:spcBef>
                  <a:spcPts val="600"/>
                </a:spcBef>
                <a:buClr>
                  <a:srgbClr val="669900"/>
                </a:buClr>
                <a:buSzPct val="150000"/>
              </a:pPr>
              <a:endParaRPr lang="en-US" sz="2400" dirty="0"/>
            </a:p>
            <a:p>
              <a:pPr algn="just">
                <a:lnSpc>
                  <a:spcPct val="150000"/>
                </a:lnSpc>
                <a:spcBef>
                  <a:spcPts val="600"/>
                </a:spcBef>
                <a:buClr>
                  <a:srgbClr val="669900"/>
                </a:buClr>
                <a:buSzPct val="150000"/>
              </a:pPr>
              <a:endParaRPr lang="en-US" sz="2400" dirty="0" smtClean="0"/>
            </a:p>
            <a:p>
              <a:pPr algn="just">
                <a:lnSpc>
                  <a:spcPct val="150000"/>
                </a:lnSpc>
                <a:spcBef>
                  <a:spcPts val="600"/>
                </a:spcBef>
                <a:buClr>
                  <a:srgbClr val="669900"/>
                </a:buClr>
                <a:buSzPct val="150000"/>
              </a:pPr>
              <a:endParaRPr lang="en-US" sz="2400" dirty="0"/>
            </a:p>
            <a:p>
              <a:pPr algn="just">
                <a:lnSpc>
                  <a:spcPct val="150000"/>
                </a:lnSpc>
                <a:spcBef>
                  <a:spcPts val="600"/>
                </a:spcBef>
                <a:buClr>
                  <a:srgbClr val="669900"/>
                </a:buClr>
                <a:buSzPct val="150000"/>
              </a:pPr>
              <a:endParaRPr lang="en-US" sz="2400" dirty="0" smtClean="0"/>
            </a:p>
            <a:p>
              <a:pPr algn="just">
                <a:lnSpc>
                  <a:spcPct val="150000"/>
                </a:lnSpc>
                <a:spcBef>
                  <a:spcPts val="600"/>
                </a:spcBef>
                <a:buClr>
                  <a:srgbClr val="669900"/>
                </a:buClr>
                <a:buSzPct val="150000"/>
              </a:pPr>
              <a:endParaRPr lang="en-US" sz="2400" dirty="0" smtClean="0"/>
            </a:p>
          </p:txBody>
        </p:sp>
      </p:grpSp>
      <p:grpSp>
        <p:nvGrpSpPr>
          <p:cNvPr id="36" name="Group 45"/>
          <p:cNvGrpSpPr>
            <a:grpSpLocks/>
          </p:cNvGrpSpPr>
          <p:nvPr/>
        </p:nvGrpSpPr>
        <p:grpSpPr bwMode="auto">
          <a:xfrm>
            <a:off x="14625047" y="4133089"/>
            <a:ext cx="11308983" cy="4474826"/>
            <a:chOff x="880331" y="5919038"/>
            <a:chExt cx="11880000" cy="5085070"/>
          </a:xfrm>
        </p:grpSpPr>
        <p:sp>
          <p:nvSpPr>
            <p:cNvPr id="37" name="Text Box 7"/>
            <p:cNvSpPr txBox="1">
              <a:spLocks noChangeArrowheads="1"/>
            </p:cNvSpPr>
            <p:nvPr/>
          </p:nvSpPr>
          <p:spPr bwMode="auto">
            <a:xfrm>
              <a:off x="880331" y="5919038"/>
              <a:ext cx="11880000" cy="1028708"/>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dirty="0" err="1" smtClean="0">
                  <a:solidFill>
                    <a:schemeClr val="bg1"/>
                  </a:solidFill>
                  <a:latin typeface="Arial Narrow" pitchFamily="34" charset="0"/>
                </a:rPr>
                <a:t>Feedstocks</a:t>
              </a:r>
              <a:r>
                <a:rPr lang="en-US" sz="4000" b="1" dirty="0" smtClean="0">
                  <a:solidFill>
                    <a:schemeClr val="bg1"/>
                  </a:solidFill>
                  <a:latin typeface="Arial Narrow" pitchFamily="34" charset="0"/>
                </a:rPr>
                <a:t> and biochar</a:t>
              </a:r>
              <a:endParaRPr lang="en-US" sz="4000" b="1" dirty="0">
                <a:solidFill>
                  <a:schemeClr val="bg1"/>
                </a:solidFill>
                <a:latin typeface="Arial Narrow" pitchFamily="34" charset="0"/>
              </a:endParaRPr>
            </a:p>
          </p:txBody>
        </p:sp>
        <p:sp>
          <p:nvSpPr>
            <p:cNvPr id="38" name="Text Box 2878"/>
            <p:cNvSpPr txBox="1">
              <a:spLocks noChangeArrowheads="1"/>
            </p:cNvSpPr>
            <p:nvPr/>
          </p:nvSpPr>
          <p:spPr bwMode="auto">
            <a:xfrm>
              <a:off x="886691" y="6937061"/>
              <a:ext cx="11873349" cy="4067047"/>
            </a:xfrm>
            <a:prstGeom prst="rect">
              <a:avLst/>
            </a:prstGeom>
            <a:solidFill>
              <a:srgbClr val="E3B27D">
                <a:alpha val="42000"/>
              </a:srgbClr>
            </a:solidFill>
            <a:ln w="9525" algn="ctr">
              <a:noFill/>
              <a:miter lim="800000"/>
              <a:headEnd/>
              <a:tailEnd/>
            </a:ln>
          </p:spPr>
          <p:txBody>
            <a:bodyPr wrap="square" lIns="274320" tIns="50060" rIns="274320" bIns="50060">
              <a:spAutoFit/>
            </a:bodyPr>
            <a:lstStyle/>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t>Furnace feedstock is an important factor that determines biochar characteristics and fuel efficiency</a:t>
              </a:r>
            </a:p>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t>Several locally sourced feedstocks are being tested including: municipal wood </a:t>
              </a:r>
              <a:r>
                <a:rPr lang="en-US" sz="2400" dirty="0"/>
                <a:t>chips, </a:t>
              </a:r>
              <a:r>
                <a:rPr lang="en-US" sz="2400" dirty="0" smtClean="0"/>
                <a:t>willow chips, wood pellets cherry </a:t>
              </a:r>
              <a:r>
                <a:rPr lang="en-US" sz="2400" dirty="0"/>
                <a:t>pits, coffee </a:t>
              </a:r>
              <a:r>
                <a:rPr lang="en-US" sz="2400" dirty="0" smtClean="0"/>
                <a:t>chaff, etc. </a:t>
              </a:r>
            </a:p>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t>The resulting biochar is characterized in a lab and is being tested as a soil amendment in plant growth trials</a:t>
              </a:r>
              <a:endParaRPr lang="en-US" sz="2400" dirty="0"/>
            </a:p>
          </p:txBody>
        </p:sp>
      </p:grpSp>
      <p:grpSp>
        <p:nvGrpSpPr>
          <p:cNvPr id="26" name="Group 25"/>
          <p:cNvGrpSpPr/>
          <p:nvPr/>
        </p:nvGrpSpPr>
        <p:grpSpPr>
          <a:xfrm>
            <a:off x="15212992" y="8827412"/>
            <a:ext cx="10228990" cy="8482242"/>
            <a:chOff x="1391509" y="23721442"/>
            <a:chExt cx="10228990" cy="848224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649" y="23721442"/>
              <a:ext cx="5014850" cy="376113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1663" y="27656722"/>
              <a:ext cx="4989232" cy="374192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6436" y="27656722"/>
              <a:ext cx="4984063" cy="3738047"/>
            </a:xfrm>
            <a:prstGeom prst="rect">
              <a:avLst/>
            </a:prstGeom>
          </p:spPr>
        </p:pic>
        <p:sp>
          <p:nvSpPr>
            <p:cNvPr id="76" name="TextBox 75"/>
            <p:cNvSpPr txBox="1"/>
            <p:nvPr/>
          </p:nvSpPr>
          <p:spPr>
            <a:xfrm>
              <a:off x="1411663" y="31495798"/>
              <a:ext cx="10208836" cy="707886"/>
            </a:xfrm>
            <a:prstGeom prst="rect">
              <a:avLst/>
            </a:prstGeom>
            <a:noFill/>
          </p:spPr>
          <p:txBody>
            <a:bodyPr wrap="square" rtlCol="0">
              <a:spAutoFit/>
            </a:bodyPr>
            <a:lstStyle/>
            <a:p>
              <a:pPr>
                <a:buSzPct val="150000"/>
              </a:pPr>
              <a:r>
                <a:rPr lang="en-US" sz="2000" b="1" dirty="0" smtClean="0">
                  <a:latin typeface="Arial" panose="020B0604020202020204" pitchFamily="34" charset="0"/>
                  <a:cs typeface="Arial" panose="020B0604020202020204" pitchFamily="34" charset="0"/>
                </a:rPr>
                <a:t>Small and large particles of biochar is produced from different types of </a:t>
              </a:r>
              <a:r>
                <a:rPr lang="en-US" sz="2000" b="1" dirty="0" err="1" smtClean="0">
                  <a:latin typeface="Arial" panose="020B0604020202020204" pitchFamily="34" charset="0"/>
                  <a:cs typeface="Arial" panose="020B0604020202020204" pitchFamily="34" charset="0"/>
                </a:rPr>
                <a:t>feedstocks</a:t>
              </a:r>
              <a:r>
                <a:rPr lang="en-US" sz="2000" b="1" dirty="0" smtClean="0">
                  <a:latin typeface="Arial" panose="020B0604020202020204" pitchFamily="34" charset="0"/>
                  <a:cs typeface="Arial" panose="020B0604020202020204" pitchFamily="34" charset="0"/>
                </a:rPr>
                <a:t>, and has different uses depending on chemical and physical properties. </a:t>
              </a:r>
              <a:endParaRPr lang="en-US" sz="2000" b="1"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1509" y="23721442"/>
              <a:ext cx="5015546" cy="3758184"/>
            </a:xfrm>
            <a:prstGeom prst="rect">
              <a:avLst/>
            </a:prstGeom>
          </p:spPr>
        </p:pic>
      </p:grpSp>
      <p:grpSp>
        <p:nvGrpSpPr>
          <p:cNvPr id="39" name="Group 45"/>
          <p:cNvGrpSpPr>
            <a:grpSpLocks/>
          </p:cNvGrpSpPr>
          <p:nvPr/>
        </p:nvGrpSpPr>
        <p:grpSpPr bwMode="auto">
          <a:xfrm>
            <a:off x="14621256" y="17485752"/>
            <a:ext cx="11112174" cy="3850284"/>
            <a:chOff x="886691" y="5919037"/>
            <a:chExt cx="11893309" cy="3850221"/>
          </a:xfrm>
        </p:grpSpPr>
        <p:sp>
          <p:nvSpPr>
            <p:cNvPr id="40" name="Text Box 7"/>
            <p:cNvSpPr txBox="1">
              <a:spLocks noChangeArrowheads="1"/>
            </p:cNvSpPr>
            <p:nvPr/>
          </p:nvSpPr>
          <p:spPr bwMode="auto">
            <a:xfrm>
              <a:off x="900000" y="5919037"/>
              <a:ext cx="11880000" cy="905241"/>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dirty="0" smtClean="0">
                  <a:solidFill>
                    <a:schemeClr val="bg1"/>
                  </a:solidFill>
                  <a:latin typeface="Arial Narrow" pitchFamily="34" charset="0"/>
                </a:rPr>
                <a:t>Biochar sample characterization</a:t>
              </a:r>
              <a:endParaRPr lang="en-US" sz="4000" b="1" dirty="0">
                <a:solidFill>
                  <a:schemeClr val="bg1"/>
                </a:solidFill>
                <a:latin typeface="Arial Narrow" pitchFamily="34" charset="0"/>
              </a:endParaRPr>
            </a:p>
          </p:txBody>
        </p:sp>
        <p:sp>
          <p:nvSpPr>
            <p:cNvPr id="41" name="Text Box 2878"/>
            <p:cNvSpPr txBox="1">
              <a:spLocks noChangeArrowheads="1"/>
            </p:cNvSpPr>
            <p:nvPr/>
          </p:nvSpPr>
          <p:spPr bwMode="auto">
            <a:xfrm>
              <a:off x="886691" y="6821275"/>
              <a:ext cx="11886548" cy="2947983"/>
            </a:xfrm>
            <a:prstGeom prst="rect">
              <a:avLst/>
            </a:prstGeom>
            <a:solidFill>
              <a:srgbClr val="E3B27D">
                <a:alpha val="42000"/>
              </a:srgbClr>
            </a:solidFill>
            <a:ln w="9525" algn="ctr">
              <a:noFill/>
              <a:miter lim="800000"/>
              <a:headEnd/>
              <a:tailEnd/>
            </a:ln>
          </p:spPr>
          <p:txBody>
            <a:bodyPr wrap="square" lIns="274320" tIns="50060" rIns="274320" bIns="50060">
              <a:spAutoFit/>
            </a:bodyPr>
            <a:lstStyle/>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t>Biochar from wood chips and pellets was characterized for physical and chemical properties. </a:t>
              </a:r>
            </a:p>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t>Our biochar samples had low volatiles and ash content, and high fixed carbon content which are desirable traits for biochar used in soil amendments and water filtering</a:t>
              </a:r>
              <a:endParaRPr lang="en-US" sz="2400" dirty="0"/>
            </a:p>
          </p:txBody>
        </p:sp>
      </p:grpSp>
      <p:sp>
        <p:nvSpPr>
          <p:cNvPr id="3" name="Rectangle 2"/>
          <p:cNvSpPr/>
          <p:nvPr/>
        </p:nvSpPr>
        <p:spPr bwMode="auto">
          <a:xfrm>
            <a:off x="15261021" y="9900745"/>
            <a:ext cx="5629961" cy="2681861"/>
          </a:xfrm>
          <a:prstGeom prst="rect">
            <a:avLst/>
          </a:prstGeom>
          <a:noFill/>
          <a:ln w="9525" cap="flat" cmpd="sng" algn="ctr">
            <a:noFill/>
            <a:prstDash val="solid"/>
            <a:round/>
            <a:headEnd type="none" w="med" len="med"/>
            <a:tailEnd type="none" w="med" len="med"/>
          </a:ln>
          <a:effectLst/>
        </p:spPr>
        <p:txBody>
          <a:bodyPr vert="horz" wrap="square" lIns="274320" tIns="50060" rIns="274320" bIns="50060" numCol="1" rtlCol="0" anchor="t" anchorCtr="0" compatLnSpc="1">
            <a:prstTxWarp prst="textNoShape">
              <a:avLst/>
            </a:prstTxWarp>
          </a:bodyPr>
          <a:lstStyle/>
          <a:p>
            <a:pPr marL="0" marR="0" indent="0" algn="l" defTabSz="1001713" rtl="0" eaLnBrk="1" fontAlgn="base" latinLnBrk="0" hangingPunct="1">
              <a:lnSpc>
                <a:spcPct val="100000"/>
              </a:lnSpc>
              <a:spcBef>
                <a:spcPct val="20000"/>
              </a:spcBef>
              <a:spcAft>
                <a:spcPct val="0"/>
              </a:spcAft>
              <a:buClrTx/>
              <a:buSzPct val="150000"/>
              <a:buFontTx/>
              <a:buChar char="•"/>
              <a:tabLst/>
            </a:pPr>
            <a:endParaRPr kumimoji="0" lang="en-US" sz="33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15733986" y="9900745"/>
            <a:ext cx="4099035" cy="2681861"/>
          </a:xfrm>
          <a:prstGeom prst="rect">
            <a:avLst/>
          </a:prstGeom>
          <a:noFill/>
          <a:ln w="9525" cap="flat" cmpd="sng" algn="ctr">
            <a:noFill/>
            <a:prstDash val="solid"/>
            <a:round/>
            <a:headEnd type="none" w="med" len="med"/>
            <a:tailEnd type="none" w="med" len="med"/>
          </a:ln>
          <a:effectLst/>
        </p:spPr>
        <p:txBody>
          <a:bodyPr vert="horz" wrap="square" lIns="274320" tIns="50060" rIns="274320" bIns="50060" numCol="1" rtlCol="0" anchor="t" anchorCtr="0" compatLnSpc="1">
            <a:prstTxWarp prst="textNoShape">
              <a:avLst/>
            </a:prstTxWarp>
          </a:bodyPr>
          <a:lstStyle/>
          <a:p>
            <a:pPr marL="0" marR="0" indent="0" algn="l" defTabSz="1001713" rtl="0" eaLnBrk="1" fontAlgn="base" latinLnBrk="0" hangingPunct="1">
              <a:lnSpc>
                <a:spcPct val="100000"/>
              </a:lnSpc>
              <a:spcBef>
                <a:spcPct val="20000"/>
              </a:spcBef>
              <a:spcAft>
                <a:spcPct val="0"/>
              </a:spcAft>
              <a:buClrTx/>
              <a:buSzPct val="150000"/>
              <a:buFontTx/>
              <a:buChar char="•"/>
              <a:tabLst/>
            </a:pPr>
            <a:endParaRPr kumimoji="0" lang="en-US" sz="3300" b="0" i="0" u="none" strike="noStrike" cap="none" normalizeH="0" baseline="0" smtClean="0">
              <a:ln>
                <a:noFill/>
              </a:ln>
              <a:solidFill>
                <a:schemeClr val="tx1"/>
              </a:solidFill>
              <a:effectLst/>
              <a:latin typeface="Times New Roman" pitchFamily="18" charset="0"/>
            </a:endParaRPr>
          </a:p>
        </p:txBody>
      </p:sp>
      <p:grpSp>
        <p:nvGrpSpPr>
          <p:cNvPr id="45" name="Group 45"/>
          <p:cNvGrpSpPr>
            <a:grpSpLocks/>
          </p:cNvGrpSpPr>
          <p:nvPr/>
        </p:nvGrpSpPr>
        <p:grpSpPr bwMode="auto">
          <a:xfrm>
            <a:off x="38157911" y="29471695"/>
            <a:ext cx="12518136" cy="2668351"/>
            <a:chOff x="886691" y="5919038"/>
            <a:chExt cx="11893309" cy="3271239"/>
          </a:xfrm>
        </p:grpSpPr>
        <p:sp>
          <p:nvSpPr>
            <p:cNvPr id="46" name="Text Box 7"/>
            <p:cNvSpPr txBox="1">
              <a:spLocks noChangeArrowheads="1"/>
            </p:cNvSpPr>
            <p:nvPr/>
          </p:nvSpPr>
          <p:spPr bwMode="auto">
            <a:xfrm>
              <a:off x="900000" y="5919038"/>
              <a:ext cx="11880000" cy="1109790"/>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dirty="0" smtClean="0">
                  <a:solidFill>
                    <a:schemeClr val="bg1"/>
                  </a:solidFill>
                  <a:latin typeface="Arial Narrow" pitchFamily="34" charset="0"/>
                </a:rPr>
                <a:t>Project team members</a:t>
              </a:r>
              <a:endParaRPr lang="en-US" sz="4000" b="1" dirty="0">
                <a:solidFill>
                  <a:schemeClr val="bg1"/>
                </a:solidFill>
                <a:latin typeface="Arial Narrow" pitchFamily="34" charset="0"/>
              </a:endParaRPr>
            </a:p>
          </p:txBody>
        </p:sp>
        <p:sp>
          <p:nvSpPr>
            <p:cNvPr id="47" name="Text Box 2878"/>
            <p:cNvSpPr txBox="1">
              <a:spLocks noChangeArrowheads="1"/>
            </p:cNvSpPr>
            <p:nvPr/>
          </p:nvSpPr>
          <p:spPr bwMode="auto">
            <a:xfrm>
              <a:off x="886691" y="7028833"/>
              <a:ext cx="11886548" cy="2161444"/>
            </a:xfrm>
            <a:prstGeom prst="rect">
              <a:avLst/>
            </a:prstGeom>
            <a:solidFill>
              <a:srgbClr val="E3B27D">
                <a:alpha val="42000"/>
              </a:srgbClr>
            </a:solidFill>
            <a:ln w="9525" algn="ctr">
              <a:noFill/>
              <a:miter lim="800000"/>
              <a:headEnd/>
              <a:tailEnd/>
            </a:ln>
          </p:spPr>
          <p:txBody>
            <a:bodyPr wrap="square" lIns="274320" tIns="50060" rIns="274320" bIns="50060">
              <a:spAutoFit/>
            </a:bodyPr>
            <a:lstStyle/>
            <a:p>
              <a:pPr algn="just">
                <a:lnSpc>
                  <a:spcPct val="150000"/>
                </a:lnSpc>
                <a:spcBef>
                  <a:spcPts val="600"/>
                </a:spcBef>
                <a:buClr>
                  <a:srgbClr val="669900"/>
                </a:buClr>
                <a:buSzPct val="150000"/>
              </a:pPr>
              <a:r>
                <a:rPr lang="en-US" sz="2400" b="1" dirty="0" smtClean="0"/>
                <a:t>Cornell University</a:t>
              </a:r>
              <a:r>
                <a:rPr lang="en-US" sz="2400" dirty="0" smtClean="0"/>
                <a:t>: Neil Mattson, Janice Thies, Johannes Lehmann, Michael Timmons, Jean Bonhotal, Mary Schwarz, Richard Overton, A. Edward Staehr, Jingjing Yin    </a:t>
              </a:r>
              <a:r>
                <a:rPr lang="en-US" sz="2400" b="1" dirty="0" smtClean="0"/>
                <a:t>Main Street Farms</a:t>
              </a:r>
              <a:r>
                <a:rPr lang="en-US" sz="2400" dirty="0" smtClean="0"/>
                <a:t>: Allan </a:t>
              </a:r>
              <a:r>
                <a:rPr lang="en-US" sz="2400" dirty="0" err="1" smtClean="0"/>
                <a:t>Gandelman</a:t>
              </a:r>
              <a:r>
                <a:rPr lang="en-US" sz="2400" dirty="0" smtClean="0"/>
                <a:t>    </a:t>
              </a:r>
              <a:r>
                <a:rPr lang="en-US" sz="2400" b="1" dirty="0" err="1" smtClean="0"/>
                <a:t>ClearStak</a:t>
              </a:r>
              <a:r>
                <a:rPr lang="en-US" sz="2400" dirty="0" smtClean="0"/>
                <a:t>: Nathan Jones    </a:t>
              </a:r>
              <a:r>
                <a:rPr lang="en-US" sz="2400" b="1" dirty="0" smtClean="0"/>
                <a:t>Finger Lakes Biochar</a:t>
              </a:r>
              <a:r>
                <a:rPr lang="en-US" sz="2400" dirty="0" smtClean="0"/>
                <a:t>: Kathleen Draper </a:t>
              </a:r>
            </a:p>
          </p:txBody>
        </p:sp>
      </p:grpSp>
      <p:grpSp>
        <p:nvGrpSpPr>
          <p:cNvPr id="18" name="Group 17"/>
          <p:cNvGrpSpPr/>
          <p:nvPr/>
        </p:nvGrpSpPr>
        <p:grpSpPr>
          <a:xfrm>
            <a:off x="14997918" y="21444552"/>
            <a:ext cx="10348573" cy="5656182"/>
            <a:chOff x="39998986" y="8740609"/>
            <a:chExt cx="10348573" cy="5656182"/>
          </a:xfrm>
        </p:grpSpPr>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6849" y="8740609"/>
              <a:ext cx="4642867" cy="426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98986" y="9029045"/>
              <a:ext cx="5459422" cy="369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39998986" y="12688695"/>
              <a:ext cx="5196170" cy="1015663"/>
            </a:xfrm>
            <a:prstGeom prst="rect">
              <a:avLst/>
            </a:prstGeom>
            <a:noFill/>
          </p:spPr>
          <p:txBody>
            <a:bodyPr wrap="square" rtlCol="0">
              <a:spAutoFit/>
            </a:bodyPr>
            <a:lstStyle/>
            <a:p>
              <a:pPr>
                <a:buSzPct val="150000"/>
              </a:pPr>
              <a:r>
                <a:rPr lang="en-US" sz="2000" b="1" dirty="0" smtClean="0">
                  <a:latin typeface="Arial" panose="020B0604020202020204" pitchFamily="34" charset="0"/>
                  <a:cs typeface="Arial" panose="020B0604020202020204" pitchFamily="34" charset="0"/>
                </a:rPr>
                <a:t>Table 1. Characteristics of biochar produced from two types of feedstock materials, wood chips and wood pellets.</a:t>
              </a:r>
              <a:endParaRPr lang="en-US" sz="2000" b="1" dirty="0">
                <a:latin typeface="Arial" panose="020B0604020202020204" pitchFamily="34" charset="0"/>
                <a:cs typeface="Arial" panose="020B0604020202020204" pitchFamily="34" charset="0"/>
              </a:endParaRPr>
            </a:p>
          </p:txBody>
        </p:sp>
        <p:sp>
          <p:nvSpPr>
            <p:cNvPr id="20" name="TextBox 19"/>
            <p:cNvSpPr txBox="1"/>
            <p:nvPr/>
          </p:nvSpPr>
          <p:spPr>
            <a:xfrm>
              <a:off x="45626850" y="13073352"/>
              <a:ext cx="4720709" cy="1323439"/>
            </a:xfrm>
            <a:prstGeom prst="rect">
              <a:avLst/>
            </a:prstGeom>
            <a:noFill/>
          </p:spPr>
          <p:txBody>
            <a:bodyPr wrap="square" rtlCol="0">
              <a:spAutoFit/>
            </a:bodyPr>
            <a:lstStyle/>
            <a:p>
              <a:pPr>
                <a:buSzPct val="150000"/>
              </a:pPr>
              <a:r>
                <a:rPr lang="en-US" sz="2000" b="1" dirty="0" smtClean="0">
                  <a:latin typeface="Arial" panose="020B0604020202020204" pitchFamily="34" charset="0"/>
                  <a:cs typeface="Arial" panose="020B0604020202020204" pitchFamily="34" charset="0"/>
                </a:rPr>
                <a:t>Figure 1. The percentage of fixed carbon, volatiles, and ash in different types of biochar.  Our samples are indicated by stars.</a:t>
              </a:r>
              <a:endParaRPr lang="en-US" sz="2000" b="1" dirty="0">
                <a:latin typeface="Arial" panose="020B0604020202020204" pitchFamily="34" charset="0"/>
                <a:cs typeface="Arial" panose="020B0604020202020204" pitchFamily="34" charset="0"/>
              </a:endParaRPr>
            </a:p>
          </p:txBody>
        </p:sp>
      </p:gr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61522" y="27138381"/>
            <a:ext cx="6623023" cy="496726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0144" y="27212492"/>
            <a:ext cx="6524208" cy="4893156"/>
          </a:xfrm>
          <a:prstGeom prst="rect">
            <a:avLst/>
          </a:prstGeom>
        </p:spPr>
      </p:pic>
      <p:grpSp>
        <p:nvGrpSpPr>
          <p:cNvPr id="55" name="Group 45"/>
          <p:cNvGrpSpPr>
            <a:grpSpLocks/>
          </p:cNvGrpSpPr>
          <p:nvPr/>
        </p:nvGrpSpPr>
        <p:grpSpPr bwMode="auto">
          <a:xfrm>
            <a:off x="26500618" y="4133090"/>
            <a:ext cx="11126942" cy="1553286"/>
            <a:chOff x="900000" y="5919038"/>
            <a:chExt cx="11882941" cy="1391938"/>
          </a:xfrm>
        </p:grpSpPr>
        <p:sp>
          <p:nvSpPr>
            <p:cNvPr id="56" name="Text Box 7"/>
            <p:cNvSpPr txBox="1">
              <a:spLocks noChangeArrowheads="1"/>
            </p:cNvSpPr>
            <p:nvPr/>
          </p:nvSpPr>
          <p:spPr bwMode="auto">
            <a:xfrm>
              <a:off x="900000" y="5919038"/>
              <a:ext cx="11880000" cy="811222"/>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dirty="0" smtClean="0">
                  <a:solidFill>
                    <a:schemeClr val="bg1"/>
                  </a:solidFill>
                  <a:latin typeface="Arial Narrow" pitchFamily="34" charset="0"/>
                </a:rPr>
                <a:t>Results: Seed germination (commercial biochar)</a:t>
              </a:r>
              <a:endParaRPr lang="en-US" sz="4000" b="1" dirty="0">
                <a:solidFill>
                  <a:schemeClr val="bg1"/>
                </a:solidFill>
                <a:latin typeface="Arial Narrow" pitchFamily="34" charset="0"/>
              </a:endParaRPr>
            </a:p>
          </p:txBody>
        </p:sp>
        <p:sp>
          <p:nvSpPr>
            <p:cNvPr id="57" name="Text Box 2878"/>
            <p:cNvSpPr txBox="1">
              <a:spLocks noChangeArrowheads="1"/>
            </p:cNvSpPr>
            <p:nvPr/>
          </p:nvSpPr>
          <p:spPr bwMode="auto">
            <a:xfrm>
              <a:off x="900000" y="6723928"/>
              <a:ext cx="11882941" cy="587048"/>
            </a:xfrm>
            <a:prstGeom prst="rect">
              <a:avLst/>
            </a:prstGeom>
            <a:solidFill>
              <a:srgbClr val="E3B27D">
                <a:alpha val="42000"/>
              </a:srgbClr>
            </a:solidFill>
            <a:ln w="9525" algn="ctr">
              <a:noFill/>
              <a:miter lim="800000"/>
              <a:headEnd/>
              <a:tailEnd/>
            </a:ln>
          </p:spPr>
          <p:txBody>
            <a:bodyPr wrap="square" lIns="274320" tIns="50060" rIns="274320" bIns="50060">
              <a:spAutoFit/>
            </a:bodyPr>
            <a:lstStyle/>
            <a:p>
              <a:pPr algn="just">
                <a:lnSpc>
                  <a:spcPct val="150000"/>
                </a:lnSpc>
                <a:spcBef>
                  <a:spcPts val="600"/>
                </a:spcBef>
                <a:buClr>
                  <a:srgbClr val="669900"/>
                </a:buClr>
                <a:buSzPct val="150000"/>
              </a:pPr>
              <a:endParaRPr lang="en-US" sz="2400" dirty="0" smtClean="0"/>
            </a:p>
          </p:txBody>
        </p:sp>
      </p:grpSp>
      <p:grpSp>
        <p:nvGrpSpPr>
          <p:cNvPr id="61" name="Group 45"/>
          <p:cNvGrpSpPr>
            <a:grpSpLocks/>
          </p:cNvGrpSpPr>
          <p:nvPr/>
        </p:nvGrpSpPr>
        <p:grpSpPr bwMode="auto">
          <a:xfrm>
            <a:off x="38157912" y="19049626"/>
            <a:ext cx="12518136" cy="3221578"/>
            <a:chOff x="886691" y="5919037"/>
            <a:chExt cx="11893309" cy="3221525"/>
          </a:xfrm>
        </p:grpSpPr>
        <p:sp>
          <p:nvSpPr>
            <p:cNvPr id="62" name="Text Box 7"/>
            <p:cNvSpPr txBox="1">
              <a:spLocks noChangeArrowheads="1"/>
            </p:cNvSpPr>
            <p:nvPr/>
          </p:nvSpPr>
          <p:spPr bwMode="auto">
            <a:xfrm>
              <a:off x="900000" y="5919037"/>
              <a:ext cx="11880000" cy="905241"/>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dirty="0" smtClean="0">
                  <a:solidFill>
                    <a:schemeClr val="bg1"/>
                  </a:solidFill>
                  <a:latin typeface="Arial Narrow" pitchFamily="34" charset="0"/>
                </a:rPr>
                <a:t>Fish tank solid waste filter</a:t>
              </a:r>
              <a:endParaRPr lang="en-US" sz="4000" b="1" dirty="0">
                <a:solidFill>
                  <a:schemeClr val="bg1"/>
                </a:solidFill>
                <a:latin typeface="Arial Narrow" pitchFamily="34" charset="0"/>
              </a:endParaRPr>
            </a:p>
          </p:txBody>
        </p:sp>
        <p:sp>
          <p:nvSpPr>
            <p:cNvPr id="63" name="Text Box 2878"/>
            <p:cNvSpPr txBox="1">
              <a:spLocks noChangeArrowheads="1"/>
            </p:cNvSpPr>
            <p:nvPr/>
          </p:nvSpPr>
          <p:spPr bwMode="auto">
            <a:xfrm>
              <a:off x="886691" y="6821275"/>
              <a:ext cx="11893309" cy="2319287"/>
            </a:xfrm>
            <a:prstGeom prst="rect">
              <a:avLst/>
            </a:prstGeom>
            <a:solidFill>
              <a:srgbClr val="E3B27D">
                <a:alpha val="42000"/>
              </a:srgbClr>
            </a:solidFill>
            <a:ln w="9525" algn="ctr">
              <a:noFill/>
              <a:miter lim="800000"/>
              <a:headEnd/>
              <a:tailEnd/>
            </a:ln>
          </p:spPr>
          <p:txBody>
            <a:bodyPr wrap="square" lIns="274320" tIns="50060" rIns="274320" bIns="50060">
              <a:spAutoFit/>
            </a:bodyPr>
            <a:lstStyle/>
            <a:p>
              <a:pPr algn="just">
                <a:lnSpc>
                  <a:spcPct val="150000"/>
                </a:lnSpc>
                <a:spcBef>
                  <a:spcPts val="600"/>
                </a:spcBef>
                <a:buClr>
                  <a:srgbClr val="669900"/>
                </a:buClr>
                <a:buSzPct val="150000"/>
              </a:pPr>
              <a:r>
                <a:rPr lang="en-US" sz="2400" dirty="0" smtClean="0"/>
                <a:t>Fish solid waste is toxic to fish, and filtration is a significant cost and barrier to aquaculture production.  Biochar can capture the nutrients during filtration, and the nutrient-enriched biochar can be applied to soil to reduce the input of fertilizers. In our project, 55-gallon drum barrel will be filled with on-site produced biochar, and filter solid waste from fish tanks. </a:t>
              </a:r>
              <a:endParaRPr lang="en-US" sz="2400" dirty="0"/>
            </a:p>
          </p:txBody>
        </p:sp>
      </p:grpSp>
      <p:grpSp>
        <p:nvGrpSpPr>
          <p:cNvPr id="32" name="Group 31"/>
          <p:cNvGrpSpPr/>
          <p:nvPr/>
        </p:nvGrpSpPr>
        <p:grpSpPr>
          <a:xfrm>
            <a:off x="39979622" y="22390021"/>
            <a:ext cx="9098596" cy="6616647"/>
            <a:chOff x="40623361" y="8149588"/>
            <a:chExt cx="9098596" cy="6616647"/>
          </a:xfrm>
        </p:grpSpPr>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642411" y="8149588"/>
              <a:ext cx="9079546" cy="5883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40623361" y="14058349"/>
              <a:ext cx="9079546" cy="707886"/>
            </a:xfrm>
            <a:prstGeom prst="rect">
              <a:avLst/>
            </a:prstGeom>
            <a:noFill/>
          </p:spPr>
          <p:txBody>
            <a:bodyPr wrap="square" rtlCol="0">
              <a:spAutoFit/>
            </a:bodyPr>
            <a:lstStyle/>
            <a:p>
              <a:pPr>
                <a:buSzPct val="150000"/>
              </a:pPr>
              <a:r>
                <a:rPr lang="en-US" sz="2000" b="1" dirty="0" smtClean="0">
                  <a:latin typeface="Arial" panose="020B0604020202020204" pitchFamily="34" charset="0"/>
                  <a:cs typeface="Arial" panose="020B0604020202020204" pitchFamily="34" charset="0"/>
                </a:rPr>
                <a:t>Schematic representation of the fish tank solid waste filter. – Designed by Dr. Michael Ben Timmons, Cornell University. </a:t>
              </a:r>
              <a:endParaRPr lang="en-US" sz="2000" b="1" dirty="0">
                <a:latin typeface="Arial" panose="020B0604020202020204" pitchFamily="34" charset="0"/>
                <a:cs typeface="Arial" panose="020B0604020202020204" pitchFamily="34" charset="0"/>
              </a:endParaRPr>
            </a:p>
          </p:txBody>
        </p:sp>
      </p:grpSp>
      <p:pic>
        <p:nvPicPr>
          <p:cNvPr id="2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4503" y="20387926"/>
            <a:ext cx="12372897" cy="636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332900" y="26371844"/>
            <a:ext cx="6442929" cy="400110"/>
          </a:xfrm>
          <a:prstGeom prst="rect">
            <a:avLst/>
          </a:prstGeom>
          <a:noFill/>
        </p:spPr>
        <p:txBody>
          <a:bodyPr wrap="square" rtlCol="0">
            <a:spAutoFit/>
          </a:bodyPr>
          <a:lstStyle/>
          <a:p>
            <a:pPr>
              <a:buSzPct val="150000"/>
            </a:pPr>
            <a:r>
              <a:rPr lang="en-US" sz="2000" b="1" dirty="0" smtClean="0">
                <a:latin typeface="Arial" panose="020B0604020202020204" pitchFamily="34" charset="0"/>
                <a:cs typeface="Arial" panose="020B0604020202020204" pitchFamily="34" charset="0"/>
              </a:rPr>
              <a:t>Schematic representation of the pyrolysis furnace </a:t>
            </a:r>
            <a:endParaRPr lang="en-US" sz="20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8632" y="30084394"/>
            <a:ext cx="2565400" cy="1955940"/>
          </a:xfrm>
          <a:prstGeom prst="rect">
            <a:avLst/>
          </a:prstGeom>
        </p:spPr>
      </p:pic>
      <p:grpSp>
        <p:nvGrpSpPr>
          <p:cNvPr id="29" name="Group 28"/>
          <p:cNvGrpSpPr/>
          <p:nvPr/>
        </p:nvGrpSpPr>
        <p:grpSpPr>
          <a:xfrm>
            <a:off x="38153462" y="7389933"/>
            <a:ext cx="6130617" cy="5162620"/>
            <a:chOff x="29670107" y="8554514"/>
            <a:chExt cx="9149878" cy="7456796"/>
          </a:xfrm>
        </p:grpSpPr>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670107" y="8554514"/>
              <a:ext cx="9144000" cy="6858000"/>
            </a:xfrm>
            <a:prstGeom prst="rect">
              <a:avLst/>
            </a:prstGeom>
          </p:spPr>
        </p:pic>
        <p:sp>
          <p:nvSpPr>
            <p:cNvPr id="8" name="TextBox 7"/>
            <p:cNvSpPr txBox="1"/>
            <p:nvPr/>
          </p:nvSpPr>
          <p:spPr>
            <a:xfrm>
              <a:off x="29675984" y="15433398"/>
              <a:ext cx="9144001" cy="577912"/>
            </a:xfrm>
            <a:prstGeom prst="rect">
              <a:avLst/>
            </a:prstGeom>
            <a:noFill/>
          </p:spPr>
          <p:txBody>
            <a:bodyPr wrap="square" rtlCol="0">
              <a:spAutoFit/>
            </a:bodyPr>
            <a:lstStyle/>
            <a:p>
              <a:pPr>
                <a:buSzPct val="150000"/>
              </a:pPr>
              <a:r>
                <a:rPr lang="en-US" sz="2000" b="1" dirty="0" smtClean="0">
                  <a:latin typeface="Arial" panose="020B0604020202020204" pitchFamily="34" charset="0"/>
                  <a:cs typeface="Arial" panose="020B0604020202020204" pitchFamily="34" charset="0"/>
                </a:rPr>
                <a:t>Greenhouse at Main Street Farms in Homer, NY. </a:t>
              </a:r>
              <a:endParaRPr lang="en-US" sz="2000" b="1" dirty="0">
                <a:latin typeface="Arial" panose="020B0604020202020204" pitchFamily="34" charset="0"/>
                <a:cs typeface="Arial" panose="020B0604020202020204" pitchFamily="34" charset="0"/>
              </a:endParaRPr>
            </a:p>
          </p:txBody>
        </p:sp>
      </p:grpSp>
      <p:grpSp>
        <p:nvGrpSpPr>
          <p:cNvPr id="30" name="Group 29"/>
          <p:cNvGrpSpPr/>
          <p:nvPr/>
        </p:nvGrpSpPr>
        <p:grpSpPr>
          <a:xfrm>
            <a:off x="38153462" y="12906260"/>
            <a:ext cx="6126679" cy="5429087"/>
            <a:chOff x="29675984" y="16167393"/>
            <a:chExt cx="9144001" cy="8421672"/>
          </a:xfrm>
        </p:grpSpPr>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9675984" y="16167393"/>
              <a:ext cx="9138123" cy="6853592"/>
            </a:xfrm>
            <a:prstGeom prst="rect">
              <a:avLst/>
            </a:prstGeom>
          </p:spPr>
        </p:pic>
        <p:sp>
          <p:nvSpPr>
            <p:cNvPr id="65" name="TextBox 64"/>
            <p:cNvSpPr txBox="1"/>
            <p:nvPr/>
          </p:nvSpPr>
          <p:spPr>
            <a:xfrm>
              <a:off x="29675984" y="23013555"/>
              <a:ext cx="9144001" cy="1575510"/>
            </a:xfrm>
            <a:prstGeom prst="rect">
              <a:avLst/>
            </a:prstGeom>
            <a:noFill/>
          </p:spPr>
          <p:txBody>
            <a:bodyPr wrap="square" rtlCol="0">
              <a:spAutoFit/>
            </a:bodyPr>
            <a:lstStyle/>
            <a:p>
              <a:pPr algn="just">
                <a:buSzPct val="150000"/>
              </a:pPr>
              <a:r>
                <a:rPr lang="en-US" sz="2000" b="1" dirty="0" smtClean="0">
                  <a:latin typeface="Arial" panose="020B0604020202020204" pitchFamily="34" charset="0"/>
                  <a:cs typeface="Arial" panose="020B0604020202020204" pitchFamily="34" charset="0"/>
                </a:rPr>
                <a:t>Multi-level  </a:t>
              </a:r>
              <a:r>
                <a:rPr lang="en-US" sz="2000" b="1" dirty="0" err="1" smtClean="0">
                  <a:latin typeface="Arial" panose="020B0604020202020204" pitchFamily="34" charset="0"/>
                  <a:cs typeface="Arial" panose="020B0604020202020204" pitchFamily="34" charset="0"/>
                </a:rPr>
                <a:t>aquaponic</a:t>
              </a:r>
              <a:r>
                <a:rPr lang="en-US" sz="2000" b="1" dirty="0" smtClean="0">
                  <a:latin typeface="Arial" panose="020B0604020202020204" pitchFamily="34" charset="0"/>
                  <a:cs typeface="Arial" panose="020B0604020202020204" pitchFamily="34" charset="0"/>
                </a:rPr>
                <a:t> system in the greenhouse.  Vegetables are growing in the ponds of the upper two layers, and fish in a bottom pond.</a:t>
              </a:r>
              <a:endParaRPr lang="en-US" sz="2000" b="1" dirty="0">
                <a:latin typeface="Arial" panose="020B0604020202020204" pitchFamily="34" charset="0"/>
                <a:cs typeface="Arial" panose="020B0604020202020204" pitchFamily="34" charset="0"/>
              </a:endParaRPr>
            </a:p>
          </p:txBody>
        </p:sp>
      </p:grpSp>
      <p:grpSp>
        <p:nvGrpSpPr>
          <p:cNvPr id="31" name="Group 30"/>
          <p:cNvGrpSpPr/>
          <p:nvPr/>
        </p:nvGrpSpPr>
        <p:grpSpPr>
          <a:xfrm>
            <a:off x="45138427" y="12682574"/>
            <a:ext cx="4846692" cy="5890015"/>
            <a:chOff x="30084016" y="23934323"/>
            <a:chExt cx="6586159" cy="8058786"/>
          </a:xfrm>
        </p:grpSpPr>
        <p:pic>
          <p:nvPicPr>
            <p:cNvPr id="10" name="Picture 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253496" y="23934323"/>
              <a:ext cx="6416679" cy="6150416"/>
            </a:xfrm>
            <a:prstGeom prst="rect">
              <a:avLst/>
            </a:prstGeom>
          </p:spPr>
        </p:pic>
        <p:sp>
          <p:nvSpPr>
            <p:cNvPr id="11" name="TextBox 10"/>
            <p:cNvSpPr txBox="1"/>
            <p:nvPr/>
          </p:nvSpPr>
          <p:spPr>
            <a:xfrm>
              <a:off x="30084016" y="30182365"/>
              <a:ext cx="6416679" cy="1810744"/>
            </a:xfrm>
            <a:prstGeom prst="rect">
              <a:avLst/>
            </a:prstGeom>
            <a:noFill/>
          </p:spPr>
          <p:txBody>
            <a:bodyPr wrap="square" rtlCol="0">
              <a:spAutoFit/>
            </a:bodyPr>
            <a:lstStyle/>
            <a:p>
              <a:pPr algn="just">
                <a:buSzPct val="150000"/>
              </a:pPr>
              <a:r>
                <a:rPr lang="en-US" sz="2000" b="1" dirty="0" smtClean="0">
                  <a:latin typeface="Arial" panose="020B0604020202020204" pitchFamily="34" charset="0"/>
                  <a:cs typeface="Arial" panose="020B0604020202020204" pitchFamily="34" charset="0"/>
                </a:rPr>
                <a:t>Tilapia is raising in the tanks underneath the vegetables.  Water from the fish tank is pumped to the vegetables.</a:t>
              </a:r>
              <a:endParaRPr lang="en-US" sz="2000" b="1" dirty="0">
                <a:latin typeface="Arial" panose="020B0604020202020204" pitchFamily="34" charset="0"/>
                <a:cs typeface="Arial" panose="020B0604020202020204" pitchFamily="34" charset="0"/>
              </a:endParaRPr>
            </a:p>
          </p:txBody>
        </p:sp>
      </p:grpSp>
      <p:grpSp>
        <p:nvGrpSpPr>
          <p:cNvPr id="44" name="Group 43"/>
          <p:cNvGrpSpPr/>
          <p:nvPr/>
        </p:nvGrpSpPr>
        <p:grpSpPr>
          <a:xfrm>
            <a:off x="44389749" y="7389933"/>
            <a:ext cx="6274732" cy="5170642"/>
            <a:chOff x="20857543" y="20639731"/>
            <a:chExt cx="6274732" cy="5170642"/>
          </a:xfrm>
        </p:grpSpPr>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0926860" y="20639731"/>
              <a:ext cx="6205415" cy="4778336"/>
            </a:xfrm>
            <a:prstGeom prst="rect">
              <a:avLst/>
            </a:prstGeom>
          </p:spPr>
        </p:pic>
        <p:sp>
          <p:nvSpPr>
            <p:cNvPr id="69" name="TextBox 68"/>
            <p:cNvSpPr txBox="1"/>
            <p:nvPr/>
          </p:nvSpPr>
          <p:spPr>
            <a:xfrm>
              <a:off x="20857543" y="25410263"/>
              <a:ext cx="6126679" cy="400110"/>
            </a:xfrm>
            <a:prstGeom prst="rect">
              <a:avLst/>
            </a:prstGeom>
            <a:noFill/>
          </p:spPr>
          <p:txBody>
            <a:bodyPr wrap="square" rtlCol="0">
              <a:spAutoFit/>
            </a:bodyPr>
            <a:lstStyle/>
            <a:p>
              <a:pPr>
                <a:buSzPct val="150000"/>
              </a:pPr>
              <a:r>
                <a:rPr lang="en-US" sz="2000" b="1" dirty="0" smtClean="0">
                  <a:latin typeface="Arial" panose="020B0604020202020204" pitchFamily="34" charset="0"/>
                  <a:cs typeface="Arial" panose="020B0604020202020204" pitchFamily="34" charset="0"/>
                </a:rPr>
                <a:t>Microgreens grown in hydroponics</a:t>
              </a:r>
              <a:endParaRPr lang="en-US" sz="2000" b="1" dirty="0">
                <a:latin typeface="Arial" panose="020B0604020202020204" pitchFamily="34" charset="0"/>
                <a:cs typeface="Arial" panose="020B0604020202020204" pitchFamily="34" charset="0"/>
              </a:endParaRPr>
            </a:p>
          </p:txBody>
        </p:sp>
      </p:grpSp>
      <p:grpSp>
        <p:nvGrpSpPr>
          <p:cNvPr id="72" name="Group 45"/>
          <p:cNvGrpSpPr>
            <a:grpSpLocks/>
          </p:cNvGrpSpPr>
          <p:nvPr/>
        </p:nvGrpSpPr>
        <p:grpSpPr bwMode="auto">
          <a:xfrm>
            <a:off x="14621256" y="27192236"/>
            <a:ext cx="11112174" cy="5035223"/>
            <a:chOff x="886691" y="5919037"/>
            <a:chExt cx="11893309" cy="5035141"/>
          </a:xfrm>
        </p:grpSpPr>
        <p:sp>
          <p:nvSpPr>
            <p:cNvPr id="73" name="Text Box 7"/>
            <p:cNvSpPr txBox="1">
              <a:spLocks noChangeArrowheads="1"/>
            </p:cNvSpPr>
            <p:nvPr/>
          </p:nvSpPr>
          <p:spPr bwMode="auto">
            <a:xfrm>
              <a:off x="900000" y="5919037"/>
              <a:ext cx="11880000" cy="905241"/>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dirty="0" smtClean="0">
                  <a:solidFill>
                    <a:schemeClr val="bg1"/>
                  </a:solidFill>
                  <a:latin typeface="Arial Narrow" pitchFamily="34" charset="0"/>
                </a:rPr>
                <a:t>Preliminary experiments</a:t>
              </a:r>
              <a:endParaRPr lang="en-US" sz="4000" b="1" dirty="0">
                <a:solidFill>
                  <a:schemeClr val="bg1"/>
                </a:solidFill>
                <a:latin typeface="Arial Narrow" pitchFamily="34" charset="0"/>
              </a:endParaRPr>
            </a:p>
          </p:txBody>
        </p:sp>
        <p:sp>
          <p:nvSpPr>
            <p:cNvPr id="74" name="Text Box 2878"/>
            <p:cNvSpPr txBox="1">
              <a:spLocks noChangeArrowheads="1"/>
            </p:cNvSpPr>
            <p:nvPr/>
          </p:nvSpPr>
          <p:spPr bwMode="auto">
            <a:xfrm>
              <a:off x="886691" y="6821275"/>
              <a:ext cx="11886548" cy="4132903"/>
            </a:xfrm>
            <a:prstGeom prst="rect">
              <a:avLst/>
            </a:prstGeom>
            <a:solidFill>
              <a:srgbClr val="E3B27D">
                <a:alpha val="42000"/>
              </a:srgbClr>
            </a:solidFill>
            <a:ln w="9525" algn="ctr">
              <a:noFill/>
              <a:miter lim="800000"/>
              <a:headEnd/>
              <a:tailEnd/>
            </a:ln>
          </p:spPr>
          <p:txBody>
            <a:bodyPr wrap="square" lIns="274320" tIns="50060" rIns="274320" bIns="50060">
              <a:spAutoFit/>
            </a:bodyPr>
            <a:lstStyle/>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t>On-campus experiments and on-farm trials were conducted during summer 2015 to test the effects of biochar application rate on seed germination rate and plant growth of lettuce, tomato, and basil. </a:t>
              </a:r>
            </a:p>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t>Biochar application rates of </a:t>
              </a:r>
              <a:r>
                <a:rPr lang="en-US" sz="2400" b="1" dirty="0" smtClean="0"/>
                <a:t>0%</a:t>
              </a:r>
              <a:r>
                <a:rPr lang="en-US" sz="2400" dirty="0" smtClean="0"/>
                <a:t>, </a:t>
              </a:r>
              <a:r>
                <a:rPr lang="en-US" sz="2400" b="1" dirty="0" smtClean="0"/>
                <a:t>5%</a:t>
              </a:r>
              <a:r>
                <a:rPr lang="en-US" sz="2400" dirty="0" smtClean="0"/>
                <a:t>, </a:t>
              </a:r>
              <a:r>
                <a:rPr lang="en-US" sz="2400" b="1" dirty="0" smtClean="0"/>
                <a:t>10%</a:t>
              </a:r>
              <a:r>
                <a:rPr lang="en-US" sz="2400" dirty="0" smtClean="0"/>
                <a:t> and </a:t>
              </a:r>
              <a:r>
                <a:rPr lang="en-US" sz="2400" b="1" dirty="0" smtClean="0"/>
                <a:t>20%</a:t>
              </a:r>
              <a:r>
                <a:rPr lang="en-US" sz="2400" dirty="0" smtClean="0"/>
                <a:t> (by volume), were mixed with soil or a peat/perlite soilless potting mix. </a:t>
              </a:r>
            </a:p>
            <a:p>
              <a:pPr marL="342900" indent="-342900" algn="just">
                <a:lnSpc>
                  <a:spcPct val="150000"/>
                </a:lnSpc>
                <a:spcBef>
                  <a:spcPts val="600"/>
                </a:spcBef>
                <a:buClr>
                  <a:srgbClr val="669900"/>
                </a:buClr>
                <a:buSzPct val="150000"/>
                <a:buFont typeface="Arial" panose="020B0604020202020204" pitchFamily="34" charset="0"/>
                <a:buChar char="•"/>
              </a:pPr>
              <a:r>
                <a:rPr lang="en-US" sz="2400" dirty="0" smtClean="0"/>
                <a:t>Organic certified commercial biochar, hardwood biochar and willow chip biochar were tested respectively.</a:t>
              </a:r>
              <a:endParaRPr lang="en-US" sz="2400" dirty="0"/>
            </a:p>
          </p:txBody>
        </p:sp>
      </p:grpSp>
      <p:grpSp>
        <p:nvGrpSpPr>
          <p:cNvPr id="67" name="Group 45"/>
          <p:cNvGrpSpPr>
            <a:grpSpLocks/>
          </p:cNvGrpSpPr>
          <p:nvPr/>
        </p:nvGrpSpPr>
        <p:grpSpPr bwMode="auto">
          <a:xfrm>
            <a:off x="26499312" y="11111065"/>
            <a:ext cx="11128248" cy="1553283"/>
            <a:chOff x="886691" y="5919038"/>
            <a:chExt cx="11884335" cy="1391936"/>
          </a:xfrm>
        </p:grpSpPr>
        <p:sp>
          <p:nvSpPr>
            <p:cNvPr id="68" name="Text Box 7"/>
            <p:cNvSpPr txBox="1">
              <a:spLocks noChangeArrowheads="1"/>
            </p:cNvSpPr>
            <p:nvPr/>
          </p:nvSpPr>
          <p:spPr bwMode="auto">
            <a:xfrm>
              <a:off x="886691" y="5919038"/>
              <a:ext cx="11880000" cy="811222"/>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dirty="0" smtClean="0">
                  <a:solidFill>
                    <a:schemeClr val="bg1"/>
                  </a:solidFill>
                  <a:latin typeface="Arial Narrow" pitchFamily="34" charset="0"/>
                </a:rPr>
                <a:t>Results: Seedling transplanting</a:t>
              </a:r>
              <a:endParaRPr lang="en-US" sz="4000" b="1" dirty="0">
                <a:solidFill>
                  <a:schemeClr val="bg1"/>
                </a:solidFill>
                <a:latin typeface="Arial Narrow" pitchFamily="34" charset="0"/>
              </a:endParaRPr>
            </a:p>
          </p:txBody>
        </p:sp>
        <p:sp>
          <p:nvSpPr>
            <p:cNvPr id="70" name="Text Box 2878"/>
            <p:cNvSpPr txBox="1">
              <a:spLocks noChangeArrowheads="1"/>
            </p:cNvSpPr>
            <p:nvPr/>
          </p:nvSpPr>
          <p:spPr bwMode="auto">
            <a:xfrm>
              <a:off x="886691" y="6723926"/>
              <a:ext cx="11884335" cy="587048"/>
            </a:xfrm>
            <a:prstGeom prst="rect">
              <a:avLst/>
            </a:prstGeom>
            <a:solidFill>
              <a:srgbClr val="E3B27D">
                <a:alpha val="42000"/>
              </a:srgbClr>
            </a:solidFill>
            <a:ln w="9525" algn="ctr">
              <a:noFill/>
              <a:miter lim="800000"/>
              <a:headEnd/>
              <a:tailEnd/>
            </a:ln>
          </p:spPr>
          <p:txBody>
            <a:bodyPr wrap="square" lIns="274320" tIns="50060" rIns="274320" bIns="50060">
              <a:spAutoFit/>
            </a:bodyPr>
            <a:lstStyle/>
            <a:p>
              <a:pPr algn="just">
                <a:lnSpc>
                  <a:spcPct val="150000"/>
                </a:lnSpc>
                <a:spcBef>
                  <a:spcPts val="600"/>
                </a:spcBef>
                <a:buClr>
                  <a:srgbClr val="669900"/>
                </a:buClr>
                <a:buSzPct val="150000"/>
              </a:pPr>
              <a:endParaRPr lang="en-US" sz="2400" dirty="0" smtClean="0"/>
            </a:p>
          </p:txBody>
        </p:sp>
      </p:grpSp>
      <p:grpSp>
        <p:nvGrpSpPr>
          <p:cNvPr id="71" name="Group 45"/>
          <p:cNvGrpSpPr>
            <a:grpSpLocks/>
          </p:cNvGrpSpPr>
          <p:nvPr/>
        </p:nvGrpSpPr>
        <p:grpSpPr bwMode="auto">
          <a:xfrm>
            <a:off x="26499312" y="21970813"/>
            <a:ext cx="11128248" cy="1553285"/>
            <a:chOff x="886691" y="5919038"/>
            <a:chExt cx="11884335" cy="1391937"/>
          </a:xfrm>
        </p:grpSpPr>
        <p:sp>
          <p:nvSpPr>
            <p:cNvPr id="75" name="Text Box 7"/>
            <p:cNvSpPr txBox="1">
              <a:spLocks noChangeArrowheads="1"/>
            </p:cNvSpPr>
            <p:nvPr/>
          </p:nvSpPr>
          <p:spPr bwMode="auto">
            <a:xfrm>
              <a:off x="886691" y="5919038"/>
              <a:ext cx="11880000" cy="811222"/>
            </a:xfrm>
            <a:prstGeom prst="rect">
              <a:avLst/>
            </a:prstGeom>
            <a:solidFill>
              <a:srgbClr val="C00000"/>
            </a:solidFill>
            <a:ln w="9525">
              <a:noFill/>
              <a:miter lim="800000"/>
              <a:headEnd/>
              <a:tailEnd/>
            </a:ln>
          </p:spPr>
          <p:txBody>
            <a:bodyPr lIns="100125" tIns="50060" rIns="100125" bIns="50060" anchor="ctr"/>
            <a:lstStyle/>
            <a:p>
              <a:pPr defTabSz="1001713" eaLnBrk="0" hangingPunct="0">
                <a:spcBef>
                  <a:spcPct val="50000"/>
                </a:spcBef>
                <a:buSzPct val="150000"/>
              </a:pPr>
              <a:r>
                <a:rPr lang="en-US" sz="4000" b="1" dirty="0" smtClean="0">
                  <a:solidFill>
                    <a:schemeClr val="bg1"/>
                  </a:solidFill>
                  <a:latin typeface="Arial Narrow" pitchFamily="34" charset="0"/>
                </a:rPr>
                <a:t>Results: On-farm tomato trial</a:t>
              </a:r>
              <a:endParaRPr lang="en-US" sz="4000" b="1" dirty="0">
                <a:solidFill>
                  <a:schemeClr val="bg1"/>
                </a:solidFill>
                <a:latin typeface="Arial Narrow" pitchFamily="34" charset="0"/>
              </a:endParaRPr>
            </a:p>
          </p:txBody>
        </p:sp>
        <p:sp>
          <p:nvSpPr>
            <p:cNvPr id="77" name="Text Box 2878"/>
            <p:cNvSpPr txBox="1">
              <a:spLocks noChangeArrowheads="1"/>
            </p:cNvSpPr>
            <p:nvPr/>
          </p:nvSpPr>
          <p:spPr bwMode="auto">
            <a:xfrm>
              <a:off x="886691" y="6723927"/>
              <a:ext cx="11884335" cy="587048"/>
            </a:xfrm>
            <a:prstGeom prst="rect">
              <a:avLst/>
            </a:prstGeom>
            <a:solidFill>
              <a:srgbClr val="E3B27D">
                <a:alpha val="42000"/>
              </a:srgbClr>
            </a:solidFill>
            <a:ln w="9525" algn="ctr">
              <a:noFill/>
              <a:miter lim="800000"/>
              <a:headEnd/>
              <a:tailEnd/>
            </a:ln>
          </p:spPr>
          <p:txBody>
            <a:bodyPr wrap="square" lIns="274320" tIns="50060" rIns="274320" bIns="50060">
              <a:spAutoFit/>
            </a:bodyPr>
            <a:lstStyle/>
            <a:p>
              <a:pPr algn="just">
                <a:lnSpc>
                  <a:spcPct val="150000"/>
                </a:lnSpc>
                <a:spcBef>
                  <a:spcPts val="600"/>
                </a:spcBef>
                <a:buClr>
                  <a:srgbClr val="669900"/>
                </a:buClr>
                <a:buSzPct val="150000"/>
              </a:pPr>
              <a:endParaRPr lang="en-US" sz="2400" dirty="0" smtClean="0"/>
            </a:p>
          </p:txBody>
        </p:sp>
      </p:grpSp>
      <p:pic>
        <p:nvPicPr>
          <p:cNvPr id="6" name="Picture 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6881995" y="5117260"/>
            <a:ext cx="7184136" cy="5647944"/>
          </a:xfrm>
          <a:prstGeom prst="rect">
            <a:avLst/>
          </a:prstGeom>
        </p:spPr>
      </p:pic>
      <p:sp>
        <p:nvSpPr>
          <p:cNvPr id="7" name="TextBox 6"/>
          <p:cNvSpPr txBox="1"/>
          <p:nvPr/>
        </p:nvSpPr>
        <p:spPr>
          <a:xfrm>
            <a:off x="34195183" y="5804010"/>
            <a:ext cx="3297802" cy="4154984"/>
          </a:xfrm>
          <a:prstGeom prst="rect">
            <a:avLst/>
          </a:prstGeom>
          <a:noFill/>
        </p:spPr>
        <p:txBody>
          <a:bodyPr wrap="square" rtlCol="0">
            <a:spAutoFit/>
          </a:bodyPr>
          <a:lstStyle/>
          <a:p>
            <a:pPr marL="342900" indent="-342900">
              <a:buClr>
                <a:srgbClr val="669900"/>
              </a:buClr>
              <a:buSzPct val="150000"/>
              <a:buFont typeface="Arial" panose="020B0604020202020204" pitchFamily="34" charset="0"/>
              <a:buChar char="•"/>
            </a:pPr>
            <a:r>
              <a:rPr lang="en-US" sz="2400" dirty="0" smtClean="0"/>
              <a:t>Biochar incorporation promoted seed germination for both basil (any treatment) and lettuce (10% and 20%). </a:t>
            </a:r>
          </a:p>
          <a:p>
            <a:pPr marL="342900" indent="-342900">
              <a:buClr>
                <a:srgbClr val="669900"/>
              </a:buClr>
              <a:buSzPct val="150000"/>
              <a:buFont typeface="Arial" panose="020B0604020202020204" pitchFamily="34" charset="0"/>
              <a:buChar char="•"/>
            </a:pPr>
            <a:r>
              <a:rPr lang="en-US" sz="2400" dirty="0" smtClean="0"/>
              <a:t>The group with 20% biochar incorporated had the highest fresh weight than the other treatment groups.</a:t>
            </a:r>
            <a:endParaRPr lang="en-US" sz="2400" dirty="0"/>
          </a:p>
        </p:txBody>
      </p:sp>
      <p:pic>
        <p:nvPicPr>
          <p:cNvPr id="25" name="Picture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116297" y="16049245"/>
            <a:ext cx="4785952" cy="3536562"/>
          </a:xfrm>
          <a:prstGeom prst="rect">
            <a:avLst/>
          </a:prstGeom>
        </p:spPr>
      </p:pic>
      <p:pic>
        <p:nvPicPr>
          <p:cNvPr id="42" name="Picture 4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764473" y="16085734"/>
            <a:ext cx="4859028" cy="3517228"/>
          </a:xfrm>
          <a:prstGeom prst="rect">
            <a:avLst/>
          </a:prstGeom>
        </p:spPr>
      </p:pic>
      <p:pic>
        <p:nvPicPr>
          <p:cNvPr id="48" name="Picture 4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8532236" y="19808794"/>
            <a:ext cx="6913022" cy="2000512"/>
          </a:xfrm>
          <a:prstGeom prst="rect">
            <a:avLst/>
          </a:prstGeom>
        </p:spPr>
      </p:pic>
      <p:pic>
        <p:nvPicPr>
          <p:cNvPr id="49" name="Picture 4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6656768" y="23005540"/>
            <a:ext cx="6163661" cy="2886409"/>
          </a:xfrm>
          <a:prstGeom prst="rect">
            <a:avLst/>
          </a:prstGeom>
        </p:spPr>
      </p:pic>
      <p:grpSp>
        <p:nvGrpSpPr>
          <p:cNvPr id="85" name="Group 84"/>
          <p:cNvGrpSpPr/>
          <p:nvPr/>
        </p:nvGrpSpPr>
        <p:grpSpPr>
          <a:xfrm>
            <a:off x="26624820" y="25940391"/>
            <a:ext cx="10223237" cy="5260467"/>
            <a:chOff x="26624820" y="25940391"/>
            <a:chExt cx="10223237" cy="5260467"/>
          </a:xfrm>
        </p:grpSpPr>
        <p:pic>
          <p:nvPicPr>
            <p:cNvPr id="53" name="Picture 5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6650270" y="26019074"/>
              <a:ext cx="3348776" cy="2560320"/>
            </a:xfrm>
            <a:prstGeom prst="rect">
              <a:avLst/>
            </a:prstGeom>
          </p:spPr>
        </p:pic>
        <p:pic>
          <p:nvPicPr>
            <p:cNvPr id="54" name="Picture 5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0051701" y="26019074"/>
              <a:ext cx="3387307" cy="2560320"/>
            </a:xfrm>
            <a:prstGeom prst="rect">
              <a:avLst/>
            </a:prstGeom>
          </p:spPr>
        </p:pic>
        <p:pic>
          <p:nvPicPr>
            <p:cNvPr id="78" name="Picture 7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3482153" y="26022521"/>
              <a:ext cx="3365904" cy="2560320"/>
            </a:xfrm>
            <a:prstGeom prst="rect">
              <a:avLst/>
            </a:prstGeom>
          </p:spPr>
        </p:pic>
        <p:pic>
          <p:nvPicPr>
            <p:cNvPr id="81" name="Picture 8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2650004" y="28639008"/>
              <a:ext cx="2952085" cy="2560320"/>
            </a:xfrm>
            <a:prstGeom prst="rect">
              <a:avLst/>
            </a:prstGeom>
          </p:spPr>
        </p:pic>
        <p:pic>
          <p:nvPicPr>
            <p:cNvPr id="82" name="Picture 8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9788873" y="28639245"/>
              <a:ext cx="2804535" cy="2560320"/>
            </a:xfrm>
            <a:prstGeom prst="rect">
              <a:avLst/>
            </a:prstGeom>
          </p:spPr>
        </p:pic>
        <p:pic>
          <p:nvPicPr>
            <p:cNvPr id="83" name="Picture 8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6654760" y="28640538"/>
              <a:ext cx="3082753" cy="2560320"/>
            </a:xfrm>
            <a:prstGeom prst="rect">
              <a:avLst/>
            </a:prstGeom>
          </p:spPr>
        </p:pic>
        <p:sp>
          <p:nvSpPr>
            <p:cNvPr id="84" name="TextBox 83"/>
            <p:cNvSpPr txBox="1"/>
            <p:nvPr/>
          </p:nvSpPr>
          <p:spPr>
            <a:xfrm>
              <a:off x="26624820" y="25959441"/>
              <a:ext cx="854805" cy="461665"/>
            </a:xfrm>
            <a:prstGeom prst="rect">
              <a:avLst/>
            </a:prstGeom>
            <a:noFill/>
          </p:spPr>
          <p:txBody>
            <a:bodyPr wrap="square" rtlCol="0">
              <a:spAutoFit/>
            </a:bodyPr>
            <a:lstStyle/>
            <a:p>
              <a:pPr>
                <a:buSzPct val="150000"/>
              </a:pPr>
              <a:r>
                <a:rPr lang="en-US" sz="2400" b="1" dirty="0" smtClean="0"/>
                <a:t>(a)</a:t>
              </a:r>
              <a:endParaRPr lang="en-US" sz="2400" b="1" dirty="0"/>
            </a:p>
          </p:txBody>
        </p:sp>
        <p:sp>
          <p:nvSpPr>
            <p:cNvPr id="95" name="TextBox 94"/>
            <p:cNvSpPr txBox="1"/>
            <p:nvPr/>
          </p:nvSpPr>
          <p:spPr>
            <a:xfrm>
              <a:off x="30015720" y="25940391"/>
              <a:ext cx="854805" cy="461665"/>
            </a:xfrm>
            <a:prstGeom prst="rect">
              <a:avLst/>
            </a:prstGeom>
            <a:noFill/>
          </p:spPr>
          <p:txBody>
            <a:bodyPr wrap="square" rtlCol="0">
              <a:spAutoFit/>
            </a:bodyPr>
            <a:lstStyle/>
            <a:p>
              <a:pPr>
                <a:buSzPct val="150000"/>
              </a:pPr>
              <a:r>
                <a:rPr lang="en-US" sz="2400" b="1" dirty="0" smtClean="0"/>
                <a:t>(b)</a:t>
              </a:r>
              <a:endParaRPr lang="en-US" sz="2400" b="1" dirty="0"/>
            </a:p>
          </p:txBody>
        </p:sp>
        <p:sp>
          <p:nvSpPr>
            <p:cNvPr id="96" name="TextBox 95"/>
            <p:cNvSpPr txBox="1"/>
            <p:nvPr/>
          </p:nvSpPr>
          <p:spPr>
            <a:xfrm>
              <a:off x="33437300" y="25966354"/>
              <a:ext cx="854805" cy="461665"/>
            </a:xfrm>
            <a:prstGeom prst="rect">
              <a:avLst/>
            </a:prstGeom>
            <a:noFill/>
          </p:spPr>
          <p:txBody>
            <a:bodyPr wrap="square" rtlCol="0">
              <a:spAutoFit/>
            </a:bodyPr>
            <a:lstStyle/>
            <a:p>
              <a:pPr>
                <a:buSzPct val="150000"/>
              </a:pPr>
              <a:r>
                <a:rPr lang="en-US" sz="2400" b="1" dirty="0" smtClean="0"/>
                <a:t>(c)</a:t>
              </a:r>
              <a:endParaRPr lang="en-US" sz="2400" b="1" dirty="0"/>
            </a:p>
          </p:txBody>
        </p:sp>
        <p:sp>
          <p:nvSpPr>
            <p:cNvPr id="97" name="TextBox 96"/>
            <p:cNvSpPr txBox="1"/>
            <p:nvPr/>
          </p:nvSpPr>
          <p:spPr>
            <a:xfrm>
              <a:off x="26626790" y="28578382"/>
              <a:ext cx="854805" cy="461665"/>
            </a:xfrm>
            <a:prstGeom prst="rect">
              <a:avLst/>
            </a:prstGeom>
            <a:noFill/>
          </p:spPr>
          <p:txBody>
            <a:bodyPr wrap="square" rtlCol="0">
              <a:spAutoFit/>
            </a:bodyPr>
            <a:lstStyle/>
            <a:p>
              <a:pPr>
                <a:buSzPct val="150000"/>
              </a:pPr>
              <a:r>
                <a:rPr lang="en-US" sz="2400" b="1" dirty="0" smtClean="0"/>
                <a:t>(d)</a:t>
              </a:r>
              <a:endParaRPr lang="en-US" sz="2400" b="1" dirty="0"/>
            </a:p>
          </p:txBody>
        </p:sp>
        <p:sp>
          <p:nvSpPr>
            <p:cNvPr id="98" name="TextBox 97"/>
            <p:cNvSpPr txBox="1"/>
            <p:nvPr/>
          </p:nvSpPr>
          <p:spPr>
            <a:xfrm>
              <a:off x="29788873" y="28598546"/>
              <a:ext cx="854805" cy="461665"/>
            </a:xfrm>
            <a:prstGeom prst="rect">
              <a:avLst/>
            </a:prstGeom>
            <a:noFill/>
          </p:spPr>
          <p:txBody>
            <a:bodyPr wrap="square" rtlCol="0">
              <a:spAutoFit/>
            </a:bodyPr>
            <a:lstStyle/>
            <a:p>
              <a:pPr>
                <a:buSzPct val="150000"/>
              </a:pPr>
              <a:r>
                <a:rPr lang="en-US" sz="2400" b="1" dirty="0" smtClean="0"/>
                <a:t>(e)</a:t>
              </a:r>
              <a:endParaRPr lang="en-US" sz="2400" b="1" dirty="0"/>
            </a:p>
          </p:txBody>
        </p:sp>
        <p:sp>
          <p:nvSpPr>
            <p:cNvPr id="99" name="TextBox 98"/>
            <p:cNvSpPr txBox="1"/>
            <p:nvPr/>
          </p:nvSpPr>
          <p:spPr>
            <a:xfrm>
              <a:off x="32627348" y="28591600"/>
              <a:ext cx="854805" cy="461665"/>
            </a:xfrm>
            <a:prstGeom prst="rect">
              <a:avLst/>
            </a:prstGeom>
            <a:noFill/>
          </p:spPr>
          <p:txBody>
            <a:bodyPr wrap="square" rtlCol="0">
              <a:spAutoFit/>
            </a:bodyPr>
            <a:lstStyle/>
            <a:p>
              <a:pPr>
                <a:buSzPct val="150000"/>
              </a:pPr>
              <a:r>
                <a:rPr lang="en-US" sz="2400" b="1" dirty="0" smtClean="0"/>
                <a:t>(f)</a:t>
              </a:r>
              <a:endParaRPr lang="en-US" sz="2400" b="1" dirty="0"/>
            </a:p>
          </p:txBody>
        </p:sp>
      </p:grpSp>
      <p:sp>
        <p:nvSpPr>
          <p:cNvPr id="86" name="TextBox 85"/>
          <p:cNvSpPr txBox="1"/>
          <p:nvPr/>
        </p:nvSpPr>
        <p:spPr>
          <a:xfrm>
            <a:off x="26542468" y="31337250"/>
            <a:ext cx="11018634" cy="830997"/>
          </a:xfrm>
          <a:prstGeom prst="rect">
            <a:avLst/>
          </a:prstGeom>
          <a:noFill/>
        </p:spPr>
        <p:txBody>
          <a:bodyPr wrap="square" rtlCol="0">
            <a:spAutoFit/>
          </a:bodyPr>
          <a:lstStyle/>
          <a:p>
            <a:pPr marL="457200" indent="-457200">
              <a:buClr>
                <a:srgbClr val="669900"/>
              </a:buClr>
              <a:buSzPct val="150000"/>
              <a:buFont typeface="Arial" panose="020B0604020202020204" pitchFamily="34" charset="0"/>
              <a:buChar char="•"/>
            </a:pPr>
            <a:r>
              <a:rPr lang="en-US" sz="2400" dirty="0" smtClean="0"/>
              <a:t>Nutrient deficiencies were more observable in control groups (d and e); plants grown with 10 and 20% of biochar were less stressed. </a:t>
            </a:r>
            <a:endParaRPr lang="en-US" sz="2400" dirty="0"/>
          </a:p>
        </p:txBody>
      </p:sp>
      <p:sp>
        <p:nvSpPr>
          <p:cNvPr id="87" name="TextBox 86"/>
          <p:cNvSpPr txBox="1"/>
          <p:nvPr/>
        </p:nvSpPr>
        <p:spPr>
          <a:xfrm>
            <a:off x="32977884" y="22931755"/>
            <a:ext cx="4621317" cy="3046988"/>
          </a:xfrm>
          <a:prstGeom prst="rect">
            <a:avLst/>
          </a:prstGeom>
          <a:noFill/>
        </p:spPr>
        <p:txBody>
          <a:bodyPr wrap="square" rtlCol="0">
            <a:spAutoFit/>
          </a:bodyPr>
          <a:lstStyle/>
          <a:p>
            <a:pPr marL="342900" lvl="0" indent="-342900">
              <a:buClr>
                <a:srgbClr val="669900"/>
              </a:buClr>
              <a:buSzPct val="150000"/>
              <a:buFont typeface="Arial" panose="020B0604020202020204" pitchFamily="34" charset="0"/>
              <a:buChar char="•"/>
            </a:pPr>
            <a:r>
              <a:rPr lang="en-US" sz="2400" smtClean="0"/>
              <a:t>Number </a:t>
            </a:r>
            <a:r>
              <a:rPr lang="en-US" sz="2400" dirty="0"/>
              <a:t>of </a:t>
            </a:r>
            <a:r>
              <a:rPr lang="en-US" sz="2400" dirty="0" smtClean="0"/>
              <a:t>fruit were similar among four groups, </a:t>
            </a:r>
            <a:r>
              <a:rPr lang="en-US" sz="2400" dirty="0"/>
              <a:t>but </a:t>
            </a:r>
            <a:r>
              <a:rPr lang="en-US" sz="2400" dirty="0" smtClean="0"/>
              <a:t>20</a:t>
            </a:r>
            <a:r>
              <a:rPr lang="en-US" sz="2400" dirty="0"/>
              <a:t>% biochar </a:t>
            </a:r>
            <a:r>
              <a:rPr lang="en-US" sz="2400" dirty="0" smtClean="0"/>
              <a:t>group had </a:t>
            </a:r>
            <a:r>
              <a:rPr lang="en-US" sz="2400" dirty="0"/>
              <a:t>more flowers than </a:t>
            </a:r>
            <a:r>
              <a:rPr lang="en-US" sz="2400" dirty="0" smtClean="0"/>
              <a:t>controls (without </a:t>
            </a:r>
            <a:r>
              <a:rPr lang="en-US" sz="2400" dirty="0"/>
              <a:t>biochar </a:t>
            </a:r>
            <a:r>
              <a:rPr lang="en-US" sz="2400" dirty="0" smtClean="0"/>
              <a:t>incorporated).</a:t>
            </a:r>
          </a:p>
          <a:p>
            <a:pPr marL="342900" indent="-342900">
              <a:buClr>
                <a:srgbClr val="669900"/>
              </a:buClr>
              <a:buSzPct val="150000"/>
              <a:buFont typeface="Arial" panose="020B0604020202020204" pitchFamily="34" charset="0"/>
              <a:buChar char="•"/>
            </a:pPr>
            <a:r>
              <a:rPr lang="en-US" sz="2400" dirty="0"/>
              <a:t>F</a:t>
            </a:r>
            <a:r>
              <a:rPr lang="en-US" sz="2400" dirty="0" smtClean="0"/>
              <a:t>ruits </a:t>
            </a:r>
            <a:r>
              <a:rPr lang="en-US" sz="2400" dirty="0"/>
              <a:t>were smaller in control groups </a:t>
            </a:r>
            <a:r>
              <a:rPr lang="en-US" sz="2400" dirty="0" smtClean="0"/>
              <a:t>(a</a:t>
            </a:r>
            <a:r>
              <a:rPr lang="en-US" sz="2400" dirty="0"/>
              <a:t>) than that in 10 and 20% biochar groups (b and c</a:t>
            </a:r>
            <a:r>
              <a:rPr lang="en-US" sz="2400" dirty="0" smtClean="0"/>
              <a:t>).</a:t>
            </a:r>
            <a:endParaRPr lang="en-US" sz="2400" dirty="0"/>
          </a:p>
        </p:txBody>
      </p:sp>
      <p:pic>
        <p:nvPicPr>
          <p:cNvPr id="1026" name="Picture 2" descr="http://www.acsf.cornell.edu/Assets/ACSF/images/identity/NewACSFIdentity-trans.gif"/>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42926" y="1857914"/>
            <a:ext cx="5492141" cy="183071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6617200" y="12099862"/>
            <a:ext cx="10943974" cy="3774255"/>
            <a:chOff x="26617200" y="12099862"/>
            <a:chExt cx="10943974" cy="3774255"/>
          </a:xfrm>
        </p:grpSpPr>
        <p:pic>
          <p:nvPicPr>
            <p:cNvPr id="12" name="Picture 11"/>
            <p:cNvPicPr>
              <a:picLocks noChangeAspect="1"/>
            </p:cNvPicPr>
            <p:nvPr/>
          </p:nvPicPr>
          <p:blipFill rotWithShape="1">
            <a:blip r:embed="rId31" cstate="print">
              <a:extLst>
                <a:ext uri="{28A0092B-C50C-407E-A947-70E740481C1C}">
                  <a14:useLocalDpi xmlns:a14="http://schemas.microsoft.com/office/drawing/2010/main" val="0"/>
                </a:ext>
              </a:extLst>
            </a:blip>
            <a:srcRect b="94067"/>
            <a:stretch/>
          </p:blipFill>
          <p:spPr>
            <a:xfrm>
              <a:off x="26617200" y="12099862"/>
              <a:ext cx="10943902" cy="396938"/>
            </a:xfrm>
            <a:prstGeom prst="rect">
              <a:avLst/>
            </a:prstGeom>
          </p:spPr>
        </p:pic>
        <p:pic>
          <p:nvPicPr>
            <p:cNvPr id="100" name="Picture 99"/>
            <p:cNvPicPr>
              <a:picLocks noChangeAspect="1"/>
            </p:cNvPicPr>
            <p:nvPr/>
          </p:nvPicPr>
          <p:blipFill rotWithShape="1">
            <a:blip r:embed="rId31" cstate="print">
              <a:extLst>
                <a:ext uri="{28A0092B-C50C-407E-A947-70E740481C1C}">
                  <a14:useLocalDpi xmlns:a14="http://schemas.microsoft.com/office/drawing/2010/main" val="0"/>
                </a:ext>
              </a:extLst>
            </a:blip>
            <a:srcRect t="48688"/>
            <a:stretch/>
          </p:blipFill>
          <p:spPr>
            <a:xfrm>
              <a:off x="26617272" y="12441205"/>
              <a:ext cx="10943902" cy="3432912"/>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99CC00"/>
      </a:folHlink>
    </a:clrScheme>
    <a:fontScheme name="Custom Design">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50060" rIns="274320" bIns="50060" numCol="1" anchor="t" anchorCtr="0" compatLnSpc="1">
        <a:prstTxWarp prst="textNoShape">
          <a:avLst/>
        </a:prstTxWarp>
      </a:bodyPr>
      <a:lstStyle>
        <a:defPPr marL="0" marR="0" indent="0" algn="l" defTabSz="1001713" rtl="0" eaLnBrk="1" fontAlgn="base" latinLnBrk="0" hangingPunct="1">
          <a:lnSpc>
            <a:spcPct val="100000"/>
          </a:lnSpc>
          <a:spcBef>
            <a:spcPct val="20000"/>
          </a:spcBef>
          <a:spcAft>
            <a:spcPct val="0"/>
          </a:spcAft>
          <a:buClrTx/>
          <a:buSzTx/>
          <a:buFontTx/>
          <a:buChar char="•"/>
          <a:tabLst/>
          <a:defRPr kumimoji="0" lang="en-US" sz="3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50060" rIns="274320" bIns="50060" numCol="1" anchor="t" anchorCtr="0" compatLnSpc="1">
        <a:prstTxWarp prst="textNoShape">
          <a:avLst/>
        </a:prstTxWarp>
      </a:bodyPr>
      <a:lstStyle>
        <a:defPPr marL="0" marR="0" indent="0" algn="l" defTabSz="1001713" rtl="0" eaLnBrk="1" fontAlgn="base" latinLnBrk="0" hangingPunct="1">
          <a:lnSpc>
            <a:spcPct val="100000"/>
          </a:lnSpc>
          <a:spcBef>
            <a:spcPct val="20000"/>
          </a:spcBef>
          <a:spcAft>
            <a:spcPct val="0"/>
          </a:spcAft>
          <a:buClrTx/>
          <a:buSzTx/>
          <a:buFontTx/>
          <a:buChar char="•"/>
          <a:tabLst/>
          <a:defRPr kumimoji="0" lang="en-US" sz="3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50060" rIns="274320" bIns="50060" numCol="1" anchor="t" anchorCtr="0" compatLnSpc="1">
        <a:prstTxWarp prst="textNoShape">
          <a:avLst/>
        </a:prstTxWarp>
      </a:bodyPr>
      <a:lstStyle>
        <a:defPPr marL="0" marR="0" indent="0" algn="l" defTabSz="1001713" rtl="0" eaLnBrk="1" fontAlgn="base" latinLnBrk="0" hangingPunct="1">
          <a:lnSpc>
            <a:spcPct val="100000"/>
          </a:lnSpc>
          <a:spcBef>
            <a:spcPct val="20000"/>
          </a:spcBef>
          <a:spcAft>
            <a:spcPct val="0"/>
          </a:spcAft>
          <a:buClrTx/>
          <a:buSzTx/>
          <a:buFontTx/>
          <a:buChar char="•"/>
          <a:tabLst/>
          <a:defRPr kumimoji="0" lang="en-US" sz="3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50060" rIns="274320" bIns="50060" numCol="1" anchor="t" anchorCtr="0" compatLnSpc="1">
        <a:prstTxWarp prst="textNoShape">
          <a:avLst/>
        </a:prstTxWarp>
      </a:bodyPr>
      <a:lstStyle>
        <a:defPPr marL="0" marR="0" indent="0" algn="l" defTabSz="1001713" rtl="0" eaLnBrk="1" fontAlgn="base" latinLnBrk="0" hangingPunct="1">
          <a:lnSpc>
            <a:spcPct val="100000"/>
          </a:lnSpc>
          <a:spcBef>
            <a:spcPct val="20000"/>
          </a:spcBef>
          <a:spcAft>
            <a:spcPct val="0"/>
          </a:spcAft>
          <a:buClrTx/>
          <a:buSzTx/>
          <a:buFontTx/>
          <a:buChar char="•"/>
          <a:tabLst/>
          <a:defRPr kumimoji="0" lang="en-US" sz="3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50060" rIns="274320" bIns="50060" numCol="1" anchor="t" anchorCtr="0" compatLnSpc="1">
        <a:prstTxWarp prst="textNoShape">
          <a:avLst/>
        </a:prstTxWarp>
      </a:bodyPr>
      <a:lstStyle>
        <a:defPPr marL="0" marR="0" indent="0" algn="l" defTabSz="1001713" rtl="0" eaLnBrk="1" fontAlgn="base" latinLnBrk="0" hangingPunct="1">
          <a:lnSpc>
            <a:spcPct val="100000"/>
          </a:lnSpc>
          <a:spcBef>
            <a:spcPct val="20000"/>
          </a:spcBef>
          <a:spcAft>
            <a:spcPct val="0"/>
          </a:spcAft>
          <a:buClrTx/>
          <a:buSzTx/>
          <a:buFontTx/>
          <a:buChar char="•"/>
          <a:tabLst/>
          <a:defRPr kumimoji="0" lang="en-US" sz="3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50060" rIns="274320" bIns="50060" numCol="1" anchor="t" anchorCtr="0" compatLnSpc="1">
        <a:prstTxWarp prst="textNoShape">
          <a:avLst/>
        </a:prstTxWarp>
      </a:bodyPr>
      <a:lstStyle>
        <a:defPPr marL="0" marR="0" indent="0" algn="l" defTabSz="1001713" rtl="0" eaLnBrk="1" fontAlgn="base" latinLnBrk="0" hangingPunct="1">
          <a:lnSpc>
            <a:spcPct val="100000"/>
          </a:lnSpc>
          <a:spcBef>
            <a:spcPct val="20000"/>
          </a:spcBef>
          <a:spcAft>
            <a:spcPct val="0"/>
          </a:spcAft>
          <a:buClrTx/>
          <a:buSzTx/>
          <a:buFontTx/>
          <a:buChar char="•"/>
          <a:tabLst/>
          <a:defRPr kumimoji="0" lang="en-US" sz="3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50060" rIns="274320" bIns="50060" numCol="1" anchor="t" anchorCtr="0" compatLnSpc="1">
        <a:prstTxWarp prst="textNoShape">
          <a:avLst/>
        </a:prstTxWarp>
      </a:bodyPr>
      <a:lstStyle>
        <a:defPPr marL="0" marR="0" indent="0" algn="l" defTabSz="1001713" rtl="0" eaLnBrk="1" fontAlgn="base" latinLnBrk="0" hangingPunct="1">
          <a:lnSpc>
            <a:spcPct val="100000"/>
          </a:lnSpc>
          <a:spcBef>
            <a:spcPct val="20000"/>
          </a:spcBef>
          <a:spcAft>
            <a:spcPct val="0"/>
          </a:spcAft>
          <a:buClrTx/>
          <a:buSzTx/>
          <a:buFontTx/>
          <a:buChar char="•"/>
          <a:tabLst/>
          <a:defRPr kumimoji="0" lang="en-US" sz="3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50060" rIns="274320" bIns="50060" numCol="1" anchor="t" anchorCtr="0" compatLnSpc="1">
        <a:prstTxWarp prst="textNoShape">
          <a:avLst/>
        </a:prstTxWarp>
      </a:bodyPr>
      <a:lstStyle>
        <a:defPPr marL="0" marR="0" indent="0" algn="l" defTabSz="1001713" rtl="0" eaLnBrk="1" fontAlgn="base" latinLnBrk="0" hangingPunct="1">
          <a:lnSpc>
            <a:spcPct val="100000"/>
          </a:lnSpc>
          <a:spcBef>
            <a:spcPct val="20000"/>
          </a:spcBef>
          <a:spcAft>
            <a:spcPct val="0"/>
          </a:spcAft>
          <a:buClrTx/>
          <a:buSzTx/>
          <a:buFontTx/>
          <a:buChar char="•"/>
          <a:tabLst/>
          <a:defRPr kumimoji="0" lang="en-US" sz="3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50060" rIns="274320" bIns="50060" numCol="1" anchor="t" anchorCtr="0" compatLnSpc="1">
        <a:prstTxWarp prst="textNoShape">
          <a:avLst/>
        </a:prstTxWarp>
      </a:bodyPr>
      <a:lstStyle>
        <a:defPPr marL="0" marR="0" indent="0" algn="l" defTabSz="1001713" rtl="0" eaLnBrk="1" fontAlgn="base" latinLnBrk="0" hangingPunct="1">
          <a:lnSpc>
            <a:spcPct val="100000"/>
          </a:lnSpc>
          <a:spcBef>
            <a:spcPct val="20000"/>
          </a:spcBef>
          <a:spcAft>
            <a:spcPct val="0"/>
          </a:spcAft>
          <a:buClrTx/>
          <a:buSzTx/>
          <a:buFontTx/>
          <a:buChar char="•"/>
          <a:tabLst/>
          <a:defRPr kumimoji="0" lang="en-US" sz="33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74320" tIns="50060" rIns="274320" bIns="50060" numCol="1" anchor="t" anchorCtr="0" compatLnSpc="1">
        <a:prstTxWarp prst="textNoShape">
          <a:avLst/>
        </a:prstTxWarp>
      </a:bodyPr>
      <a:lstStyle>
        <a:defPPr marL="0" marR="0" indent="0" algn="l" defTabSz="1001713" rtl="0" eaLnBrk="1" fontAlgn="base" latinLnBrk="0" hangingPunct="1">
          <a:lnSpc>
            <a:spcPct val="100000"/>
          </a:lnSpc>
          <a:spcBef>
            <a:spcPct val="20000"/>
          </a:spcBef>
          <a:spcAft>
            <a:spcPct val="0"/>
          </a:spcAft>
          <a:buClrTx/>
          <a:buSzTx/>
          <a:buFontTx/>
          <a:buChar char="•"/>
          <a:tabLst/>
          <a:defRPr kumimoji="0" lang="en-US" sz="33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21751</TotalTime>
  <Words>976</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vt:i4>
      </vt:variant>
    </vt:vector>
  </HeadingPairs>
  <TitlesOfParts>
    <vt:vector size="12" baseType="lpstr">
      <vt:lpstr>Arial</vt:lpstr>
      <vt:lpstr>Arial Black</vt:lpstr>
      <vt:lpstr>Arial Narrow</vt:lpstr>
      <vt:lpstr>Arial Unicode MS</vt:lpstr>
      <vt:lpstr>Times New Roman</vt:lpstr>
      <vt:lpstr>Verdana</vt:lpstr>
      <vt:lpstr>Custom Design</vt:lpstr>
      <vt:lpstr>1_Custom Design</vt:lpstr>
      <vt:lpstr>2_Custom Design</vt:lpstr>
      <vt:lpstr>3_Custom Design</vt:lpstr>
      <vt:lpstr>4_Custom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60x36 Poster Template</dc:title>
  <dc:subject>Free PowerPoint poster templates</dc:subject>
  <dc:creator>Sofia Cerasoli</dc:creator>
  <cp:keywords>poster presentation, poster design, poster template</cp:keywords>
  <dc:description>Call us if you need help with this poster template._x000d_
1-866-649-3004           _x000d_
 (c)PosterPresentations.com</dc:description>
  <cp:lastModifiedBy>Neil S. Mattson</cp:lastModifiedBy>
  <cp:revision>489</cp:revision>
  <dcterms:created xsi:type="dcterms:W3CDTF">2005-05-18T01:24:28Z</dcterms:created>
  <dcterms:modified xsi:type="dcterms:W3CDTF">2018-05-21T13:42:47Z</dcterms:modified>
  <cp:category>Powerpoint Poster Template</cp:category>
</cp:coreProperties>
</file>